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05D1-B2B9-262A-0AE1-0A1F91E4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1EBD-4261-010D-52F9-4346704F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4E5A-DFE9-4BA8-81EC-69AFED59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2B5C-CD29-5C52-E913-B9CB6B3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EE1A-F402-6C1D-9326-7C47D12C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B66B-2224-26A4-D6B1-0E47D9E2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B7622-8955-105B-B824-BB81FFD9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FD93-ACE9-4542-4AB4-B844119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192B-0EA9-A6BB-DC62-57CE62D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883B-42AE-11BF-5AA8-F11E293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0CF0E-C8A4-4116-ADEB-A2BB16BC0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3CF2-BADE-D794-67EA-392B8028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20A6-34EE-0B5C-90FD-6657F783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EAB3-A41E-7D40-8356-E274367B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FEC5-ED5B-F53B-74EF-2254BF8B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7F55-956F-129B-AABF-C2C66572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1ADF-2ADF-4417-6F18-F32D543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2FEF-01F7-1107-1B5A-5F51FB4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6CBA-F490-5699-2117-0F36C953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8B8E-41B7-FA4A-7FB2-18C32D2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04-FBBF-0D98-C2B0-240BF921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CEBD-D240-3FA2-70EB-ADDE5CA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B682-AF6C-0A46-BC6B-9ABB67B4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D048-7895-E9AA-F325-42B55814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3DFD-9A22-ADE0-EEF5-5A0C4F4C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FD9B-C333-6A1B-11C5-A61DD616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461D-08C4-347E-27BE-A02DEA1F6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ACDFC-6A0F-CA98-2E33-DB664F06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238E-0D25-F75A-295D-9E69DF1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8C0B-679C-EA5D-6F94-534EC0EF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31C1-20EC-9459-0510-F9A9AD8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FC2F-ED11-4139-DC5E-ECECF740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87CF-89CE-5FEA-D959-E5762D28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5F0F8-7363-483F-B2C7-7863668D9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50D23-D4BD-ECED-861E-E5258036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056E-75F3-6803-EE32-19F3C7F1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9C494-A139-ED19-E54F-838F65C7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6B83B-83FA-15AC-B2D1-679CF6E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B70D6-F89B-D678-5F11-A08DCC6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A706-D477-9339-068C-15B9B46C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9AAB-19D4-AE3B-83A8-3887C51F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2B286-7F6B-A5DF-275D-D1869F64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03BD9-95F1-4B92-04F0-4072DCA1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0864C-9CA4-AC27-7B67-338EB876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F6BF6-0D96-EAB6-7EC6-C29C463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321AB-4FC2-EAD0-BAB5-7E0622F4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1102-DE58-E3C1-C2FA-0891640E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2D5D-4981-D989-EB1E-38E9CB89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028E3-369E-69BF-3846-DCBEAE79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28F7-E13C-EC8C-9EBA-9CB36E68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1666-69EF-5F5A-B58E-AD967BF5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B9E0-7F18-324B-F41B-81F9BE08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2162-535E-5F41-777F-CFDB59DE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7CF5-3DB4-A3C9-1FA3-D8A5DB165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4455-B505-8750-939F-21398D9D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9FB2-21CB-DCA2-653D-E5051A3B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FFCB-9649-EA9C-2FDB-0E6CD8B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B913-2660-AA18-DAB5-7D8EEB1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720E8-1B81-89C3-3118-0F5A68FB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3956-E4EE-E9F0-9D85-5F2015CC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9DF8-96B0-2A5A-6FE2-183A098D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1BF0-C6F9-4EF4-BC39-1B1A74D6C01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C793-1A3B-D681-D93D-E4CBDC094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5D3C-45CA-B6B5-6A8A-277AE7F1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0F913137-975B-E5C4-13C8-B8C60DFF36FA}"/>
              </a:ext>
            </a:extLst>
          </p:cNvPr>
          <p:cNvSpPr/>
          <p:nvPr/>
        </p:nvSpPr>
        <p:spPr>
          <a:xfrm>
            <a:off x="283335" y="528034"/>
            <a:ext cx="5499279" cy="31295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95300" dir="4800000" algn="ctr">
              <a:srgbClr val="000000">
                <a:alpha val="22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33F16A0-8A7F-6175-088E-1D347392153B}"/>
              </a:ext>
            </a:extLst>
          </p:cNvPr>
          <p:cNvGrpSpPr/>
          <p:nvPr/>
        </p:nvGrpSpPr>
        <p:grpSpPr>
          <a:xfrm>
            <a:off x="1173639" y="1453157"/>
            <a:ext cx="3718671" cy="1279320"/>
            <a:chOff x="3025029" y="2314686"/>
            <a:chExt cx="3718671" cy="1279320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C677952C-D801-3A46-EB6D-34A58F9C7CB4}"/>
                </a:ext>
              </a:extLst>
            </p:cNvPr>
            <p:cNvGrpSpPr/>
            <p:nvPr/>
          </p:nvGrpSpPr>
          <p:grpSpPr>
            <a:xfrm>
              <a:off x="3025029" y="2314686"/>
              <a:ext cx="3718671" cy="1068447"/>
              <a:chOff x="3015504" y="2169336"/>
              <a:chExt cx="4224553" cy="1213797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97B26A5-C8BE-4881-57C1-CD25CE7C03E6}"/>
                  </a:ext>
                </a:extLst>
              </p:cNvPr>
              <p:cNvGrpSpPr/>
              <p:nvPr/>
            </p:nvGrpSpPr>
            <p:grpSpPr>
              <a:xfrm>
                <a:off x="3015504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EB239D18-A766-92F8-C080-7D459598B45F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D3F8B6B7-46D7-921B-58FE-2E3C2D3CF316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5E61EB98-ED78-B5AB-032F-1F9321981158}"/>
                  </a:ext>
                </a:extLst>
              </p:cNvPr>
              <p:cNvGrpSpPr/>
              <p:nvPr/>
            </p:nvGrpSpPr>
            <p:grpSpPr>
              <a:xfrm flipH="1">
                <a:off x="6096000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5D7C9719-FB60-17DE-0977-2B084F049702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6850B36B-0EAA-D48D-4EEC-7D015A65C861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F995B0D-1AC1-599B-0E12-1C8B2887B28F}"/>
                </a:ext>
              </a:extLst>
            </p:cNvPr>
            <p:cNvSpPr/>
            <p:nvPr/>
          </p:nvSpPr>
          <p:spPr>
            <a:xfrm>
              <a:off x="4050317" y="2562224"/>
              <a:ext cx="1649046" cy="678815"/>
            </a:xfrm>
            <a:custGeom>
              <a:avLst/>
              <a:gdLst/>
              <a:ahLst/>
              <a:cxnLst/>
              <a:rect l="l" t="t" r="r" b="b"/>
              <a:pathLst>
                <a:path w="1894620" h="611051">
                  <a:moveTo>
                    <a:pt x="942303" y="166889"/>
                  </a:moveTo>
                  <a:lnTo>
                    <a:pt x="850248" y="365894"/>
                  </a:lnTo>
                  <a:lnTo>
                    <a:pt x="1032901" y="365894"/>
                  </a:lnTo>
                  <a:close/>
                  <a:moveTo>
                    <a:pt x="847428" y="26194"/>
                  </a:moveTo>
                  <a:lnTo>
                    <a:pt x="1045518" y="26194"/>
                  </a:lnTo>
                  <a:lnTo>
                    <a:pt x="1045518" y="39290"/>
                  </a:lnTo>
                  <a:cubicBezTo>
                    <a:pt x="1029420" y="43929"/>
                    <a:pt x="1021371" y="51978"/>
                    <a:pt x="1021371" y="63438"/>
                  </a:cubicBezTo>
                  <a:cubicBezTo>
                    <a:pt x="1021371" y="71351"/>
                    <a:pt x="1023963" y="80355"/>
                    <a:pt x="1029147" y="90450"/>
                  </a:cubicBezTo>
                  <a:lnTo>
                    <a:pt x="1241971" y="521010"/>
                  </a:lnTo>
                  <a:cubicBezTo>
                    <a:pt x="1250975" y="539291"/>
                    <a:pt x="1258888" y="551774"/>
                    <a:pt x="1265709" y="558459"/>
                  </a:cubicBezTo>
                  <a:cubicBezTo>
                    <a:pt x="1272530" y="565144"/>
                    <a:pt x="1281671" y="569577"/>
                    <a:pt x="1293131" y="571760"/>
                  </a:cubicBezTo>
                  <a:lnTo>
                    <a:pt x="1293131" y="584857"/>
                  </a:lnTo>
                  <a:lnTo>
                    <a:pt x="1087469" y="584857"/>
                  </a:lnTo>
                  <a:lnTo>
                    <a:pt x="1087469" y="571760"/>
                  </a:lnTo>
                  <a:cubicBezTo>
                    <a:pt x="1105533" y="568759"/>
                    <a:pt x="1114564" y="560301"/>
                    <a:pt x="1114564" y="546385"/>
                  </a:cubicBezTo>
                  <a:cubicBezTo>
                    <a:pt x="1114564" y="540655"/>
                    <a:pt x="1111836" y="532197"/>
                    <a:pt x="1106379" y="521010"/>
                  </a:cubicBezTo>
                  <a:lnTo>
                    <a:pt x="1067990" y="442429"/>
                  </a:lnTo>
                  <a:lnTo>
                    <a:pt x="814078" y="442429"/>
                  </a:lnTo>
                  <a:lnTo>
                    <a:pt x="776476" y="521010"/>
                  </a:lnTo>
                  <a:cubicBezTo>
                    <a:pt x="771291" y="531924"/>
                    <a:pt x="768699" y="540519"/>
                    <a:pt x="768699" y="546794"/>
                  </a:cubicBezTo>
                  <a:cubicBezTo>
                    <a:pt x="768699" y="558800"/>
                    <a:pt x="777821" y="567122"/>
                    <a:pt x="796063" y="571760"/>
                  </a:cubicBezTo>
                  <a:lnTo>
                    <a:pt x="796063" y="584857"/>
                  </a:lnTo>
                  <a:lnTo>
                    <a:pt x="611275" y="584857"/>
                  </a:lnTo>
                  <a:lnTo>
                    <a:pt x="611275" y="571760"/>
                  </a:lnTo>
                  <a:cubicBezTo>
                    <a:pt x="622189" y="569577"/>
                    <a:pt x="630511" y="565758"/>
                    <a:pt x="636241" y="560301"/>
                  </a:cubicBezTo>
                  <a:cubicBezTo>
                    <a:pt x="641970" y="554843"/>
                    <a:pt x="648519" y="544202"/>
                    <a:pt x="655886" y="528377"/>
                  </a:cubicBezTo>
                  <a:lnTo>
                    <a:pt x="861343" y="99045"/>
                  </a:lnTo>
                  <a:cubicBezTo>
                    <a:pt x="867892" y="85402"/>
                    <a:pt x="871166" y="74488"/>
                    <a:pt x="871166" y="66303"/>
                  </a:cubicBezTo>
                  <a:cubicBezTo>
                    <a:pt x="871166" y="53752"/>
                    <a:pt x="863253" y="44747"/>
                    <a:pt x="847428" y="39290"/>
                  </a:cubicBezTo>
                  <a:close/>
                  <a:moveTo>
                    <a:pt x="0" y="26194"/>
                  </a:moveTo>
                  <a:lnTo>
                    <a:pt x="174353" y="26194"/>
                  </a:lnTo>
                  <a:lnTo>
                    <a:pt x="174353" y="39290"/>
                  </a:lnTo>
                  <a:cubicBezTo>
                    <a:pt x="164679" y="41746"/>
                    <a:pt x="157895" y="45225"/>
                    <a:pt x="154001" y="49727"/>
                  </a:cubicBezTo>
                  <a:cubicBezTo>
                    <a:pt x="150106" y="54229"/>
                    <a:pt x="148159" y="60709"/>
                    <a:pt x="148159" y="69168"/>
                  </a:cubicBezTo>
                  <a:lnTo>
                    <a:pt x="148159" y="347886"/>
                  </a:lnTo>
                  <a:cubicBezTo>
                    <a:pt x="148159" y="380082"/>
                    <a:pt x="149932" y="403888"/>
                    <a:pt x="153479" y="419304"/>
                  </a:cubicBezTo>
                  <a:cubicBezTo>
                    <a:pt x="157026" y="434721"/>
                    <a:pt x="163711" y="447613"/>
                    <a:pt x="173534" y="457981"/>
                  </a:cubicBezTo>
                  <a:cubicBezTo>
                    <a:pt x="199728" y="485812"/>
                    <a:pt x="244475" y="499727"/>
                    <a:pt x="307777" y="499727"/>
                  </a:cubicBezTo>
                  <a:cubicBezTo>
                    <a:pt x="371351" y="499727"/>
                    <a:pt x="416235" y="485812"/>
                    <a:pt x="442429" y="457981"/>
                  </a:cubicBezTo>
                  <a:cubicBezTo>
                    <a:pt x="451979" y="447613"/>
                    <a:pt x="458527" y="434721"/>
                    <a:pt x="462075" y="419304"/>
                  </a:cubicBezTo>
                  <a:cubicBezTo>
                    <a:pt x="465622" y="403888"/>
                    <a:pt x="467395" y="380082"/>
                    <a:pt x="467395" y="347886"/>
                  </a:cubicBezTo>
                  <a:lnTo>
                    <a:pt x="467395" y="69168"/>
                  </a:lnTo>
                  <a:cubicBezTo>
                    <a:pt x="467395" y="60709"/>
                    <a:pt x="465485" y="54297"/>
                    <a:pt x="461665" y="49932"/>
                  </a:cubicBezTo>
                  <a:cubicBezTo>
                    <a:pt x="457845" y="45566"/>
                    <a:pt x="451024" y="42019"/>
                    <a:pt x="441201" y="39290"/>
                  </a:cubicBezTo>
                  <a:lnTo>
                    <a:pt x="441201" y="26194"/>
                  </a:lnTo>
                  <a:lnTo>
                    <a:pt x="605731" y="26194"/>
                  </a:lnTo>
                  <a:lnTo>
                    <a:pt x="605731" y="39290"/>
                  </a:lnTo>
                  <a:cubicBezTo>
                    <a:pt x="595908" y="42019"/>
                    <a:pt x="589087" y="45566"/>
                    <a:pt x="585267" y="49932"/>
                  </a:cubicBezTo>
                  <a:cubicBezTo>
                    <a:pt x="581447" y="54297"/>
                    <a:pt x="579537" y="60709"/>
                    <a:pt x="579537" y="69168"/>
                  </a:cubicBezTo>
                  <a:lnTo>
                    <a:pt x="579537" y="382265"/>
                  </a:lnTo>
                  <a:cubicBezTo>
                    <a:pt x="579537" y="441474"/>
                    <a:pt x="568623" y="485812"/>
                    <a:pt x="546795" y="515280"/>
                  </a:cubicBezTo>
                  <a:cubicBezTo>
                    <a:pt x="507504" y="568213"/>
                    <a:pt x="426331" y="594680"/>
                    <a:pt x="303275" y="594680"/>
                  </a:cubicBezTo>
                  <a:cubicBezTo>
                    <a:pt x="214325" y="594680"/>
                    <a:pt x="146249" y="580355"/>
                    <a:pt x="99046" y="551706"/>
                  </a:cubicBezTo>
                  <a:cubicBezTo>
                    <a:pt x="71487" y="535062"/>
                    <a:pt x="52388" y="512415"/>
                    <a:pt x="41747" y="483766"/>
                  </a:cubicBezTo>
                  <a:cubicBezTo>
                    <a:pt x="31378" y="455389"/>
                    <a:pt x="26194" y="421556"/>
                    <a:pt x="26194" y="382265"/>
                  </a:cubicBezTo>
                  <a:lnTo>
                    <a:pt x="26194" y="69168"/>
                  </a:lnTo>
                  <a:cubicBezTo>
                    <a:pt x="26194" y="60709"/>
                    <a:pt x="24284" y="54297"/>
                    <a:pt x="20464" y="49932"/>
                  </a:cubicBezTo>
                  <a:cubicBezTo>
                    <a:pt x="16644" y="45566"/>
                    <a:pt x="9823" y="42019"/>
                    <a:pt x="0" y="39290"/>
                  </a:cubicBezTo>
                  <a:close/>
                  <a:moveTo>
                    <a:pt x="1871700" y="0"/>
                  </a:moveTo>
                  <a:lnTo>
                    <a:pt x="1884797" y="0"/>
                  </a:lnTo>
                  <a:lnTo>
                    <a:pt x="1884797" y="144475"/>
                  </a:lnTo>
                  <a:lnTo>
                    <a:pt x="1871700" y="144475"/>
                  </a:lnTo>
                  <a:cubicBezTo>
                    <a:pt x="1868972" y="134771"/>
                    <a:pt x="1865425" y="127980"/>
                    <a:pt x="1861059" y="124100"/>
                  </a:cubicBezTo>
                  <a:cubicBezTo>
                    <a:pt x="1856693" y="120221"/>
                    <a:pt x="1850418" y="118281"/>
                    <a:pt x="1842232" y="118281"/>
                  </a:cubicBezTo>
                  <a:lnTo>
                    <a:pt x="1492709" y="118281"/>
                  </a:lnTo>
                  <a:lnTo>
                    <a:pt x="1492709" y="250887"/>
                  </a:lnTo>
                  <a:lnTo>
                    <a:pt x="1719449" y="250887"/>
                  </a:lnTo>
                  <a:cubicBezTo>
                    <a:pt x="1727634" y="250887"/>
                    <a:pt x="1733910" y="248977"/>
                    <a:pt x="1738276" y="245157"/>
                  </a:cubicBezTo>
                  <a:cubicBezTo>
                    <a:pt x="1742641" y="241337"/>
                    <a:pt x="1746188" y="234516"/>
                    <a:pt x="1748917" y="224693"/>
                  </a:cubicBezTo>
                  <a:lnTo>
                    <a:pt x="1762014" y="224693"/>
                  </a:lnTo>
                  <a:lnTo>
                    <a:pt x="1762014" y="365894"/>
                  </a:lnTo>
                  <a:lnTo>
                    <a:pt x="1748917" y="365894"/>
                  </a:lnTo>
                  <a:cubicBezTo>
                    <a:pt x="1746188" y="356344"/>
                    <a:pt x="1742641" y="349591"/>
                    <a:pt x="1738276" y="345635"/>
                  </a:cubicBezTo>
                  <a:cubicBezTo>
                    <a:pt x="1733910" y="341678"/>
                    <a:pt x="1727634" y="339700"/>
                    <a:pt x="1719449" y="339700"/>
                  </a:cubicBezTo>
                  <a:lnTo>
                    <a:pt x="1492709" y="339700"/>
                  </a:lnTo>
                  <a:lnTo>
                    <a:pt x="1492709" y="492770"/>
                  </a:lnTo>
                  <a:lnTo>
                    <a:pt x="1852055" y="492770"/>
                  </a:lnTo>
                  <a:cubicBezTo>
                    <a:pt x="1860240" y="492770"/>
                    <a:pt x="1866516" y="490860"/>
                    <a:pt x="1870881" y="487040"/>
                  </a:cubicBezTo>
                  <a:cubicBezTo>
                    <a:pt x="1875247" y="483220"/>
                    <a:pt x="1878794" y="476399"/>
                    <a:pt x="1881523" y="466576"/>
                  </a:cubicBezTo>
                  <a:lnTo>
                    <a:pt x="1894620" y="466576"/>
                  </a:lnTo>
                  <a:lnTo>
                    <a:pt x="1894620" y="611051"/>
                  </a:lnTo>
                  <a:lnTo>
                    <a:pt x="1881523" y="611051"/>
                  </a:lnTo>
                  <a:cubicBezTo>
                    <a:pt x="1878794" y="601228"/>
                    <a:pt x="1875247" y="594407"/>
                    <a:pt x="1870881" y="590587"/>
                  </a:cubicBezTo>
                  <a:cubicBezTo>
                    <a:pt x="1866516" y="586767"/>
                    <a:pt x="1860240" y="584857"/>
                    <a:pt x="1852055" y="584857"/>
                  </a:cubicBezTo>
                  <a:lnTo>
                    <a:pt x="1344551" y="584857"/>
                  </a:lnTo>
                  <a:lnTo>
                    <a:pt x="1344551" y="571760"/>
                  </a:lnTo>
                  <a:cubicBezTo>
                    <a:pt x="1354373" y="569032"/>
                    <a:pt x="1361195" y="565485"/>
                    <a:pt x="1365015" y="561119"/>
                  </a:cubicBezTo>
                  <a:cubicBezTo>
                    <a:pt x="1368835" y="556753"/>
                    <a:pt x="1370745" y="550341"/>
                    <a:pt x="1370745" y="541883"/>
                  </a:cubicBezTo>
                  <a:lnTo>
                    <a:pt x="1370745" y="69168"/>
                  </a:lnTo>
                  <a:cubicBezTo>
                    <a:pt x="1370745" y="60709"/>
                    <a:pt x="1368835" y="54297"/>
                    <a:pt x="1365015" y="49932"/>
                  </a:cubicBezTo>
                  <a:cubicBezTo>
                    <a:pt x="1361195" y="45566"/>
                    <a:pt x="1354373" y="42019"/>
                    <a:pt x="1344551" y="39290"/>
                  </a:cubicBezTo>
                  <a:lnTo>
                    <a:pt x="1344551" y="26194"/>
                  </a:lnTo>
                  <a:lnTo>
                    <a:pt x="1842232" y="26194"/>
                  </a:lnTo>
                  <a:cubicBezTo>
                    <a:pt x="1850418" y="26194"/>
                    <a:pt x="1856693" y="24246"/>
                    <a:pt x="1861059" y="20352"/>
                  </a:cubicBezTo>
                  <a:cubicBezTo>
                    <a:pt x="1865425" y="16457"/>
                    <a:pt x="1868972" y="9673"/>
                    <a:pt x="1871700" y="0"/>
                  </a:cubicBezTo>
                  <a:close/>
                </a:path>
              </a:pathLst>
            </a:custGeom>
            <a:solidFill>
              <a:srgbClr val="7030A0"/>
            </a:solidFill>
            <a:ln w="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olSlant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b="0" cap="none" spc="0" dirty="0">
                <a:ln w="0"/>
                <a:solidFill>
                  <a:srgbClr val="7030A0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BF1322A-10A0-AED3-1E4E-CBAB3E53BC73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03" y="3565104"/>
              <a:ext cx="269572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B5D27C7-AF5D-AC51-1180-9246477BFC4B}"/>
                </a:ext>
              </a:extLst>
            </p:cNvPr>
            <p:cNvSpPr/>
            <p:nvPr/>
          </p:nvSpPr>
          <p:spPr>
            <a:xfrm>
              <a:off x="3683811" y="3317007"/>
              <a:ext cx="240110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300" dirty="0">
                  <a:ln w="0"/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MOVERS &amp; PACKERS</a:t>
              </a:r>
            </a:p>
          </p:txBody>
        </p:sp>
      </p:grp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id="{411A8FA6-8F46-FA7A-18BB-C66A39BFC9CA}"/>
              </a:ext>
            </a:extLst>
          </p:cNvPr>
          <p:cNvSpPr/>
          <p:nvPr/>
        </p:nvSpPr>
        <p:spPr>
          <a:xfrm>
            <a:off x="6281227" y="528034"/>
            <a:ext cx="5499279" cy="312956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95300" dir="4800000" algn="ctr">
              <a:srgbClr val="000000">
                <a:alpha val="22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5D21260-B65B-15AB-546A-3308C7430EFD}"/>
              </a:ext>
            </a:extLst>
          </p:cNvPr>
          <p:cNvGrpSpPr/>
          <p:nvPr/>
        </p:nvGrpSpPr>
        <p:grpSpPr>
          <a:xfrm>
            <a:off x="7171531" y="1453157"/>
            <a:ext cx="3718671" cy="1279320"/>
            <a:chOff x="3025029" y="2314686"/>
            <a:chExt cx="3718671" cy="1279320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2C4DAA53-9294-D8E7-319E-FD872A57CA4A}"/>
                </a:ext>
              </a:extLst>
            </p:cNvPr>
            <p:cNvGrpSpPr/>
            <p:nvPr/>
          </p:nvGrpSpPr>
          <p:grpSpPr>
            <a:xfrm>
              <a:off x="3025029" y="2314686"/>
              <a:ext cx="3718671" cy="1068447"/>
              <a:chOff x="3015504" y="2169336"/>
              <a:chExt cx="4224553" cy="1213797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849BF231-67C6-0061-14A6-F5A3E2AD2579}"/>
                  </a:ext>
                </a:extLst>
              </p:cNvPr>
              <p:cNvGrpSpPr/>
              <p:nvPr/>
            </p:nvGrpSpPr>
            <p:grpSpPr>
              <a:xfrm>
                <a:off x="3015504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B3E76208-BD81-262F-BF88-0CAB41BF29BD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04EC5052-D78A-87EC-0CEB-5E7B41E038BE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A51451AD-9551-2FE1-DCBA-9B552D938F89}"/>
                  </a:ext>
                </a:extLst>
              </p:cNvPr>
              <p:cNvGrpSpPr/>
              <p:nvPr/>
            </p:nvGrpSpPr>
            <p:grpSpPr>
              <a:xfrm flipH="1">
                <a:off x="6096000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6F936926-9BA3-AF8E-374A-0CB8D8428687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F0F1E759-4C01-1AF2-D02C-A7CA2BE605BF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1AA0676-36A8-4D06-F1AE-57FF3D792C32}"/>
                </a:ext>
              </a:extLst>
            </p:cNvPr>
            <p:cNvSpPr/>
            <p:nvPr/>
          </p:nvSpPr>
          <p:spPr>
            <a:xfrm>
              <a:off x="4050317" y="2562224"/>
              <a:ext cx="1649046" cy="678815"/>
            </a:xfrm>
            <a:custGeom>
              <a:avLst/>
              <a:gdLst/>
              <a:ahLst/>
              <a:cxnLst/>
              <a:rect l="l" t="t" r="r" b="b"/>
              <a:pathLst>
                <a:path w="1894620" h="611051">
                  <a:moveTo>
                    <a:pt x="942303" y="166889"/>
                  </a:moveTo>
                  <a:lnTo>
                    <a:pt x="850248" y="365894"/>
                  </a:lnTo>
                  <a:lnTo>
                    <a:pt x="1032901" y="365894"/>
                  </a:lnTo>
                  <a:close/>
                  <a:moveTo>
                    <a:pt x="847428" y="26194"/>
                  </a:moveTo>
                  <a:lnTo>
                    <a:pt x="1045518" y="26194"/>
                  </a:lnTo>
                  <a:lnTo>
                    <a:pt x="1045518" y="39290"/>
                  </a:lnTo>
                  <a:cubicBezTo>
                    <a:pt x="1029420" y="43929"/>
                    <a:pt x="1021371" y="51978"/>
                    <a:pt x="1021371" y="63438"/>
                  </a:cubicBezTo>
                  <a:cubicBezTo>
                    <a:pt x="1021371" y="71351"/>
                    <a:pt x="1023963" y="80355"/>
                    <a:pt x="1029147" y="90450"/>
                  </a:cubicBezTo>
                  <a:lnTo>
                    <a:pt x="1241971" y="521010"/>
                  </a:lnTo>
                  <a:cubicBezTo>
                    <a:pt x="1250975" y="539291"/>
                    <a:pt x="1258888" y="551774"/>
                    <a:pt x="1265709" y="558459"/>
                  </a:cubicBezTo>
                  <a:cubicBezTo>
                    <a:pt x="1272530" y="565144"/>
                    <a:pt x="1281671" y="569577"/>
                    <a:pt x="1293131" y="571760"/>
                  </a:cubicBezTo>
                  <a:lnTo>
                    <a:pt x="1293131" y="584857"/>
                  </a:lnTo>
                  <a:lnTo>
                    <a:pt x="1087469" y="584857"/>
                  </a:lnTo>
                  <a:lnTo>
                    <a:pt x="1087469" y="571760"/>
                  </a:lnTo>
                  <a:cubicBezTo>
                    <a:pt x="1105533" y="568759"/>
                    <a:pt x="1114564" y="560301"/>
                    <a:pt x="1114564" y="546385"/>
                  </a:cubicBezTo>
                  <a:cubicBezTo>
                    <a:pt x="1114564" y="540655"/>
                    <a:pt x="1111836" y="532197"/>
                    <a:pt x="1106379" y="521010"/>
                  </a:cubicBezTo>
                  <a:lnTo>
                    <a:pt x="1067990" y="442429"/>
                  </a:lnTo>
                  <a:lnTo>
                    <a:pt x="814078" y="442429"/>
                  </a:lnTo>
                  <a:lnTo>
                    <a:pt x="776476" y="521010"/>
                  </a:lnTo>
                  <a:cubicBezTo>
                    <a:pt x="771291" y="531924"/>
                    <a:pt x="768699" y="540519"/>
                    <a:pt x="768699" y="546794"/>
                  </a:cubicBezTo>
                  <a:cubicBezTo>
                    <a:pt x="768699" y="558800"/>
                    <a:pt x="777821" y="567122"/>
                    <a:pt x="796063" y="571760"/>
                  </a:cubicBezTo>
                  <a:lnTo>
                    <a:pt x="796063" y="584857"/>
                  </a:lnTo>
                  <a:lnTo>
                    <a:pt x="611275" y="584857"/>
                  </a:lnTo>
                  <a:lnTo>
                    <a:pt x="611275" y="571760"/>
                  </a:lnTo>
                  <a:cubicBezTo>
                    <a:pt x="622189" y="569577"/>
                    <a:pt x="630511" y="565758"/>
                    <a:pt x="636241" y="560301"/>
                  </a:cubicBezTo>
                  <a:cubicBezTo>
                    <a:pt x="641970" y="554843"/>
                    <a:pt x="648519" y="544202"/>
                    <a:pt x="655886" y="528377"/>
                  </a:cubicBezTo>
                  <a:lnTo>
                    <a:pt x="861343" y="99045"/>
                  </a:lnTo>
                  <a:cubicBezTo>
                    <a:pt x="867892" y="85402"/>
                    <a:pt x="871166" y="74488"/>
                    <a:pt x="871166" y="66303"/>
                  </a:cubicBezTo>
                  <a:cubicBezTo>
                    <a:pt x="871166" y="53752"/>
                    <a:pt x="863253" y="44747"/>
                    <a:pt x="847428" y="39290"/>
                  </a:cubicBezTo>
                  <a:close/>
                  <a:moveTo>
                    <a:pt x="0" y="26194"/>
                  </a:moveTo>
                  <a:lnTo>
                    <a:pt x="174353" y="26194"/>
                  </a:lnTo>
                  <a:lnTo>
                    <a:pt x="174353" y="39290"/>
                  </a:lnTo>
                  <a:cubicBezTo>
                    <a:pt x="164679" y="41746"/>
                    <a:pt x="157895" y="45225"/>
                    <a:pt x="154001" y="49727"/>
                  </a:cubicBezTo>
                  <a:cubicBezTo>
                    <a:pt x="150106" y="54229"/>
                    <a:pt x="148159" y="60709"/>
                    <a:pt x="148159" y="69168"/>
                  </a:cubicBezTo>
                  <a:lnTo>
                    <a:pt x="148159" y="347886"/>
                  </a:lnTo>
                  <a:cubicBezTo>
                    <a:pt x="148159" y="380082"/>
                    <a:pt x="149932" y="403888"/>
                    <a:pt x="153479" y="419304"/>
                  </a:cubicBezTo>
                  <a:cubicBezTo>
                    <a:pt x="157026" y="434721"/>
                    <a:pt x="163711" y="447613"/>
                    <a:pt x="173534" y="457981"/>
                  </a:cubicBezTo>
                  <a:cubicBezTo>
                    <a:pt x="199728" y="485812"/>
                    <a:pt x="244475" y="499727"/>
                    <a:pt x="307777" y="499727"/>
                  </a:cubicBezTo>
                  <a:cubicBezTo>
                    <a:pt x="371351" y="499727"/>
                    <a:pt x="416235" y="485812"/>
                    <a:pt x="442429" y="457981"/>
                  </a:cubicBezTo>
                  <a:cubicBezTo>
                    <a:pt x="451979" y="447613"/>
                    <a:pt x="458527" y="434721"/>
                    <a:pt x="462075" y="419304"/>
                  </a:cubicBezTo>
                  <a:cubicBezTo>
                    <a:pt x="465622" y="403888"/>
                    <a:pt x="467395" y="380082"/>
                    <a:pt x="467395" y="347886"/>
                  </a:cubicBezTo>
                  <a:lnTo>
                    <a:pt x="467395" y="69168"/>
                  </a:lnTo>
                  <a:cubicBezTo>
                    <a:pt x="467395" y="60709"/>
                    <a:pt x="465485" y="54297"/>
                    <a:pt x="461665" y="49932"/>
                  </a:cubicBezTo>
                  <a:cubicBezTo>
                    <a:pt x="457845" y="45566"/>
                    <a:pt x="451024" y="42019"/>
                    <a:pt x="441201" y="39290"/>
                  </a:cubicBezTo>
                  <a:lnTo>
                    <a:pt x="441201" y="26194"/>
                  </a:lnTo>
                  <a:lnTo>
                    <a:pt x="605731" y="26194"/>
                  </a:lnTo>
                  <a:lnTo>
                    <a:pt x="605731" y="39290"/>
                  </a:lnTo>
                  <a:cubicBezTo>
                    <a:pt x="595908" y="42019"/>
                    <a:pt x="589087" y="45566"/>
                    <a:pt x="585267" y="49932"/>
                  </a:cubicBezTo>
                  <a:cubicBezTo>
                    <a:pt x="581447" y="54297"/>
                    <a:pt x="579537" y="60709"/>
                    <a:pt x="579537" y="69168"/>
                  </a:cubicBezTo>
                  <a:lnTo>
                    <a:pt x="579537" y="382265"/>
                  </a:lnTo>
                  <a:cubicBezTo>
                    <a:pt x="579537" y="441474"/>
                    <a:pt x="568623" y="485812"/>
                    <a:pt x="546795" y="515280"/>
                  </a:cubicBezTo>
                  <a:cubicBezTo>
                    <a:pt x="507504" y="568213"/>
                    <a:pt x="426331" y="594680"/>
                    <a:pt x="303275" y="594680"/>
                  </a:cubicBezTo>
                  <a:cubicBezTo>
                    <a:pt x="214325" y="594680"/>
                    <a:pt x="146249" y="580355"/>
                    <a:pt x="99046" y="551706"/>
                  </a:cubicBezTo>
                  <a:cubicBezTo>
                    <a:pt x="71487" y="535062"/>
                    <a:pt x="52388" y="512415"/>
                    <a:pt x="41747" y="483766"/>
                  </a:cubicBezTo>
                  <a:cubicBezTo>
                    <a:pt x="31378" y="455389"/>
                    <a:pt x="26194" y="421556"/>
                    <a:pt x="26194" y="382265"/>
                  </a:cubicBezTo>
                  <a:lnTo>
                    <a:pt x="26194" y="69168"/>
                  </a:lnTo>
                  <a:cubicBezTo>
                    <a:pt x="26194" y="60709"/>
                    <a:pt x="24284" y="54297"/>
                    <a:pt x="20464" y="49932"/>
                  </a:cubicBezTo>
                  <a:cubicBezTo>
                    <a:pt x="16644" y="45566"/>
                    <a:pt x="9823" y="42019"/>
                    <a:pt x="0" y="39290"/>
                  </a:cubicBezTo>
                  <a:close/>
                  <a:moveTo>
                    <a:pt x="1871700" y="0"/>
                  </a:moveTo>
                  <a:lnTo>
                    <a:pt x="1884797" y="0"/>
                  </a:lnTo>
                  <a:lnTo>
                    <a:pt x="1884797" y="144475"/>
                  </a:lnTo>
                  <a:lnTo>
                    <a:pt x="1871700" y="144475"/>
                  </a:lnTo>
                  <a:cubicBezTo>
                    <a:pt x="1868972" y="134771"/>
                    <a:pt x="1865425" y="127980"/>
                    <a:pt x="1861059" y="124100"/>
                  </a:cubicBezTo>
                  <a:cubicBezTo>
                    <a:pt x="1856693" y="120221"/>
                    <a:pt x="1850418" y="118281"/>
                    <a:pt x="1842232" y="118281"/>
                  </a:cubicBezTo>
                  <a:lnTo>
                    <a:pt x="1492709" y="118281"/>
                  </a:lnTo>
                  <a:lnTo>
                    <a:pt x="1492709" y="250887"/>
                  </a:lnTo>
                  <a:lnTo>
                    <a:pt x="1719449" y="250887"/>
                  </a:lnTo>
                  <a:cubicBezTo>
                    <a:pt x="1727634" y="250887"/>
                    <a:pt x="1733910" y="248977"/>
                    <a:pt x="1738276" y="245157"/>
                  </a:cubicBezTo>
                  <a:cubicBezTo>
                    <a:pt x="1742641" y="241337"/>
                    <a:pt x="1746188" y="234516"/>
                    <a:pt x="1748917" y="224693"/>
                  </a:cubicBezTo>
                  <a:lnTo>
                    <a:pt x="1762014" y="224693"/>
                  </a:lnTo>
                  <a:lnTo>
                    <a:pt x="1762014" y="365894"/>
                  </a:lnTo>
                  <a:lnTo>
                    <a:pt x="1748917" y="365894"/>
                  </a:lnTo>
                  <a:cubicBezTo>
                    <a:pt x="1746188" y="356344"/>
                    <a:pt x="1742641" y="349591"/>
                    <a:pt x="1738276" y="345635"/>
                  </a:cubicBezTo>
                  <a:cubicBezTo>
                    <a:pt x="1733910" y="341678"/>
                    <a:pt x="1727634" y="339700"/>
                    <a:pt x="1719449" y="339700"/>
                  </a:cubicBezTo>
                  <a:lnTo>
                    <a:pt x="1492709" y="339700"/>
                  </a:lnTo>
                  <a:lnTo>
                    <a:pt x="1492709" y="492770"/>
                  </a:lnTo>
                  <a:lnTo>
                    <a:pt x="1852055" y="492770"/>
                  </a:lnTo>
                  <a:cubicBezTo>
                    <a:pt x="1860240" y="492770"/>
                    <a:pt x="1866516" y="490860"/>
                    <a:pt x="1870881" y="487040"/>
                  </a:cubicBezTo>
                  <a:cubicBezTo>
                    <a:pt x="1875247" y="483220"/>
                    <a:pt x="1878794" y="476399"/>
                    <a:pt x="1881523" y="466576"/>
                  </a:cubicBezTo>
                  <a:lnTo>
                    <a:pt x="1894620" y="466576"/>
                  </a:lnTo>
                  <a:lnTo>
                    <a:pt x="1894620" y="611051"/>
                  </a:lnTo>
                  <a:lnTo>
                    <a:pt x="1881523" y="611051"/>
                  </a:lnTo>
                  <a:cubicBezTo>
                    <a:pt x="1878794" y="601228"/>
                    <a:pt x="1875247" y="594407"/>
                    <a:pt x="1870881" y="590587"/>
                  </a:cubicBezTo>
                  <a:cubicBezTo>
                    <a:pt x="1866516" y="586767"/>
                    <a:pt x="1860240" y="584857"/>
                    <a:pt x="1852055" y="584857"/>
                  </a:cubicBezTo>
                  <a:lnTo>
                    <a:pt x="1344551" y="584857"/>
                  </a:lnTo>
                  <a:lnTo>
                    <a:pt x="1344551" y="571760"/>
                  </a:lnTo>
                  <a:cubicBezTo>
                    <a:pt x="1354373" y="569032"/>
                    <a:pt x="1361195" y="565485"/>
                    <a:pt x="1365015" y="561119"/>
                  </a:cubicBezTo>
                  <a:cubicBezTo>
                    <a:pt x="1368835" y="556753"/>
                    <a:pt x="1370745" y="550341"/>
                    <a:pt x="1370745" y="541883"/>
                  </a:cubicBezTo>
                  <a:lnTo>
                    <a:pt x="1370745" y="69168"/>
                  </a:lnTo>
                  <a:cubicBezTo>
                    <a:pt x="1370745" y="60709"/>
                    <a:pt x="1368835" y="54297"/>
                    <a:pt x="1365015" y="49932"/>
                  </a:cubicBezTo>
                  <a:cubicBezTo>
                    <a:pt x="1361195" y="45566"/>
                    <a:pt x="1354373" y="42019"/>
                    <a:pt x="1344551" y="39290"/>
                  </a:cubicBezTo>
                  <a:lnTo>
                    <a:pt x="1344551" y="26194"/>
                  </a:lnTo>
                  <a:lnTo>
                    <a:pt x="1842232" y="26194"/>
                  </a:lnTo>
                  <a:cubicBezTo>
                    <a:pt x="1850418" y="26194"/>
                    <a:pt x="1856693" y="24246"/>
                    <a:pt x="1861059" y="20352"/>
                  </a:cubicBezTo>
                  <a:cubicBezTo>
                    <a:pt x="1865425" y="16457"/>
                    <a:pt x="1868972" y="9673"/>
                    <a:pt x="1871700" y="0"/>
                  </a:cubicBezTo>
                  <a:close/>
                </a:path>
              </a:pathLst>
            </a:custGeom>
            <a:solidFill>
              <a:srgbClr val="7030A0"/>
            </a:solidFill>
            <a:ln w="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olSlant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b="0" cap="none" spc="0" dirty="0">
                <a:ln w="0"/>
                <a:solidFill>
                  <a:srgbClr val="7030A0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0BFCD6F2-94CC-721F-F7D1-CAE14DFC8BC9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03" y="3565104"/>
              <a:ext cx="269572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EA5B45C-E021-9D46-A0BD-EEBCE06EE84B}"/>
                </a:ext>
              </a:extLst>
            </p:cNvPr>
            <p:cNvSpPr/>
            <p:nvPr/>
          </p:nvSpPr>
          <p:spPr>
            <a:xfrm>
              <a:off x="3683811" y="3317007"/>
              <a:ext cx="240110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300" dirty="0">
                  <a:ln w="0"/>
                  <a:solidFill>
                    <a:schemeClr val="bg1">
                      <a:lumMod val="85000"/>
                    </a:schemeClr>
                  </a:solidFill>
                  <a:latin typeface="Arial Rounded MT Bold" panose="020F0704030504030204" pitchFamily="34" charset="0"/>
                </a:rPr>
                <a:t>MOVERS &amp; PACKERS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8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FF8BB-A5FF-E6A2-31CB-ADCF05E41AED}"/>
              </a:ext>
            </a:extLst>
          </p:cNvPr>
          <p:cNvGrpSpPr/>
          <p:nvPr/>
        </p:nvGrpSpPr>
        <p:grpSpPr>
          <a:xfrm>
            <a:off x="2072425" y="1139236"/>
            <a:ext cx="8047150" cy="4579527"/>
            <a:chOff x="283335" y="528034"/>
            <a:chExt cx="5499279" cy="312956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DC64D8-9DE6-8FFE-6211-89B90F5C9958}"/>
                </a:ext>
              </a:extLst>
            </p:cNvPr>
            <p:cNvSpPr/>
            <p:nvPr/>
          </p:nvSpPr>
          <p:spPr>
            <a:xfrm>
              <a:off x="283335" y="528034"/>
              <a:ext cx="5499279" cy="31295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5300" dir="4800000" algn="ctr">
                <a:srgbClr val="000000">
                  <a:alpha val="22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4D250E-28DA-38C7-02C6-52EB7E3FBF5F}"/>
                </a:ext>
              </a:extLst>
            </p:cNvPr>
            <p:cNvGrpSpPr/>
            <p:nvPr/>
          </p:nvGrpSpPr>
          <p:grpSpPr>
            <a:xfrm>
              <a:off x="1173639" y="1453157"/>
              <a:ext cx="3718671" cy="1250418"/>
              <a:chOff x="3025029" y="2314686"/>
              <a:chExt cx="3718671" cy="125041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F151CB-5801-7CFA-DDE7-C7A85970AC2E}"/>
                  </a:ext>
                </a:extLst>
              </p:cNvPr>
              <p:cNvGrpSpPr/>
              <p:nvPr/>
            </p:nvGrpSpPr>
            <p:grpSpPr>
              <a:xfrm>
                <a:off x="3025029" y="2314686"/>
                <a:ext cx="3718671" cy="1068447"/>
                <a:chOff x="3015504" y="2169336"/>
                <a:chExt cx="4224553" cy="121379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9EA17E5-1589-534F-C822-EBB427FB536B}"/>
                    </a:ext>
                  </a:extLst>
                </p:cNvPr>
                <p:cNvGrpSpPr/>
                <p:nvPr/>
              </p:nvGrpSpPr>
              <p:grpSpPr>
                <a:xfrm>
                  <a:off x="3015504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B8CD5B57-C26F-7DE2-CC1F-2D3E8106148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F165F7D3-2209-1D15-49E0-29ED7A43D84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92CBB05-E88F-482E-31F3-6A9F0194EEE0}"/>
                    </a:ext>
                  </a:extLst>
                </p:cNvPr>
                <p:cNvGrpSpPr/>
                <p:nvPr/>
              </p:nvGrpSpPr>
              <p:grpSpPr>
                <a:xfrm flipH="1">
                  <a:off x="6096000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28EB8BEC-779E-72C7-6853-67E9C8ACB740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DC480894-CFC3-A914-9EAB-440932CE0DA5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7D99D38-537B-C6CF-4ECF-5681CBF739D4}"/>
                  </a:ext>
                </a:extLst>
              </p:cNvPr>
              <p:cNvSpPr/>
              <p:nvPr/>
            </p:nvSpPr>
            <p:spPr>
              <a:xfrm>
                <a:off x="4050317" y="2562224"/>
                <a:ext cx="1649046" cy="678815"/>
              </a:xfrm>
              <a:custGeom>
                <a:avLst/>
                <a:gdLst/>
                <a:ahLst/>
                <a:cxnLst/>
                <a:rect l="l" t="t" r="r" b="b"/>
                <a:pathLst>
                  <a:path w="1894620" h="611051">
                    <a:moveTo>
                      <a:pt x="942303" y="166889"/>
                    </a:moveTo>
                    <a:lnTo>
                      <a:pt x="850248" y="365894"/>
                    </a:lnTo>
                    <a:lnTo>
                      <a:pt x="1032901" y="365894"/>
                    </a:lnTo>
                    <a:close/>
                    <a:moveTo>
                      <a:pt x="847428" y="26194"/>
                    </a:moveTo>
                    <a:lnTo>
                      <a:pt x="1045518" y="26194"/>
                    </a:lnTo>
                    <a:lnTo>
                      <a:pt x="1045518" y="39290"/>
                    </a:lnTo>
                    <a:cubicBezTo>
                      <a:pt x="1029420" y="43929"/>
                      <a:pt x="1021371" y="51978"/>
                      <a:pt x="1021371" y="63438"/>
                    </a:cubicBezTo>
                    <a:cubicBezTo>
                      <a:pt x="1021371" y="71351"/>
                      <a:pt x="1023963" y="80355"/>
                      <a:pt x="1029147" y="90450"/>
                    </a:cubicBezTo>
                    <a:lnTo>
                      <a:pt x="1241971" y="521010"/>
                    </a:lnTo>
                    <a:cubicBezTo>
                      <a:pt x="1250975" y="539291"/>
                      <a:pt x="1258888" y="551774"/>
                      <a:pt x="1265709" y="558459"/>
                    </a:cubicBezTo>
                    <a:cubicBezTo>
                      <a:pt x="1272530" y="565144"/>
                      <a:pt x="1281671" y="569577"/>
                      <a:pt x="1293131" y="571760"/>
                    </a:cubicBezTo>
                    <a:lnTo>
                      <a:pt x="1293131" y="584857"/>
                    </a:lnTo>
                    <a:lnTo>
                      <a:pt x="1087469" y="584857"/>
                    </a:lnTo>
                    <a:lnTo>
                      <a:pt x="1087469" y="571760"/>
                    </a:lnTo>
                    <a:cubicBezTo>
                      <a:pt x="1105533" y="568759"/>
                      <a:pt x="1114564" y="560301"/>
                      <a:pt x="1114564" y="546385"/>
                    </a:cubicBezTo>
                    <a:cubicBezTo>
                      <a:pt x="1114564" y="540655"/>
                      <a:pt x="1111836" y="532197"/>
                      <a:pt x="1106379" y="521010"/>
                    </a:cubicBezTo>
                    <a:lnTo>
                      <a:pt x="1067990" y="442429"/>
                    </a:lnTo>
                    <a:lnTo>
                      <a:pt x="814078" y="442429"/>
                    </a:lnTo>
                    <a:lnTo>
                      <a:pt x="776476" y="521010"/>
                    </a:lnTo>
                    <a:cubicBezTo>
                      <a:pt x="771291" y="531924"/>
                      <a:pt x="768699" y="540519"/>
                      <a:pt x="768699" y="546794"/>
                    </a:cubicBezTo>
                    <a:cubicBezTo>
                      <a:pt x="768699" y="558800"/>
                      <a:pt x="777821" y="567122"/>
                      <a:pt x="796063" y="571760"/>
                    </a:cubicBezTo>
                    <a:lnTo>
                      <a:pt x="796063" y="584857"/>
                    </a:lnTo>
                    <a:lnTo>
                      <a:pt x="611275" y="584857"/>
                    </a:lnTo>
                    <a:lnTo>
                      <a:pt x="611275" y="571760"/>
                    </a:lnTo>
                    <a:cubicBezTo>
                      <a:pt x="622189" y="569577"/>
                      <a:pt x="630511" y="565758"/>
                      <a:pt x="636241" y="560301"/>
                    </a:cubicBezTo>
                    <a:cubicBezTo>
                      <a:pt x="641970" y="554843"/>
                      <a:pt x="648519" y="544202"/>
                      <a:pt x="655886" y="528377"/>
                    </a:cubicBezTo>
                    <a:lnTo>
                      <a:pt x="861343" y="99045"/>
                    </a:lnTo>
                    <a:cubicBezTo>
                      <a:pt x="867892" y="85402"/>
                      <a:pt x="871166" y="74488"/>
                      <a:pt x="871166" y="66303"/>
                    </a:cubicBezTo>
                    <a:cubicBezTo>
                      <a:pt x="871166" y="53752"/>
                      <a:pt x="863253" y="44747"/>
                      <a:pt x="847428" y="39290"/>
                    </a:cubicBezTo>
                    <a:close/>
                    <a:moveTo>
                      <a:pt x="0" y="26194"/>
                    </a:moveTo>
                    <a:lnTo>
                      <a:pt x="174353" y="26194"/>
                    </a:lnTo>
                    <a:lnTo>
                      <a:pt x="174353" y="39290"/>
                    </a:lnTo>
                    <a:cubicBezTo>
                      <a:pt x="164679" y="41746"/>
                      <a:pt x="157895" y="45225"/>
                      <a:pt x="154001" y="49727"/>
                    </a:cubicBezTo>
                    <a:cubicBezTo>
                      <a:pt x="150106" y="54229"/>
                      <a:pt x="148159" y="60709"/>
                      <a:pt x="148159" y="69168"/>
                    </a:cubicBezTo>
                    <a:lnTo>
                      <a:pt x="148159" y="347886"/>
                    </a:lnTo>
                    <a:cubicBezTo>
                      <a:pt x="148159" y="380082"/>
                      <a:pt x="149932" y="403888"/>
                      <a:pt x="153479" y="419304"/>
                    </a:cubicBezTo>
                    <a:cubicBezTo>
                      <a:pt x="157026" y="434721"/>
                      <a:pt x="163711" y="447613"/>
                      <a:pt x="173534" y="457981"/>
                    </a:cubicBezTo>
                    <a:cubicBezTo>
                      <a:pt x="199728" y="485812"/>
                      <a:pt x="244475" y="499727"/>
                      <a:pt x="307777" y="499727"/>
                    </a:cubicBezTo>
                    <a:cubicBezTo>
                      <a:pt x="371351" y="499727"/>
                      <a:pt x="416235" y="485812"/>
                      <a:pt x="442429" y="457981"/>
                    </a:cubicBezTo>
                    <a:cubicBezTo>
                      <a:pt x="451979" y="447613"/>
                      <a:pt x="458527" y="434721"/>
                      <a:pt x="462075" y="419304"/>
                    </a:cubicBezTo>
                    <a:cubicBezTo>
                      <a:pt x="465622" y="403888"/>
                      <a:pt x="467395" y="380082"/>
                      <a:pt x="467395" y="347886"/>
                    </a:cubicBezTo>
                    <a:lnTo>
                      <a:pt x="467395" y="69168"/>
                    </a:lnTo>
                    <a:cubicBezTo>
                      <a:pt x="467395" y="60709"/>
                      <a:pt x="465485" y="54297"/>
                      <a:pt x="461665" y="49932"/>
                    </a:cubicBezTo>
                    <a:cubicBezTo>
                      <a:pt x="457845" y="45566"/>
                      <a:pt x="451024" y="42019"/>
                      <a:pt x="441201" y="39290"/>
                    </a:cubicBezTo>
                    <a:lnTo>
                      <a:pt x="441201" y="26194"/>
                    </a:lnTo>
                    <a:lnTo>
                      <a:pt x="605731" y="26194"/>
                    </a:lnTo>
                    <a:lnTo>
                      <a:pt x="605731" y="39290"/>
                    </a:lnTo>
                    <a:cubicBezTo>
                      <a:pt x="595908" y="42019"/>
                      <a:pt x="589087" y="45566"/>
                      <a:pt x="585267" y="49932"/>
                    </a:cubicBezTo>
                    <a:cubicBezTo>
                      <a:pt x="581447" y="54297"/>
                      <a:pt x="579537" y="60709"/>
                      <a:pt x="579537" y="69168"/>
                    </a:cubicBezTo>
                    <a:lnTo>
                      <a:pt x="579537" y="382265"/>
                    </a:lnTo>
                    <a:cubicBezTo>
                      <a:pt x="579537" y="441474"/>
                      <a:pt x="568623" y="485812"/>
                      <a:pt x="546795" y="515280"/>
                    </a:cubicBezTo>
                    <a:cubicBezTo>
                      <a:pt x="507504" y="568213"/>
                      <a:pt x="426331" y="594680"/>
                      <a:pt x="303275" y="594680"/>
                    </a:cubicBezTo>
                    <a:cubicBezTo>
                      <a:pt x="214325" y="594680"/>
                      <a:pt x="146249" y="580355"/>
                      <a:pt x="99046" y="551706"/>
                    </a:cubicBezTo>
                    <a:cubicBezTo>
                      <a:pt x="71487" y="535062"/>
                      <a:pt x="52388" y="512415"/>
                      <a:pt x="41747" y="483766"/>
                    </a:cubicBezTo>
                    <a:cubicBezTo>
                      <a:pt x="31378" y="455389"/>
                      <a:pt x="26194" y="421556"/>
                      <a:pt x="26194" y="382265"/>
                    </a:cubicBezTo>
                    <a:lnTo>
                      <a:pt x="26194" y="69168"/>
                    </a:lnTo>
                    <a:cubicBezTo>
                      <a:pt x="26194" y="60709"/>
                      <a:pt x="24284" y="54297"/>
                      <a:pt x="20464" y="49932"/>
                    </a:cubicBezTo>
                    <a:cubicBezTo>
                      <a:pt x="16644" y="45566"/>
                      <a:pt x="9823" y="42019"/>
                      <a:pt x="0" y="39290"/>
                    </a:cubicBezTo>
                    <a:close/>
                    <a:moveTo>
                      <a:pt x="1871700" y="0"/>
                    </a:moveTo>
                    <a:lnTo>
                      <a:pt x="1884797" y="0"/>
                    </a:lnTo>
                    <a:lnTo>
                      <a:pt x="1884797" y="144475"/>
                    </a:lnTo>
                    <a:lnTo>
                      <a:pt x="1871700" y="144475"/>
                    </a:lnTo>
                    <a:cubicBezTo>
                      <a:pt x="1868972" y="134771"/>
                      <a:pt x="1865425" y="127980"/>
                      <a:pt x="1861059" y="124100"/>
                    </a:cubicBezTo>
                    <a:cubicBezTo>
                      <a:pt x="1856693" y="120221"/>
                      <a:pt x="1850418" y="118281"/>
                      <a:pt x="1842232" y="118281"/>
                    </a:cubicBezTo>
                    <a:lnTo>
                      <a:pt x="1492709" y="118281"/>
                    </a:lnTo>
                    <a:lnTo>
                      <a:pt x="1492709" y="250887"/>
                    </a:lnTo>
                    <a:lnTo>
                      <a:pt x="1719449" y="250887"/>
                    </a:lnTo>
                    <a:cubicBezTo>
                      <a:pt x="1727634" y="250887"/>
                      <a:pt x="1733910" y="248977"/>
                      <a:pt x="1738276" y="245157"/>
                    </a:cubicBezTo>
                    <a:cubicBezTo>
                      <a:pt x="1742641" y="241337"/>
                      <a:pt x="1746188" y="234516"/>
                      <a:pt x="1748917" y="224693"/>
                    </a:cubicBezTo>
                    <a:lnTo>
                      <a:pt x="1762014" y="224693"/>
                    </a:lnTo>
                    <a:lnTo>
                      <a:pt x="1762014" y="365894"/>
                    </a:lnTo>
                    <a:lnTo>
                      <a:pt x="1748917" y="365894"/>
                    </a:lnTo>
                    <a:cubicBezTo>
                      <a:pt x="1746188" y="356344"/>
                      <a:pt x="1742641" y="349591"/>
                      <a:pt x="1738276" y="345635"/>
                    </a:cubicBezTo>
                    <a:cubicBezTo>
                      <a:pt x="1733910" y="341678"/>
                      <a:pt x="1727634" y="339700"/>
                      <a:pt x="1719449" y="339700"/>
                    </a:cubicBezTo>
                    <a:lnTo>
                      <a:pt x="1492709" y="339700"/>
                    </a:lnTo>
                    <a:lnTo>
                      <a:pt x="1492709" y="492770"/>
                    </a:lnTo>
                    <a:lnTo>
                      <a:pt x="1852055" y="492770"/>
                    </a:lnTo>
                    <a:cubicBezTo>
                      <a:pt x="1860240" y="492770"/>
                      <a:pt x="1866516" y="490860"/>
                      <a:pt x="1870881" y="487040"/>
                    </a:cubicBezTo>
                    <a:cubicBezTo>
                      <a:pt x="1875247" y="483220"/>
                      <a:pt x="1878794" y="476399"/>
                      <a:pt x="1881523" y="466576"/>
                    </a:cubicBezTo>
                    <a:lnTo>
                      <a:pt x="1894620" y="466576"/>
                    </a:lnTo>
                    <a:lnTo>
                      <a:pt x="1894620" y="611051"/>
                    </a:lnTo>
                    <a:lnTo>
                      <a:pt x="1881523" y="611051"/>
                    </a:lnTo>
                    <a:cubicBezTo>
                      <a:pt x="1878794" y="601228"/>
                      <a:pt x="1875247" y="594407"/>
                      <a:pt x="1870881" y="590587"/>
                    </a:cubicBezTo>
                    <a:cubicBezTo>
                      <a:pt x="1866516" y="586767"/>
                      <a:pt x="1860240" y="584857"/>
                      <a:pt x="1852055" y="584857"/>
                    </a:cubicBezTo>
                    <a:lnTo>
                      <a:pt x="1344551" y="584857"/>
                    </a:lnTo>
                    <a:lnTo>
                      <a:pt x="1344551" y="571760"/>
                    </a:lnTo>
                    <a:cubicBezTo>
                      <a:pt x="1354373" y="569032"/>
                      <a:pt x="1361195" y="565485"/>
                      <a:pt x="1365015" y="561119"/>
                    </a:cubicBezTo>
                    <a:cubicBezTo>
                      <a:pt x="1368835" y="556753"/>
                      <a:pt x="1370745" y="550341"/>
                      <a:pt x="1370745" y="541883"/>
                    </a:cubicBezTo>
                    <a:lnTo>
                      <a:pt x="1370745" y="69168"/>
                    </a:lnTo>
                    <a:cubicBezTo>
                      <a:pt x="1370745" y="60709"/>
                      <a:pt x="1368835" y="54297"/>
                      <a:pt x="1365015" y="49932"/>
                    </a:cubicBezTo>
                    <a:cubicBezTo>
                      <a:pt x="1361195" y="45566"/>
                      <a:pt x="1354373" y="42019"/>
                      <a:pt x="1344551" y="39290"/>
                    </a:cubicBezTo>
                    <a:lnTo>
                      <a:pt x="1344551" y="26194"/>
                    </a:lnTo>
                    <a:lnTo>
                      <a:pt x="1842232" y="26194"/>
                    </a:lnTo>
                    <a:cubicBezTo>
                      <a:pt x="1850418" y="26194"/>
                      <a:pt x="1856693" y="24246"/>
                      <a:pt x="1861059" y="20352"/>
                    </a:cubicBezTo>
                    <a:cubicBezTo>
                      <a:pt x="1865425" y="16457"/>
                      <a:pt x="1868972" y="9673"/>
                      <a:pt x="187170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oolSlant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600" b="0" cap="none" spc="0" dirty="0">
                  <a:ln w="0"/>
                  <a:solidFill>
                    <a:srgbClr val="7030A0"/>
                  </a:solidFill>
                  <a:latin typeface="Copperplate Gothic Bold" panose="020E0705020206020404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BBBA285-6D2E-E73C-1AFA-B4715A360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6503" y="3565104"/>
                <a:ext cx="269572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B0CA58-6EFD-CA3C-5467-D2DDF804EB72}"/>
                  </a:ext>
                </a:extLst>
              </p:cNvPr>
              <p:cNvSpPr/>
              <p:nvPr/>
            </p:nvSpPr>
            <p:spPr>
              <a:xfrm>
                <a:off x="3853599" y="3334609"/>
                <a:ext cx="2061531" cy="1892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600" dirty="0">
                    <a:ln w="0"/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MOVERS &amp; PACKERS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14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Copperplate Gothic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MASHAL HORARA</dc:creator>
  <cp:lastModifiedBy>MASHAL HORARA</cp:lastModifiedBy>
  <cp:revision>2</cp:revision>
  <dcterms:created xsi:type="dcterms:W3CDTF">2024-12-09T16:18:44Z</dcterms:created>
  <dcterms:modified xsi:type="dcterms:W3CDTF">2024-12-11T08:47:36Z</dcterms:modified>
</cp:coreProperties>
</file>