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5D1-B2B9-262A-0AE1-0A1F91E4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1EBD-4261-010D-52F9-4346704F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4E5A-DFE9-4BA8-81EC-69AFED5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B5C-CD29-5C52-E913-B9CB6B3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E1A-F402-6C1D-9326-7C47D12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66B-2224-26A4-D6B1-0E47D9E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7622-8955-105B-B824-BB81FFD9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D93-ACE9-4542-4AB4-B84411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192B-0EA9-A6BB-DC62-57CE62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883B-42AE-11BF-5AA8-F11E293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CF0E-C8A4-4116-ADEB-A2BB16B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3CF2-BADE-D794-67EA-392B8028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0A6-34EE-0B5C-90FD-6657F78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AB3-A41E-7D40-8356-E274367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EC5-ED5B-F53B-74EF-2254BF8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F55-956F-129B-AABF-C2C66572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ADF-2ADF-4417-6F18-F32D543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FEF-01F7-1107-1B5A-5F51FB4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CBA-F490-5699-2117-0F36C953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8B8E-41B7-FA4A-7FB2-18C32D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04-FBBF-0D98-C2B0-240BF92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CEBD-D240-3FA2-70EB-ADDE5CA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B682-AF6C-0A46-BC6B-9ABB67B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048-7895-E9AA-F325-42B5581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3DFD-9A22-ADE0-EEF5-5A0C4F4C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D9B-C333-6A1B-11C5-A61DD61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461D-08C4-347E-27BE-A02DEA1F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CDFC-6A0F-CA98-2E33-DB664F0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38E-0D25-F75A-295D-9E69DF1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8C0B-679C-EA5D-6F94-534EC0EF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1C1-20EC-9459-0510-F9A9AD8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C2F-ED11-4139-DC5E-ECECF74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87CF-89CE-5FEA-D959-E5762D28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F0F8-7363-483F-B2C7-7863668D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0D23-D4BD-ECED-861E-E5258036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056E-75F3-6803-EE32-19F3C7F1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C494-A139-ED19-E54F-838F65C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6B83B-83FA-15AC-B2D1-679CF6E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70D6-F89B-D678-5F11-A08DCC6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A706-D477-9339-068C-15B9B46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AAB-19D4-AE3B-83A8-3887C51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2B286-7F6B-A5DF-275D-D1869F6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BD9-95F1-4B92-04F0-4072DCA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864C-9CA4-AC27-7B67-338EB87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6BF6-0D96-EAB6-7EC6-C29C463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1AB-4FC2-EAD0-BAB5-7E0622F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102-DE58-E3C1-C2FA-0891640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D5D-4981-D989-EB1E-38E9CB8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28E3-369E-69BF-3846-DCBEAE79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8F7-E13C-EC8C-9EBA-9CB36E6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1666-69EF-5F5A-B58E-AD967BF5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B9E0-7F18-324B-F41B-81F9BE0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162-535E-5F41-777F-CFDB59DE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7CF5-3DB4-A3C9-1FA3-D8A5DB16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4455-B505-8750-939F-21398D9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FB2-21CB-DCA2-653D-E5051A3B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FFCB-9649-EA9C-2FDB-0E6CD8B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B913-2660-AA18-DAB5-7D8EEB1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20E8-1B81-89C3-3118-0F5A68F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3956-E4EE-E9F0-9D85-5F2015CC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9DF8-96B0-2A5A-6FE2-183A098D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BF0-C6F9-4EF4-BC39-1B1A74D6C01B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793-1A3B-D681-D93D-E4CBDC09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5D3C-45CA-B6B5-6A8A-277AE7F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0F913137-975B-E5C4-13C8-B8C60DFF36FA}"/>
              </a:ext>
            </a:extLst>
          </p:cNvPr>
          <p:cNvSpPr/>
          <p:nvPr/>
        </p:nvSpPr>
        <p:spPr>
          <a:xfrm>
            <a:off x="283335" y="528034"/>
            <a:ext cx="5499279" cy="31295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33F16A0-8A7F-6175-088E-1D347392153B}"/>
              </a:ext>
            </a:extLst>
          </p:cNvPr>
          <p:cNvGrpSpPr/>
          <p:nvPr/>
        </p:nvGrpSpPr>
        <p:grpSpPr>
          <a:xfrm>
            <a:off x="1173639" y="1453157"/>
            <a:ext cx="3718671" cy="1279320"/>
            <a:chOff x="3025029" y="2314686"/>
            <a:chExt cx="3718671" cy="1279320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C677952C-D801-3A46-EB6D-34A58F9C7CB4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97B26A5-C8BE-4881-57C1-CD25CE7C03E6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EB239D18-A766-92F8-C080-7D459598B45F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D3F8B6B7-46D7-921B-58FE-2E3C2D3CF316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5E61EB98-ED78-B5AB-032F-1F9321981158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5D7C9719-FB60-17DE-0977-2B084F049702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6850B36B-0EAA-D48D-4EEC-7D015A65C861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F995B0D-1AC1-599B-0E12-1C8B2887B28F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BF1322A-10A0-AED3-1E4E-CBAB3E53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B5D27C7-AF5D-AC51-1180-9246477BFC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411A8FA6-8F46-FA7A-18BB-C66A39BFC9CA}"/>
              </a:ext>
            </a:extLst>
          </p:cNvPr>
          <p:cNvSpPr/>
          <p:nvPr/>
        </p:nvSpPr>
        <p:spPr>
          <a:xfrm>
            <a:off x="6281227" y="528034"/>
            <a:ext cx="5499279" cy="312956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5D21260-B65B-15AB-546A-3308C7430EFD}"/>
              </a:ext>
            </a:extLst>
          </p:cNvPr>
          <p:cNvGrpSpPr/>
          <p:nvPr/>
        </p:nvGrpSpPr>
        <p:grpSpPr>
          <a:xfrm>
            <a:off x="7171531" y="1453157"/>
            <a:ext cx="3718671" cy="1279320"/>
            <a:chOff x="3025029" y="2314686"/>
            <a:chExt cx="3718671" cy="1279320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C4DAA53-9294-D8E7-319E-FD872A57CA4A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849BF231-67C6-0061-14A6-F5A3E2AD2579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B3E76208-BD81-262F-BF88-0CAB41BF29BD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04EC5052-D78A-87EC-0CEB-5E7B41E038BE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A51451AD-9551-2FE1-DCBA-9B552D938F89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6F936926-9BA3-AF8E-374A-0CB8D8428687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F0F1E759-4C01-1AF2-D02C-A7CA2BE605BF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1AA0676-36A8-4D06-F1AE-57FF3D792C32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0BFCD6F2-94CC-721F-F7D1-CAE14DFC8BC9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A5B45C-E021-9D46-A0BD-EEBCE06EE8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bg1">
                      <a:lumMod val="85000"/>
                    </a:schemeClr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8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FF8BB-A5FF-E6A2-31CB-ADCF05E41AED}"/>
              </a:ext>
            </a:extLst>
          </p:cNvPr>
          <p:cNvGrpSpPr/>
          <p:nvPr/>
        </p:nvGrpSpPr>
        <p:grpSpPr>
          <a:xfrm>
            <a:off x="2072425" y="1139236"/>
            <a:ext cx="8047150" cy="4579527"/>
            <a:chOff x="283335" y="528034"/>
            <a:chExt cx="5499279" cy="31295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DC64D8-9DE6-8FFE-6211-89B90F5C9958}"/>
                </a:ext>
              </a:extLst>
            </p:cNvPr>
            <p:cNvSpPr/>
            <p:nvPr/>
          </p:nvSpPr>
          <p:spPr>
            <a:xfrm>
              <a:off x="283335" y="528034"/>
              <a:ext cx="5499279" cy="31295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5300" dir="4800000" algn="ctr">
                <a:srgbClr val="000000">
                  <a:alpha val="22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4D250E-28DA-38C7-02C6-52EB7E3FBF5F}"/>
                </a:ext>
              </a:extLst>
            </p:cNvPr>
            <p:cNvGrpSpPr/>
            <p:nvPr/>
          </p:nvGrpSpPr>
          <p:grpSpPr>
            <a:xfrm>
              <a:off x="1173639" y="1453157"/>
              <a:ext cx="3718671" cy="1250418"/>
              <a:chOff x="3025029" y="2314686"/>
              <a:chExt cx="3718671" cy="12504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F151CB-5801-7CFA-DDE7-C7A85970AC2E}"/>
                  </a:ext>
                </a:extLst>
              </p:cNvPr>
              <p:cNvGrpSpPr/>
              <p:nvPr/>
            </p:nvGrpSpPr>
            <p:grpSpPr>
              <a:xfrm>
                <a:off x="3025029" y="2314686"/>
                <a:ext cx="3718671" cy="1068447"/>
                <a:chOff x="3015504" y="2169336"/>
                <a:chExt cx="4224553" cy="121379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9EA17E5-1589-534F-C822-EBB427FB536B}"/>
                    </a:ext>
                  </a:extLst>
                </p:cNvPr>
                <p:cNvGrpSpPr/>
                <p:nvPr/>
              </p:nvGrpSpPr>
              <p:grpSpPr>
                <a:xfrm>
                  <a:off x="3015504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B8CD5B57-C26F-7DE2-CC1F-2D3E8106148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F165F7D3-2209-1D15-49E0-29ED7A43D84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2CBB05-E88F-482E-31F3-6A9F0194EEE0}"/>
                    </a:ext>
                  </a:extLst>
                </p:cNvPr>
                <p:cNvGrpSpPr/>
                <p:nvPr/>
              </p:nvGrpSpPr>
              <p:grpSpPr>
                <a:xfrm flipH="1">
                  <a:off x="6096000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28EB8BEC-779E-72C7-6853-67E9C8ACB740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DC480894-CFC3-A914-9EAB-440932CE0DA5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7D99D38-537B-C6CF-4ECF-5681CBF739D4}"/>
                  </a:ext>
                </a:extLst>
              </p:cNvPr>
              <p:cNvSpPr/>
              <p:nvPr/>
            </p:nvSpPr>
            <p:spPr>
              <a:xfrm>
                <a:off x="4050317" y="2562224"/>
                <a:ext cx="1649046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894620" h="611051">
                    <a:moveTo>
                      <a:pt x="942303" y="166889"/>
                    </a:moveTo>
                    <a:lnTo>
                      <a:pt x="850248" y="365894"/>
                    </a:lnTo>
                    <a:lnTo>
                      <a:pt x="1032901" y="365894"/>
                    </a:lnTo>
                    <a:close/>
                    <a:moveTo>
                      <a:pt x="847428" y="26194"/>
                    </a:moveTo>
                    <a:lnTo>
                      <a:pt x="1045518" y="26194"/>
                    </a:lnTo>
                    <a:lnTo>
                      <a:pt x="1045518" y="39290"/>
                    </a:lnTo>
                    <a:cubicBezTo>
                      <a:pt x="1029420" y="43929"/>
                      <a:pt x="1021371" y="51978"/>
                      <a:pt x="1021371" y="63438"/>
                    </a:cubicBezTo>
                    <a:cubicBezTo>
                      <a:pt x="1021371" y="71351"/>
                      <a:pt x="1023963" y="80355"/>
                      <a:pt x="1029147" y="90450"/>
                    </a:cubicBezTo>
                    <a:lnTo>
                      <a:pt x="1241971" y="521010"/>
                    </a:lnTo>
                    <a:cubicBezTo>
                      <a:pt x="1250975" y="539291"/>
                      <a:pt x="1258888" y="551774"/>
                      <a:pt x="1265709" y="558459"/>
                    </a:cubicBezTo>
                    <a:cubicBezTo>
                      <a:pt x="1272530" y="565144"/>
                      <a:pt x="1281671" y="569577"/>
                      <a:pt x="1293131" y="571760"/>
                    </a:cubicBezTo>
                    <a:lnTo>
                      <a:pt x="1293131" y="584857"/>
                    </a:lnTo>
                    <a:lnTo>
                      <a:pt x="1087469" y="584857"/>
                    </a:lnTo>
                    <a:lnTo>
                      <a:pt x="1087469" y="571760"/>
                    </a:lnTo>
                    <a:cubicBezTo>
                      <a:pt x="1105533" y="568759"/>
                      <a:pt x="1114564" y="560301"/>
                      <a:pt x="1114564" y="546385"/>
                    </a:cubicBezTo>
                    <a:cubicBezTo>
                      <a:pt x="1114564" y="540655"/>
                      <a:pt x="1111836" y="532197"/>
                      <a:pt x="1106379" y="521010"/>
                    </a:cubicBezTo>
                    <a:lnTo>
                      <a:pt x="1067990" y="442429"/>
                    </a:lnTo>
                    <a:lnTo>
                      <a:pt x="814078" y="442429"/>
                    </a:lnTo>
                    <a:lnTo>
                      <a:pt x="776476" y="521010"/>
                    </a:lnTo>
                    <a:cubicBezTo>
                      <a:pt x="771291" y="531924"/>
                      <a:pt x="768699" y="540519"/>
                      <a:pt x="768699" y="546794"/>
                    </a:cubicBezTo>
                    <a:cubicBezTo>
                      <a:pt x="768699" y="558800"/>
                      <a:pt x="777821" y="567122"/>
                      <a:pt x="796063" y="571760"/>
                    </a:cubicBezTo>
                    <a:lnTo>
                      <a:pt x="796063" y="584857"/>
                    </a:lnTo>
                    <a:lnTo>
                      <a:pt x="611275" y="584857"/>
                    </a:lnTo>
                    <a:lnTo>
                      <a:pt x="611275" y="571760"/>
                    </a:lnTo>
                    <a:cubicBezTo>
                      <a:pt x="622189" y="569577"/>
                      <a:pt x="630511" y="565758"/>
                      <a:pt x="636241" y="560301"/>
                    </a:cubicBezTo>
                    <a:cubicBezTo>
                      <a:pt x="641970" y="554843"/>
                      <a:pt x="648519" y="544202"/>
                      <a:pt x="655886" y="528377"/>
                    </a:cubicBezTo>
                    <a:lnTo>
                      <a:pt x="861343" y="99045"/>
                    </a:lnTo>
                    <a:cubicBezTo>
                      <a:pt x="867892" y="85402"/>
                      <a:pt x="871166" y="74488"/>
                      <a:pt x="871166" y="66303"/>
                    </a:cubicBezTo>
                    <a:cubicBezTo>
                      <a:pt x="871166" y="53752"/>
                      <a:pt x="863253" y="44747"/>
                      <a:pt x="847428" y="39290"/>
                    </a:cubicBezTo>
                    <a:close/>
                    <a:moveTo>
                      <a:pt x="0" y="26194"/>
                    </a:moveTo>
                    <a:lnTo>
                      <a:pt x="174353" y="26194"/>
                    </a:lnTo>
                    <a:lnTo>
                      <a:pt x="174353" y="39290"/>
                    </a:lnTo>
                    <a:cubicBezTo>
                      <a:pt x="164679" y="41746"/>
                      <a:pt x="157895" y="45225"/>
                      <a:pt x="154001" y="49727"/>
                    </a:cubicBezTo>
                    <a:cubicBezTo>
                      <a:pt x="150106" y="54229"/>
                      <a:pt x="148159" y="60709"/>
                      <a:pt x="148159" y="69168"/>
                    </a:cubicBezTo>
                    <a:lnTo>
                      <a:pt x="148159" y="347886"/>
                    </a:lnTo>
                    <a:cubicBezTo>
                      <a:pt x="148159" y="380082"/>
                      <a:pt x="149932" y="403888"/>
                      <a:pt x="153479" y="419304"/>
                    </a:cubicBezTo>
                    <a:cubicBezTo>
                      <a:pt x="157026" y="434721"/>
                      <a:pt x="163711" y="447613"/>
                      <a:pt x="173534" y="457981"/>
                    </a:cubicBezTo>
                    <a:cubicBezTo>
                      <a:pt x="199728" y="485812"/>
                      <a:pt x="244475" y="499727"/>
                      <a:pt x="307777" y="499727"/>
                    </a:cubicBezTo>
                    <a:cubicBezTo>
                      <a:pt x="371351" y="499727"/>
                      <a:pt x="416235" y="485812"/>
                      <a:pt x="442429" y="457981"/>
                    </a:cubicBezTo>
                    <a:cubicBezTo>
                      <a:pt x="451979" y="447613"/>
                      <a:pt x="458527" y="434721"/>
                      <a:pt x="462075" y="419304"/>
                    </a:cubicBezTo>
                    <a:cubicBezTo>
                      <a:pt x="465622" y="403888"/>
                      <a:pt x="467395" y="380082"/>
                      <a:pt x="467395" y="347886"/>
                    </a:cubicBezTo>
                    <a:lnTo>
                      <a:pt x="467395" y="69168"/>
                    </a:lnTo>
                    <a:cubicBezTo>
                      <a:pt x="467395" y="60709"/>
                      <a:pt x="465485" y="54297"/>
                      <a:pt x="461665" y="49932"/>
                    </a:cubicBezTo>
                    <a:cubicBezTo>
                      <a:pt x="457845" y="45566"/>
                      <a:pt x="451024" y="42019"/>
                      <a:pt x="441201" y="39290"/>
                    </a:cubicBezTo>
                    <a:lnTo>
                      <a:pt x="441201" y="26194"/>
                    </a:lnTo>
                    <a:lnTo>
                      <a:pt x="605731" y="26194"/>
                    </a:lnTo>
                    <a:lnTo>
                      <a:pt x="605731" y="39290"/>
                    </a:lnTo>
                    <a:cubicBezTo>
                      <a:pt x="595908" y="42019"/>
                      <a:pt x="589087" y="45566"/>
                      <a:pt x="585267" y="49932"/>
                    </a:cubicBezTo>
                    <a:cubicBezTo>
                      <a:pt x="581447" y="54297"/>
                      <a:pt x="579537" y="60709"/>
                      <a:pt x="579537" y="69168"/>
                    </a:cubicBezTo>
                    <a:lnTo>
                      <a:pt x="579537" y="382265"/>
                    </a:lnTo>
                    <a:cubicBezTo>
                      <a:pt x="579537" y="441474"/>
                      <a:pt x="568623" y="485812"/>
                      <a:pt x="546795" y="515280"/>
                    </a:cubicBezTo>
                    <a:cubicBezTo>
                      <a:pt x="507504" y="568213"/>
                      <a:pt x="426331" y="594680"/>
                      <a:pt x="303275" y="594680"/>
                    </a:cubicBezTo>
                    <a:cubicBezTo>
                      <a:pt x="214325" y="594680"/>
                      <a:pt x="146249" y="580355"/>
                      <a:pt x="99046" y="551706"/>
                    </a:cubicBezTo>
                    <a:cubicBezTo>
                      <a:pt x="71487" y="535062"/>
                      <a:pt x="52388" y="512415"/>
                      <a:pt x="41747" y="483766"/>
                    </a:cubicBezTo>
                    <a:cubicBezTo>
                      <a:pt x="31378" y="455389"/>
                      <a:pt x="26194" y="421556"/>
                      <a:pt x="26194" y="382265"/>
                    </a:cubicBezTo>
                    <a:lnTo>
                      <a:pt x="26194" y="69168"/>
                    </a:lnTo>
                    <a:cubicBezTo>
                      <a:pt x="26194" y="60709"/>
                      <a:pt x="24284" y="54297"/>
                      <a:pt x="20464" y="49932"/>
                    </a:cubicBezTo>
                    <a:cubicBezTo>
                      <a:pt x="16644" y="45566"/>
                      <a:pt x="9823" y="42019"/>
                      <a:pt x="0" y="39290"/>
                    </a:cubicBezTo>
                    <a:close/>
                    <a:moveTo>
                      <a:pt x="1871700" y="0"/>
                    </a:moveTo>
                    <a:lnTo>
                      <a:pt x="1884797" y="0"/>
                    </a:lnTo>
                    <a:lnTo>
                      <a:pt x="1884797" y="144475"/>
                    </a:lnTo>
                    <a:lnTo>
                      <a:pt x="1871700" y="144475"/>
                    </a:lnTo>
                    <a:cubicBezTo>
                      <a:pt x="1868972" y="134771"/>
                      <a:pt x="1865425" y="127980"/>
                      <a:pt x="1861059" y="124100"/>
                    </a:cubicBezTo>
                    <a:cubicBezTo>
                      <a:pt x="1856693" y="120221"/>
                      <a:pt x="1850418" y="118281"/>
                      <a:pt x="1842232" y="118281"/>
                    </a:cubicBezTo>
                    <a:lnTo>
                      <a:pt x="1492709" y="118281"/>
                    </a:lnTo>
                    <a:lnTo>
                      <a:pt x="1492709" y="250887"/>
                    </a:lnTo>
                    <a:lnTo>
                      <a:pt x="1719449" y="250887"/>
                    </a:lnTo>
                    <a:cubicBezTo>
                      <a:pt x="1727634" y="250887"/>
                      <a:pt x="1733910" y="248977"/>
                      <a:pt x="1738276" y="245157"/>
                    </a:cubicBezTo>
                    <a:cubicBezTo>
                      <a:pt x="1742641" y="241337"/>
                      <a:pt x="1746188" y="234516"/>
                      <a:pt x="1748917" y="224693"/>
                    </a:cubicBezTo>
                    <a:lnTo>
                      <a:pt x="1762014" y="224693"/>
                    </a:lnTo>
                    <a:lnTo>
                      <a:pt x="1762014" y="365894"/>
                    </a:lnTo>
                    <a:lnTo>
                      <a:pt x="1748917" y="365894"/>
                    </a:lnTo>
                    <a:cubicBezTo>
                      <a:pt x="1746188" y="356344"/>
                      <a:pt x="1742641" y="349591"/>
                      <a:pt x="1738276" y="345635"/>
                    </a:cubicBezTo>
                    <a:cubicBezTo>
                      <a:pt x="1733910" y="341678"/>
                      <a:pt x="1727634" y="339700"/>
                      <a:pt x="1719449" y="339700"/>
                    </a:cubicBezTo>
                    <a:lnTo>
                      <a:pt x="1492709" y="339700"/>
                    </a:lnTo>
                    <a:lnTo>
                      <a:pt x="1492709" y="492770"/>
                    </a:lnTo>
                    <a:lnTo>
                      <a:pt x="1852055" y="492770"/>
                    </a:lnTo>
                    <a:cubicBezTo>
                      <a:pt x="1860240" y="492770"/>
                      <a:pt x="1866516" y="490860"/>
                      <a:pt x="1870881" y="487040"/>
                    </a:cubicBezTo>
                    <a:cubicBezTo>
                      <a:pt x="1875247" y="483220"/>
                      <a:pt x="1878794" y="476399"/>
                      <a:pt x="1881523" y="466576"/>
                    </a:cubicBezTo>
                    <a:lnTo>
                      <a:pt x="1894620" y="466576"/>
                    </a:lnTo>
                    <a:lnTo>
                      <a:pt x="1894620" y="611051"/>
                    </a:lnTo>
                    <a:lnTo>
                      <a:pt x="1881523" y="611051"/>
                    </a:lnTo>
                    <a:cubicBezTo>
                      <a:pt x="1878794" y="601228"/>
                      <a:pt x="1875247" y="594407"/>
                      <a:pt x="1870881" y="590587"/>
                    </a:cubicBezTo>
                    <a:cubicBezTo>
                      <a:pt x="1866516" y="586767"/>
                      <a:pt x="1860240" y="584857"/>
                      <a:pt x="1852055" y="584857"/>
                    </a:cubicBezTo>
                    <a:lnTo>
                      <a:pt x="1344551" y="584857"/>
                    </a:lnTo>
                    <a:lnTo>
                      <a:pt x="1344551" y="571760"/>
                    </a:lnTo>
                    <a:cubicBezTo>
                      <a:pt x="1354373" y="569032"/>
                      <a:pt x="1361195" y="565485"/>
                      <a:pt x="1365015" y="561119"/>
                    </a:cubicBezTo>
                    <a:cubicBezTo>
                      <a:pt x="1368835" y="556753"/>
                      <a:pt x="1370745" y="550341"/>
                      <a:pt x="1370745" y="541883"/>
                    </a:cubicBezTo>
                    <a:lnTo>
                      <a:pt x="1370745" y="69168"/>
                    </a:lnTo>
                    <a:cubicBezTo>
                      <a:pt x="1370745" y="60709"/>
                      <a:pt x="1368835" y="54297"/>
                      <a:pt x="1365015" y="49932"/>
                    </a:cubicBezTo>
                    <a:cubicBezTo>
                      <a:pt x="1361195" y="45566"/>
                      <a:pt x="1354373" y="42019"/>
                      <a:pt x="1344551" y="39290"/>
                    </a:cubicBezTo>
                    <a:lnTo>
                      <a:pt x="1344551" y="26194"/>
                    </a:lnTo>
                    <a:lnTo>
                      <a:pt x="1842232" y="26194"/>
                    </a:lnTo>
                    <a:cubicBezTo>
                      <a:pt x="1850418" y="26194"/>
                      <a:pt x="1856693" y="24246"/>
                      <a:pt x="1861059" y="20352"/>
                    </a:cubicBezTo>
                    <a:cubicBezTo>
                      <a:pt x="1865425" y="16457"/>
                      <a:pt x="1868972" y="9673"/>
                      <a:pt x="187170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600" b="0" cap="none" spc="0" dirty="0">
                  <a:ln w="0"/>
                  <a:solidFill>
                    <a:srgbClr val="7030A0"/>
                  </a:solidFill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BBA285-6D2E-E73C-1AFA-B4715A360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503" y="3565104"/>
                <a:ext cx="269572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B0CA58-6EFD-CA3C-5467-D2DDF804EB72}"/>
                  </a:ext>
                </a:extLst>
              </p:cNvPr>
              <p:cNvSpPr/>
              <p:nvPr/>
            </p:nvSpPr>
            <p:spPr>
              <a:xfrm>
                <a:off x="3853599" y="3334609"/>
                <a:ext cx="2061531" cy="1892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600" dirty="0">
                    <a:ln w="0"/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E9ED42A-A4F6-7523-13A3-2251248F9F80}"/>
              </a:ext>
            </a:extLst>
          </p:cNvPr>
          <p:cNvGrpSpPr/>
          <p:nvPr/>
        </p:nvGrpSpPr>
        <p:grpSpPr>
          <a:xfrm>
            <a:off x="2962486" y="2437430"/>
            <a:ext cx="6267028" cy="1983141"/>
            <a:chOff x="2962486" y="2437430"/>
            <a:chExt cx="6267028" cy="19831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1F3AA1-53C0-D4B4-13F2-8C70B0692492}"/>
                </a:ext>
              </a:extLst>
            </p:cNvPr>
            <p:cNvGrpSpPr/>
            <p:nvPr/>
          </p:nvGrpSpPr>
          <p:grpSpPr>
            <a:xfrm>
              <a:off x="2962486" y="2437430"/>
              <a:ext cx="2255205" cy="1983141"/>
              <a:chOff x="315585" y="1581059"/>
              <a:chExt cx="3473411" cy="309093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8A7FCBD-1769-1724-57D4-971B80D5C49A}"/>
                  </a:ext>
                </a:extLst>
              </p:cNvPr>
              <p:cNvSpPr/>
              <p:nvPr/>
            </p:nvSpPr>
            <p:spPr>
              <a:xfrm>
                <a:off x="698066" y="1581059"/>
                <a:ext cx="3090930" cy="3090930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aphic 3">
                <a:extLst>
                  <a:ext uri="{FF2B5EF4-FFF2-40B4-BE49-F238E27FC236}">
                    <a16:creationId xmlns:a16="http://schemas.microsoft.com/office/drawing/2014/main" id="{8159C5FE-C9E1-7030-605F-25A51788A175}"/>
                  </a:ext>
                </a:extLst>
              </p:cNvPr>
              <p:cNvGrpSpPr/>
              <p:nvPr/>
            </p:nvGrpSpPr>
            <p:grpSpPr>
              <a:xfrm flipH="1">
                <a:off x="315585" y="1901978"/>
                <a:ext cx="3130178" cy="2449092"/>
                <a:chOff x="3388232" y="998707"/>
                <a:chExt cx="4849536" cy="3794340"/>
              </a:xfrm>
              <a:solidFill>
                <a:schemeClr val="bg1"/>
              </a:solidFill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3D0F2FE-6D4D-68A6-FDA2-B3C25B8DD859}"/>
                    </a:ext>
                  </a:extLst>
                </p:cNvPr>
                <p:cNvSpPr/>
                <p:nvPr/>
              </p:nvSpPr>
              <p:spPr>
                <a:xfrm>
                  <a:off x="3388232" y="998707"/>
                  <a:ext cx="4849536" cy="3794340"/>
                </a:xfrm>
                <a:custGeom>
                  <a:avLst/>
                  <a:gdLst>
                    <a:gd name="connsiteX0" fmla="*/ 4735387 w 4849536"/>
                    <a:gd name="connsiteY0" fmla="*/ 3154702 h 3794340"/>
                    <a:gd name="connsiteX1" fmla="*/ 3452693 w 4849536"/>
                    <a:gd name="connsiteY1" fmla="*/ 1979180 h 3794340"/>
                    <a:gd name="connsiteX2" fmla="*/ 3370202 w 4849536"/>
                    <a:gd name="connsiteY2" fmla="*/ 1873133 h 3794340"/>
                    <a:gd name="connsiteX3" fmla="*/ 2697697 w 4849536"/>
                    <a:gd name="connsiteY3" fmla="*/ 1155395 h 3794340"/>
                    <a:gd name="connsiteX4" fmla="*/ 3543912 w 4849536"/>
                    <a:gd name="connsiteY4" fmla="*/ 400775 h 3794340"/>
                    <a:gd name="connsiteX5" fmla="*/ 3202122 w 4849536"/>
                    <a:gd name="connsiteY5" fmla="*/ 59080 h 3794340"/>
                    <a:gd name="connsiteX6" fmla="*/ 2263751 w 4849536"/>
                    <a:gd name="connsiteY6" fmla="*/ 903229 h 3794340"/>
                    <a:gd name="connsiteX7" fmla="*/ 2051939 w 4849536"/>
                    <a:gd name="connsiteY7" fmla="*/ 1006085 h 3794340"/>
                    <a:gd name="connsiteX8" fmla="*/ 2014682 w 4849536"/>
                    <a:gd name="connsiteY8" fmla="*/ 1050850 h 3794340"/>
                    <a:gd name="connsiteX9" fmla="*/ 1906853 w 4849536"/>
                    <a:gd name="connsiteY9" fmla="*/ 1252995 h 3794340"/>
                    <a:gd name="connsiteX10" fmla="*/ 1788324 w 4849536"/>
                    <a:gd name="connsiteY10" fmla="*/ 1773093 h 3794340"/>
                    <a:gd name="connsiteX11" fmla="*/ 1278362 w 4849536"/>
                    <a:gd name="connsiteY11" fmla="*/ 1793176 h 3794340"/>
                    <a:gd name="connsiteX12" fmla="*/ 1040743 w 4849536"/>
                    <a:gd name="connsiteY12" fmla="*/ 1862341 h 3794340"/>
                    <a:gd name="connsiteX13" fmla="*/ 936385 w 4849536"/>
                    <a:gd name="connsiteY13" fmla="*/ 1839255 h 3794340"/>
                    <a:gd name="connsiteX14" fmla="*/ 605764 w 4849536"/>
                    <a:gd name="connsiteY14" fmla="*/ 1428676 h 3794340"/>
                    <a:gd name="connsiteX15" fmla="*/ 6648 w 4849536"/>
                    <a:gd name="connsiteY15" fmla="*/ 1749725 h 3794340"/>
                    <a:gd name="connsiteX16" fmla="*/ 424453 w 4849536"/>
                    <a:gd name="connsiteY16" fmla="*/ 2251898 h 3794340"/>
                    <a:gd name="connsiteX17" fmla="*/ 897064 w 4849536"/>
                    <a:gd name="connsiteY17" fmla="*/ 2018220 h 3794340"/>
                    <a:gd name="connsiteX18" fmla="*/ 979649 w 4849536"/>
                    <a:gd name="connsiteY18" fmla="*/ 2036332 h 3794340"/>
                    <a:gd name="connsiteX19" fmla="*/ 1150074 w 4849536"/>
                    <a:gd name="connsiteY19" fmla="*/ 2259124 h 3794340"/>
                    <a:gd name="connsiteX20" fmla="*/ 2080656 w 4849536"/>
                    <a:gd name="connsiteY20" fmla="*/ 2156738 h 3794340"/>
                    <a:gd name="connsiteX21" fmla="*/ 2316493 w 4849536"/>
                    <a:gd name="connsiteY21" fmla="*/ 1818515 h 3794340"/>
                    <a:gd name="connsiteX22" fmla="*/ 2782816 w 4849536"/>
                    <a:gd name="connsiteY22" fmla="*/ 2315808 h 3794340"/>
                    <a:gd name="connsiteX23" fmla="*/ 2173471 w 4849536"/>
                    <a:gd name="connsiteY23" fmla="*/ 3492174 h 3794340"/>
                    <a:gd name="connsiteX24" fmla="*/ 2639606 w 4849536"/>
                    <a:gd name="connsiteY24" fmla="*/ 3620650 h 3794340"/>
                    <a:gd name="connsiteX25" fmla="*/ 3321401 w 4849536"/>
                    <a:gd name="connsiteY25" fmla="*/ 2547421 h 3794340"/>
                    <a:gd name="connsiteX26" fmla="*/ 4491668 w 4849536"/>
                    <a:gd name="connsiteY26" fmla="*/ 3571662 h 3794340"/>
                    <a:gd name="connsiteX27" fmla="*/ 4735387 w 4849536"/>
                    <a:gd name="connsiteY27" fmla="*/ 3154702 h 3794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849536" h="3794340">
                      <a:moveTo>
                        <a:pt x="4735387" y="3154702"/>
                      </a:moveTo>
                      <a:cubicBezTo>
                        <a:pt x="4245602" y="2850639"/>
                        <a:pt x="3842531" y="2406182"/>
                        <a:pt x="3452693" y="1979180"/>
                      </a:cubicBezTo>
                      <a:cubicBezTo>
                        <a:pt x="3434017" y="1942392"/>
                        <a:pt x="3407271" y="1906730"/>
                        <a:pt x="3370202" y="1873133"/>
                      </a:cubicBezTo>
                      <a:cubicBezTo>
                        <a:pt x="3126201" y="1652406"/>
                        <a:pt x="2912887" y="1403056"/>
                        <a:pt x="2697697" y="1155395"/>
                      </a:cubicBezTo>
                      <a:cubicBezTo>
                        <a:pt x="2970228" y="893375"/>
                        <a:pt x="3251767" y="641210"/>
                        <a:pt x="3543912" y="400775"/>
                      </a:cubicBezTo>
                      <a:cubicBezTo>
                        <a:pt x="3784628" y="202477"/>
                        <a:pt x="3440586" y="-137341"/>
                        <a:pt x="3202122" y="59080"/>
                      </a:cubicBezTo>
                      <a:cubicBezTo>
                        <a:pt x="2876756" y="326636"/>
                        <a:pt x="2564998" y="608833"/>
                        <a:pt x="2263751" y="903229"/>
                      </a:cubicBezTo>
                      <a:cubicBezTo>
                        <a:pt x="2183888" y="914585"/>
                        <a:pt x="2107309" y="949777"/>
                        <a:pt x="2051939" y="1006085"/>
                      </a:cubicBezTo>
                      <a:cubicBezTo>
                        <a:pt x="2037862" y="1020350"/>
                        <a:pt x="2025756" y="1035459"/>
                        <a:pt x="2014682" y="1050850"/>
                      </a:cubicBezTo>
                      <a:cubicBezTo>
                        <a:pt x="1949740" y="1086981"/>
                        <a:pt x="1903474" y="1154269"/>
                        <a:pt x="1906853" y="1252995"/>
                      </a:cubicBezTo>
                      <a:cubicBezTo>
                        <a:pt x="1912765" y="1425861"/>
                        <a:pt x="1916706" y="1639080"/>
                        <a:pt x="1788324" y="1773093"/>
                      </a:cubicBezTo>
                      <a:cubicBezTo>
                        <a:pt x="1665385" y="1901569"/>
                        <a:pt x="1422886" y="1834375"/>
                        <a:pt x="1278362" y="1793176"/>
                      </a:cubicBezTo>
                      <a:cubicBezTo>
                        <a:pt x="1175319" y="1763896"/>
                        <a:pt x="1092734" y="1799558"/>
                        <a:pt x="1040743" y="1862341"/>
                      </a:cubicBezTo>
                      <a:lnTo>
                        <a:pt x="936385" y="1839255"/>
                      </a:lnTo>
                      <a:cubicBezTo>
                        <a:pt x="936010" y="1645931"/>
                        <a:pt x="802185" y="1471939"/>
                        <a:pt x="605764" y="1428676"/>
                      </a:cubicBezTo>
                      <a:cubicBezTo>
                        <a:pt x="378374" y="1378656"/>
                        <a:pt x="56668" y="1522429"/>
                        <a:pt x="6648" y="1749725"/>
                      </a:cubicBezTo>
                      <a:cubicBezTo>
                        <a:pt x="-43279" y="1977021"/>
                        <a:pt x="197062" y="2202066"/>
                        <a:pt x="424453" y="2251898"/>
                      </a:cubicBezTo>
                      <a:cubicBezTo>
                        <a:pt x="621061" y="2295161"/>
                        <a:pt x="815605" y="2193432"/>
                        <a:pt x="897064" y="2018220"/>
                      </a:cubicBezTo>
                      <a:lnTo>
                        <a:pt x="979649" y="2036332"/>
                      </a:lnTo>
                      <a:cubicBezTo>
                        <a:pt x="980024" y="2131868"/>
                        <a:pt x="1031452" y="2225527"/>
                        <a:pt x="1150074" y="2259124"/>
                      </a:cubicBezTo>
                      <a:cubicBezTo>
                        <a:pt x="1464741" y="2348466"/>
                        <a:pt x="1810566" y="2369300"/>
                        <a:pt x="2080656" y="2156738"/>
                      </a:cubicBezTo>
                      <a:cubicBezTo>
                        <a:pt x="2194211" y="2067302"/>
                        <a:pt x="2268631" y="1949055"/>
                        <a:pt x="2316493" y="1818515"/>
                      </a:cubicBezTo>
                      <a:cubicBezTo>
                        <a:pt x="2466084" y="1989785"/>
                        <a:pt x="2618209" y="2158708"/>
                        <a:pt x="2782816" y="2315808"/>
                      </a:cubicBezTo>
                      <a:cubicBezTo>
                        <a:pt x="2451069" y="2602321"/>
                        <a:pt x="2271634" y="3045089"/>
                        <a:pt x="2173471" y="3492174"/>
                      </a:cubicBezTo>
                      <a:cubicBezTo>
                        <a:pt x="2106746" y="3795767"/>
                        <a:pt x="2572694" y="3924994"/>
                        <a:pt x="2639606" y="3620650"/>
                      </a:cubicBezTo>
                      <a:cubicBezTo>
                        <a:pt x="2734954" y="3186516"/>
                        <a:pt x="2892898" y="2721037"/>
                        <a:pt x="3321401" y="2547421"/>
                      </a:cubicBezTo>
                      <a:cubicBezTo>
                        <a:pt x="3677174" y="2928062"/>
                        <a:pt x="4052185" y="3298850"/>
                        <a:pt x="4491668" y="3571662"/>
                      </a:cubicBezTo>
                      <a:cubicBezTo>
                        <a:pt x="4757160" y="3737020"/>
                        <a:pt x="4999753" y="3318746"/>
                        <a:pt x="4735387" y="3154702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14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FE58AF83-D54D-021C-22D6-F6B003A3A7A8}"/>
                    </a:ext>
                  </a:extLst>
                </p:cNvPr>
                <p:cNvSpPr/>
                <p:nvPr/>
              </p:nvSpPr>
              <p:spPr>
                <a:xfrm>
                  <a:off x="4635812" y="1260776"/>
                  <a:ext cx="869957" cy="869957"/>
                </a:xfrm>
                <a:custGeom>
                  <a:avLst/>
                  <a:gdLst>
                    <a:gd name="connsiteX0" fmla="*/ 869957 w 869957"/>
                    <a:gd name="connsiteY0" fmla="*/ 434979 h 869957"/>
                    <a:gd name="connsiteX1" fmla="*/ 434979 w 869957"/>
                    <a:gd name="connsiteY1" fmla="*/ 869957 h 869957"/>
                    <a:gd name="connsiteX2" fmla="*/ 0 w 869957"/>
                    <a:gd name="connsiteY2" fmla="*/ 434979 h 869957"/>
                    <a:gd name="connsiteX3" fmla="*/ 434979 w 869957"/>
                    <a:gd name="connsiteY3" fmla="*/ 0 h 869957"/>
                    <a:gd name="connsiteX4" fmla="*/ 869957 w 869957"/>
                    <a:gd name="connsiteY4" fmla="*/ 434979 h 86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957" h="869957">
                      <a:moveTo>
                        <a:pt x="869957" y="434979"/>
                      </a:moveTo>
                      <a:cubicBezTo>
                        <a:pt x="869957" y="675211"/>
                        <a:pt x="675211" y="869957"/>
                        <a:pt x="434979" y="869957"/>
                      </a:cubicBezTo>
                      <a:cubicBezTo>
                        <a:pt x="194746" y="869957"/>
                        <a:pt x="0" y="675211"/>
                        <a:pt x="0" y="434979"/>
                      </a:cubicBezTo>
                      <a:cubicBezTo>
                        <a:pt x="0" y="194747"/>
                        <a:pt x="194746" y="0"/>
                        <a:pt x="434979" y="0"/>
                      </a:cubicBezTo>
                      <a:cubicBezTo>
                        <a:pt x="675211" y="0"/>
                        <a:pt x="869957" y="194747"/>
                        <a:pt x="869957" y="434979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3935BF2-201A-747D-330B-028C0C97D943}"/>
                    </a:ext>
                  </a:extLst>
                </p:cNvPr>
                <p:cNvSpPr/>
                <p:nvPr/>
              </p:nvSpPr>
              <p:spPr>
                <a:xfrm>
                  <a:off x="4113275" y="2147438"/>
                  <a:ext cx="306127" cy="306127"/>
                </a:xfrm>
                <a:custGeom>
                  <a:avLst/>
                  <a:gdLst>
                    <a:gd name="connsiteX0" fmla="*/ 306127 w 306127"/>
                    <a:gd name="connsiteY0" fmla="*/ 153064 h 306127"/>
                    <a:gd name="connsiteX1" fmla="*/ 153064 w 306127"/>
                    <a:gd name="connsiteY1" fmla="*/ 306127 h 306127"/>
                    <a:gd name="connsiteX2" fmla="*/ 0 w 306127"/>
                    <a:gd name="connsiteY2" fmla="*/ 153064 h 306127"/>
                    <a:gd name="connsiteX3" fmla="*/ 153064 w 306127"/>
                    <a:gd name="connsiteY3" fmla="*/ 0 h 306127"/>
                    <a:gd name="connsiteX4" fmla="*/ 306127 w 306127"/>
                    <a:gd name="connsiteY4" fmla="*/ 153064 h 30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127" h="306127">
                      <a:moveTo>
                        <a:pt x="306127" y="153064"/>
                      </a:moveTo>
                      <a:cubicBezTo>
                        <a:pt x="306127" y="237598"/>
                        <a:pt x="237598" y="306127"/>
                        <a:pt x="153064" y="306127"/>
                      </a:cubicBezTo>
                      <a:cubicBezTo>
                        <a:pt x="68529" y="306127"/>
                        <a:pt x="0" y="237599"/>
                        <a:pt x="0" y="153064"/>
                      </a:cubicBezTo>
                      <a:cubicBezTo>
                        <a:pt x="0" y="68529"/>
                        <a:pt x="68529" y="0"/>
                        <a:pt x="153064" y="0"/>
                      </a:cubicBezTo>
                      <a:cubicBezTo>
                        <a:pt x="237599" y="0"/>
                        <a:pt x="306127" y="68529"/>
                        <a:pt x="306127" y="153064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61DDA9-CF54-7A22-F2D1-5F5CD47E641A}"/>
                </a:ext>
              </a:extLst>
            </p:cNvPr>
            <p:cNvGrpSpPr/>
            <p:nvPr/>
          </p:nvGrpSpPr>
          <p:grpSpPr>
            <a:xfrm>
              <a:off x="5465342" y="2775955"/>
              <a:ext cx="3764172" cy="1420390"/>
              <a:chOff x="4166720" y="1481982"/>
              <a:chExt cx="3941939" cy="148746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D5A5288-75E0-9D43-D989-8448C3DB7890}"/>
                  </a:ext>
                </a:extLst>
              </p:cNvPr>
              <p:cNvGrpSpPr/>
              <p:nvPr/>
            </p:nvGrpSpPr>
            <p:grpSpPr>
              <a:xfrm>
                <a:off x="4239903" y="1481982"/>
                <a:ext cx="3764172" cy="885207"/>
                <a:chOff x="3117176" y="1605518"/>
                <a:chExt cx="5733565" cy="1402894"/>
              </a:xfrm>
              <a:solidFill>
                <a:schemeClr val="tx1">
                  <a:lumMod val="75000"/>
                  <a:lumOff val="25000"/>
                </a:schemeClr>
              </a:solidFill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A974BDA-B27E-A5CE-3AB3-36070133F305}"/>
                    </a:ext>
                  </a:extLst>
                </p:cNvPr>
                <p:cNvSpPr/>
                <p:nvPr/>
              </p:nvSpPr>
              <p:spPr>
                <a:xfrm>
                  <a:off x="3117176" y="1605518"/>
                  <a:ext cx="1915806" cy="140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806" h="1098823">
                      <a:moveTo>
                        <a:pt x="418245" y="0"/>
                      </a:moveTo>
                      <a:lnTo>
                        <a:pt x="590035" y="0"/>
                      </a:lnTo>
                      <a:lnTo>
                        <a:pt x="354634" y="770439"/>
                      </a:lnTo>
                      <a:lnTo>
                        <a:pt x="1353994" y="770439"/>
                      </a:lnTo>
                      <a:lnTo>
                        <a:pt x="1546867" y="143010"/>
                      </a:lnTo>
                      <a:cubicBezTo>
                        <a:pt x="1558291" y="101546"/>
                        <a:pt x="1582477" y="67344"/>
                        <a:pt x="1619425" y="40407"/>
                      </a:cubicBezTo>
                      <a:cubicBezTo>
                        <a:pt x="1656373" y="13469"/>
                        <a:pt x="1697892" y="0"/>
                        <a:pt x="1743983" y="0"/>
                      </a:cubicBezTo>
                      <a:lnTo>
                        <a:pt x="1915806" y="0"/>
                      </a:lnTo>
                      <a:lnTo>
                        <a:pt x="1586040" y="1098823"/>
                      </a:lnTo>
                      <a:lnTo>
                        <a:pt x="207611" y="1098823"/>
                      </a:lnTo>
                      <a:cubicBezTo>
                        <a:pt x="172286" y="1098823"/>
                        <a:pt x="140086" y="1091176"/>
                        <a:pt x="111010" y="1075882"/>
                      </a:cubicBezTo>
                      <a:cubicBezTo>
                        <a:pt x="81934" y="1060587"/>
                        <a:pt x="58198" y="1040299"/>
                        <a:pt x="39801" y="1015017"/>
                      </a:cubicBezTo>
                      <a:cubicBezTo>
                        <a:pt x="21404" y="989735"/>
                        <a:pt x="9256" y="961443"/>
                        <a:pt x="3358" y="930142"/>
                      </a:cubicBezTo>
                      <a:cubicBezTo>
                        <a:pt x="-2541" y="898840"/>
                        <a:pt x="-666" y="872665"/>
                        <a:pt x="8982" y="851614"/>
                      </a:cubicBezTo>
                      <a:lnTo>
                        <a:pt x="221162" y="142780"/>
                      </a:lnTo>
                      <a:cubicBezTo>
                        <a:pt x="232564" y="101425"/>
                        <a:pt x="256728" y="67290"/>
                        <a:pt x="293654" y="40374"/>
                      </a:cubicBezTo>
                      <a:cubicBezTo>
                        <a:pt x="330579" y="13458"/>
                        <a:pt x="372110" y="0"/>
                        <a:pt x="418245" y="0"/>
                      </a:cubicBezTo>
                      <a:close/>
                    </a:path>
                  </a:pathLst>
                </a:custGeom>
                <a:grpFill/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cap="none" spc="0" dirty="0">
                    <a:ln w="0"/>
                    <a:solidFill>
                      <a:schemeClr val="tx1"/>
                    </a:solidFill>
                    <a:latin typeface="Siegra" pitchFamily="2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DE58A1BC-F2F5-BA05-22E0-B658976DB259}"/>
                    </a:ext>
                  </a:extLst>
                </p:cNvPr>
                <p:cNvSpPr/>
                <p:nvPr/>
              </p:nvSpPr>
              <p:spPr>
                <a:xfrm>
                  <a:off x="5032982" y="1624473"/>
                  <a:ext cx="1981158" cy="1364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158" h="1098823">
                      <a:moveTo>
                        <a:pt x="613714" y="328384"/>
                      </a:moveTo>
                      <a:cubicBezTo>
                        <a:pt x="597970" y="328384"/>
                        <a:pt x="583903" y="333235"/>
                        <a:pt x="571515" y="342938"/>
                      </a:cubicBezTo>
                      <a:cubicBezTo>
                        <a:pt x="559126" y="352641"/>
                        <a:pt x="550212" y="365145"/>
                        <a:pt x="544774" y="380451"/>
                      </a:cubicBezTo>
                      <a:lnTo>
                        <a:pt x="492280" y="530466"/>
                      </a:lnTo>
                      <a:lnTo>
                        <a:pt x="1491641" y="530466"/>
                      </a:lnTo>
                      <a:lnTo>
                        <a:pt x="1561172" y="328384"/>
                      </a:lnTo>
                      <a:close/>
                      <a:moveTo>
                        <a:pt x="588947" y="0"/>
                      </a:moveTo>
                      <a:lnTo>
                        <a:pt x="1981158" y="0"/>
                      </a:lnTo>
                      <a:lnTo>
                        <a:pt x="1694348" y="954695"/>
                      </a:lnTo>
                      <a:cubicBezTo>
                        <a:pt x="1682661" y="997080"/>
                        <a:pt x="1658393" y="1031698"/>
                        <a:pt x="1621544" y="1058548"/>
                      </a:cubicBezTo>
                      <a:cubicBezTo>
                        <a:pt x="1584695" y="1085398"/>
                        <a:pt x="1543367" y="1098823"/>
                        <a:pt x="1497561" y="1098823"/>
                      </a:cubicBezTo>
                      <a:lnTo>
                        <a:pt x="1325738" y="1098823"/>
                      </a:lnTo>
                      <a:lnTo>
                        <a:pt x="1398033" y="858850"/>
                      </a:lnTo>
                      <a:lnTo>
                        <a:pt x="397949" y="858850"/>
                      </a:lnTo>
                      <a:lnTo>
                        <a:pt x="368610" y="954464"/>
                      </a:lnTo>
                      <a:cubicBezTo>
                        <a:pt x="356901" y="996872"/>
                        <a:pt x="332622" y="1031534"/>
                        <a:pt x="295773" y="1058449"/>
                      </a:cubicBezTo>
                      <a:cubicBezTo>
                        <a:pt x="258924" y="1085365"/>
                        <a:pt x="217596" y="1098823"/>
                        <a:pt x="171790" y="1098823"/>
                      </a:cubicBezTo>
                      <a:lnTo>
                        <a:pt x="0" y="1098823"/>
                      </a:lnTo>
                      <a:lnTo>
                        <a:pt x="252603" y="248919"/>
                      </a:lnTo>
                      <a:cubicBezTo>
                        <a:pt x="264159" y="211380"/>
                        <a:pt x="280791" y="177420"/>
                        <a:pt x="302499" y="147039"/>
                      </a:cubicBezTo>
                      <a:cubicBezTo>
                        <a:pt x="324207" y="116659"/>
                        <a:pt x="349676" y="90516"/>
                        <a:pt x="378905" y="68611"/>
                      </a:cubicBezTo>
                      <a:cubicBezTo>
                        <a:pt x="408134" y="46705"/>
                        <a:pt x="441008" y="29794"/>
                        <a:pt x="477528" y="17876"/>
                      </a:cubicBezTo>
                      <a:cubicBezTo>
                        <a:pt x="514048" y="5959"/>
                        <a:pt x="551188" y="0"/>
                        <a:pt x="588947" y="0"/>
                      </a:cubicBezTo>
                      <a:close/>
                    </a:path>
                  </a:pathLst>
                </a:custGeom>
                <a:grpFill/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cap="none" spc="0" dirty="0">
                    <a:ln w="0"/>
                    <a:solidFill>
                      <a:schemeClr val="tx1"/>
                    </a:solidFill>
                    <a:latin typeface="Siegra" pitchFamily="2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0BA3F4C-7A2D-AFAD-C812-69D0393D61A4}"/>
                    </a:ext>
                  </a:extLst>
                </p:cNvPr>
                <p:cNvSpPr/>
                <p:nvPr/>
              </p:nvSpPr>
              <p:spPr>
                <a:xfrm>
                  <a:off x="7014140" y="1643428"/>
                  <a:ext cx="1836601" cy="136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601" h="1098823">
                      <a:moveTo>
                        <a:pt x="526980" y="0"/>
                      </a:moveTo>
                      <a:lnTo>
                        <a:pt x="1836601" y="0"/>
                      </a:lnTo>
                      <a:lnTo>
                        <a:pt x="1784535" y="188893"/>
                      </a:lnTo>
                      <a:cubicBezTo>
                        <a:pt x="1773221" y="229854"/>
                        <a:pt x="1749150" y="263342"/>
                        <a:pt x="1712323" y="289359"/>
                      </a:cubicBezTo>
                      <a:cubicBezTo>
                        <a:pt x="1675496" y="315376"/>
                        <a:pt x="1634190" y="328384"/>
                        <a:pt x="1588406" y="328384"/>
                      </a:cubicBezTo>
                      <a:lnTo>
                        <a:pt x="561121" y="328384"/>
                      </a:lnTo>
                      <a:lnTo>
                        <a:pt x="537702" y="383115"/>
                      </a:lnTo>
                      <a:lnTo>
                        <a:pt x="1718917" y="383115"/>
                      </a:lnTo>
                      <a:lnTo>
                        <a:pt x="1666851" y="572008"/>
                      </a:lnTo>
                      <a:cubicBezTo>
                        <a:pt x="1655537" y="612968"/>
                        <a:pt x="1631460" y="646457"/>
                        <a:pt x="1594622" y="672473"/>
                      </a:cubicBezTo>
                      <a:cubicBezTo>
                        <a:pt x="1557784" y="698490"/>
                        <a:pt x="1516473" y="711499"/>
                        <a:pt x="1470689" y="711499"/>
                      </a:cubicBezTo>
                      <a:lnTo>
                        <a:pt x="443503" y="711499"/>
                      </a:lnTo>
                      <a:lnTo>
                        <a:pt x="419985" y="770439"/>
                      </a:lnTo>
                      <a:lnTo>
                        <a:pt x="1601200" y="770439"/>
                      </a:lnTo>
                      <a:lnTo>
                        <a:pt x="1549299" y="956767"/>
                      </a:lnTo>
                      <a:cubicBezTo>
                        <a:pt x="1537940" y="997859"/>
                        <a:pt x="1513831" y="1031808"/>
                        <a:pt x="1476971" y="1058614"/>
                      </a:cubicBezTo>
                      <a:cubicBezTo>
                        <a:pt x="1440111" y="1085420"/>
                        <a:pt x="1398789" y="1098823"/>
                        <a:pt x="1353005" y="1098823"/>
                      </a:cubicBezTo>
                      <a:lnTo>
                        <a:pt x="0" y="1098823"/>
                      </a:lnTo>
                      <a:lnTo>
                        <a:pt x="272897" y="183466"/>
                      </a:lnTo>
                      <a:cubicBezTo>
                        <a:pt x="287939" y="131476"/>
                        <a:pt x="319416" y="87901"/>
                        <a:pt x="367327" y="52741"/>
                      </a:cubicBezTo>
                      <a:cubicBezTo>
                        <a:pt x="415238" y="17580"/>
                        <a:pt x="468456" y="0"/>
                        <a:pt x="526980" y="0"/>
                      </a:cubicBezTo>
                      <a:close/>
                    </a:path>
                  </a:pathLst>
                </a:custGeom>
                <a:grpFill/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cap="none" spc="0" dirty="0">
                    <a:ln w="0"/>
                    <a:solidFill>
                      <a:schemeClr val="tx1"/>
                    </a:solidFill>
                    <a:latin typeface="Siegra" pitchFamily="2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583955-1750-7BFF-835D-73FED06C0994}"/>
                  </a:ext>
                </a:extLst>
              </p:cNvPr>
              <p:cNvSpPr/>
              <p:nvPr/>
            </p:nvSpPr>
            <p:spPr>
              <a:xfrm>
                <a:off x="4166720" y="2485983"/>
                <a:ext cx="3941939" cy="4834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0" cap="none" spc="3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Copperplate Gothic Bold</vt:lpstr>
      <vt:lpstr>Poppins</vt:lpstr>
      <vt:lpstr>Siegra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3</cp:revision>
  <dcterms:created xsi:type="dcterms:W3CDTF">2024-12-09T16:18:44Z</dcterms:created>
  <dcterms:modified xsi:type="dcterms:W3CDTF">2024-12-29T10:29:10Z</dcterms:modified>
</cp:coreProperties>
</file>