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E010-4CA5-44E0-A3F6-E40B12DAED2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AE4B-29B0-4FB9-B0FE-97C9CDDF4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AE4B-29B0-4FB9-B0FE-97C9CDDF4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5D1-B2B9-262A-0AE1-0A1F91E4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1EBD-4261-010D-52F9-4346704F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4E5A-DFE9-4BA8-81EC-69AFED5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B5C-CD29-5C52-E913-B9CB6B3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E1A-F402-6C1D-9326-7C47D12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66B-2224-26A4-D6B1-0E47D9E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7622-8955-105B-B824-BB81FFD9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D93-ACE9-4542-4AB4-B84411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192B-0EA9-A6BB-DC62-57CE62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883B-42AE-11BF-5AA8-F11E293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CF0E-C8A4-4116-ADEB-A2BB16B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3CF2-BADE-D794-67EA-392B8028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0A6-34EE-0B5C-90FD-6657F78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AB3-A41E-7D40-8356-E274367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EC5-ED5B-F53B-74EF-2254BF8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F55-956F-129B-AABF-C2C66572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ADF-2ADF-4417-6F18-F32D543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FEF-01F7-1107-1B5A-5F51FB4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CBA-F490-5699-2117-0F36C953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8B8E-41B7-FA4A-7FB2-18C32D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04-FBBF-0D98-C2B0-240BF92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CEBD-D240-3FA2-70EB-ADDE5CA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B682-AF6C-0A46-BC6B-9ABB67B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048-7895-E9AA-F325-42B5581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3DFD-9A22-ADE0-EEF5-5A0C4F4C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D9B-C333-6A1B-11C5-A61DD61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461D-08C4-347E-27BE-A02DEA1F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CDFC-6A0F-CA98-2E33-DB664F0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38E-0D25-F75A-295D-9E69DF1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8C0B-679C-EA5D-6F94-534EC0EF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1C1-20EC-9459-0510-F9A9AD8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C2F-ED11-4139-DC5E-ECECF74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87CF-89CE-5FEA-D959-E5762D28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F0F8-7363-483F-B2C7-7863668D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0D23-D4BD-ECED-861E-E5258036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056E-75F3-6803-EE32-19F3C7F1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C494-A139-ED19-E54F-838F65C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6B83B-83FA-15AC-B2D1-679CF6E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70D6-F89B-D678-5F11-A08DCC6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A706-D477-9339-068C-15B9B46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AAB-19D4-AE3B-83A8-3887C51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2B286-7F6B-A5DF-275D-D1869F6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BD9-95F1-4B92-04F0-4072DCA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864C-9CA4-AC27-7B67-338EB87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6BF6-0D96-EAB6-7EC6-C29C463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1AB-4FC2-EAD0-BAB5-7E0622F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102-DE58-E3C1-C2FA-0891640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D5D-4981-D989-EB1E-38E9CB8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28E3-369E-69BF-3846-DCBEAE79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8F7-E13C-EC8C-9EBA-9CB36E6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1666-69EF-5F5A-B58E-AD967BF5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B9E0-7F18-324B-F41B-81F9BE0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162-535E-5F41-777F-CFDB59DE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7CF5-3DB4-A3C9-1FA3-D8A5DB16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4455-B505-8750-939F-21398D9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FB2-21CB-DCA2-653D-E5051A3B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FFCB-9649-EA9C-2FDB-0E6CD8B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B913-2660-AA18-DAB5-7D8EEB1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20E8-1B81-89C3-3118-0F5A68F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3956-E4EE-E9F0-9D85-5F2015CC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9DF8-96B0-2A5A-6FE2-183A098D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BF0-C6F9-4EF4-BC39-1B1A74D6C01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793-1A3B-D681-D93D-E4CBDC09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5D3C-45CA-B6B5-6A8A-277AE7F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FDD5-E9A0-56F3-2D0A-ACB0FDF6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988DC40-5557-BEEA-AD9E-4C94E227BF74}"/>
              </a:ext>
            </a:extLst>
          </p:cNvPr>
          <p:cNvGrpSpPr/>
          <p:nvPr/>
        </p:nvGrpSpPr>
        <p:grpSpPr>
          <a:xfrm>
            <a:off x="2239364" y="2443701"/>
            <a:ext cx="7713271" cy="1970598"/>
            <a:chOff x="1790512" y="1571224"/>
            <a:chExt cx="7713271" cy="19705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450E08-CF4A-EBF8-7140-29F15A04750A}"/>
                </a:ext>
              </a:extLst>
            </p:cNvPr>
            <p:cNvGrpSpPr/>
            <p:nvPr/>
          </p:nvGrpSpPr>
          <p:grpSpPr>
            <a:xfrm>
              <a:off x="1790512" y="1571224"/>
              <a:ext cx="2240942" cy="1970598"/>
              <a:chOff x="315585" y="1581059"/>
              <a:chExt cx="3473411" cy="309093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81F2EB1-5B96-1DFC-4E4E-7938E33310B2}"/>
                  </a:ext>
                </a:extLst>
              </p:cNvPr>
              <p:cNvSpPr/>
              <p:nvPr/>
            </p:nvSpPr>
            <p:spPr>
              <a:xfrm>
                <a:off x="698065" y="1581059"/>
                <a:ext cx="3090931" cy="3090930"/>
              </a:xfrm>
              <a:prstGeom prst="ellipse">
                <a:avLst/>
              </a:prstGeom>
              <a:gradFill flip="none" rotWithShape="1">
                <a:gsLst>
                  <a:gs pos="0">
                    <a:srgbClr val="7030A0">
                      <a:shade val="30000"/>
                      <a:satMod val="115000"/>
                    </a:srgbClr>
                  </a:gs>
                  <a:gs pos="50000">
                    <a:srgbClr val="7030A0">
                      <a:shade val="67500"/>
                      <a:satMod val="115000"/>
                    </a:srgbClr>
                  </a:gs>
                  <a:gs pos="100000">
                    <a:srgbClr val="7030A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aphic 3">
                <a:extLst>
                  <a:ext uri="{FF2B5EF4-FFF2-40B4-BE49-F238E27FC236}">
                    <a16:creationId xmlns:a16="http://schemas.microsoft.com/office/drawing/2014/main" id="{DE14D3E1-AF10-8073-32C7-D02F1B34FA8A}"/>
                  </a:ext>
                </a:extLst>
              </p:cNvPr>
              <p:cNvGrpSpPr/>
              <p:nvPr/>
            </p:nvGrpSpPr>
            <p:grpSpPr>
              <a:xfrm flipH="1">
                <a:off x="315585" y="1901978"/>
                <a:ext cx="3130178" cy="2449092"/>
                <a:chOff x="3388232" y="998707"/>
                <a:chExt cx="4849536" cy="3794340"/>
              </a:xfrm>
              <a:solidFill>
                <a:schemeClr val="bg1"/>
              </a:solidFill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BFCB76BD-8EE5-CDAC-5895-6606D0A5AE70}"/>
                    </a:ext>
                  </a:extLst>
                </p:cNvPr>
                <p:cNvSpPr/>
                <p:nvPr/>
              </p:nvSpPr>
              <p:spPr>
                <a:xfrm>
                  <a:off x="3388232" y="998707"/>
                  <a:ext cx="4849536" cy="3794340"/>
                </a:xfrm>
                <a:custGeom>
                  <a:avLst/>
                  <a:gdLst>
                    <a:gd name="connsiteX0" fmla="*/ 4735387 w 4849536"/>
                    <a:gd name="connsiteY0" fmla="*/ 3154702 h 3794340"/>
                    <a:gd name="connsiteX1" fmla="*/ 3452693 w 4849536"/>
                    <a:gd name="connsiteY1" fmla="*/ 1979180 h 3794340"/>
                    <a:gd name="connsiteX2" fmla="*/ 3370202 w 4849536"/>
                    <a:gd name="connsiteY2" fmla="*/ 1873133 h 3794340"/>
                    <a:gd name="connsiteX3" fmla="*/ 2697697 w 4849536"/>
                    <a:gd name="connsiteY3" fmla="*/ 1155395 h 3794340"/>
                    <a:gd name="connsiteX4" fmla="*/ 3543912 w 4849536"/>
                    <a:gd name="connsiteY4" fmla="*/ 400775 h 3794340"/>
                    <a:gd name="connsiteX5" fmla="*/ 3202122 w 4849536"/>
                    <a:gd name="connsiteY5" fmla="*/ 59080 h 3794340"/>
                    <a:gd name="connsiteX6" fmla="*/ 2263751 w 4849536"/>
                    <a:gd name="connsiteY6" fmla="*/ 903229 h 3794340"/>
                    <a:gd name="connsiteX7" fmla="*/ 2051939 w 4849536"/>
                    <a:gd name="connsiteY7" fmla="*/ 1006085 h 3794340"/>
                    <a:gd name="connsiteX8" fmla="*/ 2014682 w 4849536"/>
                    <a:gd name="connsiteY8" fmla="*/ 1050850 h 3794340"/>
                    <a:gd name="connsiteX9" fmla="*/ 1906853 w 4849536"/>
                    <a:gd name="connsiteY9" fmla="*/ 1252995 h 3794340"/>
                    <a:gd name="connsiteX10" fmla="*/ 1788324 w 4849536"/>
                    <a:gd name="connsiteY10" fmla="*/ 1773093 h 3794340"/>
                    <a:gd name="connsiteX11" fmla="*/ 1278362 w 4849536"/>
                    <a:gd name="connsiteY11" fmla="*/ 1793176 h 3794340"/>
                    <a:gd name="connsiteX12" fmla="*/ 1040743 w 4849536"/>
                    <a:gd name="connsiteY12" fmla="*/ 1862341 h 3794340"/>
                    <a:gd name="connsiteX13" fmla="*/ 936385 w 4849536"/>
                    <a:gd name="connsiteY13" fmla="*/ 1839255 h 3794340"/>
                    <a:gd name="connsiteX14" fmla="*/ 605764 w 4849536"/>
                    <a:gd name="connsiteY14" fmla="*/ 1428676 h 3794340"/>
                    <a:gd name="connsiteX15" fmla="*/ 6648 w 4849536"/>
                    <a:gd name="connsiteY15" fmla="*/ 1749725 h 3794340"/>
                    <a:gd name="connsiteX16" fmla="*/ 424453 w 4849536"/>
                    <a:gd name="connsiteY16" fmla="*/ 2251898 h 3794340"/>
                    <a:gd name="connsiteX17" fmla="*/ 897064 w 4849536"/>
                    <a:gd name="connsiteY17" fmla="*/ 2018220 h 3794340"/>
                    <a:gd name="connsiteX18" fmla="*/ 979649 w 4849536"/>
                    <a:gd name="connsiteY18" fmla="*/ 2036332 h 3794340"/>
                    <a:gd name="connsiteX19" fmla="*/ 1150074 w 4849536"/>
                    <a:gd name="connsiteY19" fmla="*/ 2259124 h 3794340"/>
                    <a:gd name="connsiteX20" fmla="*/ 2080656 w 4849536"/>
                    <a:gd name="connsiteY20" fmla="*/ 2156738 h 3794340"/>
                    <a:gd name="connsiteX21" fmla="*/ 2316493 w 4849536"/>
                    <a:gd name="connsiteY21" fmla="*/ 1818515 h 3794340"/>
                    <a:gd name="connsiteX22" fmla="*/ 2782816 w 4849536"/>
                    <a:gd name="connsiteY22" fmla="*/ 2315808 h 3794340"/>
                    <a:gd name="connsiteX23" fmla="*/ 2173471 w 4849536"/>
                    <a:gd name="connsiteY23" fmla="*/ 3492174 h 3794340"/>
                    <a:gd name="connsiteX24" fmla="*/ 2639606 w 4849536"/>
                    <a:gd name="connsiteY24" fmla="*/ 3620650 h 3794340"/>
                    <a:gd name="connsiteX25" fmla="*/ 3321401 w 4849536"/>
                    <a:gd name="connsiteY25" fmla="*/ 2547421 h 3794340"/>
                    <a:gd name="connsiteX26" fmla="*/ 4491668 w 4849536"/>
                    <a:gd name="connsiteY26" fmla="*/ 3571662 h 3794340"/>
                    <a:gd name="connsiteX27" fmla="*/ 4735387 w 4849536"/>
                    <a:gd name="connsiteY27" fmla="*/ 3154702 h 3794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849536" h="3794340">
                      <a:moveTo>
                        <a:pt x="4735387" y="3154702"/>
                      </a:moveTo>
                      <a:cubicBezTo>
                        <a:pt x="4245602" y="2850639"/>
                        <a:pt x="3842531" y="2406182"/>
                        <a:pt x="3452693" y="1979180"/>
                      </a:cubicBezTo>
                      <a:cubicBezTo>
                        <a:pt x="3434017" y="1942392"/>
                        <a:pt x="3407271" y="1906730"/>
                        <a:pt x="3370202" y="1873133"/>
                      </a:cubicBezTo>
                      <a:cubicBezTo>
                        <a:pt x="3126201" y="1652406"/>
                        <a:pt x="2912887" y="1403056"/>
                        <a:pt x="2697697" y="1155395"/>
                      </a:cubicBezTo>
                      <a:cubicBezTo>
                        <a:pt x="2970228" y="893375"/>
                        <a:pt x="3251767" y="641210"/>
                        <a:pt x="3543912" y="400775"/>
                      </a:cubicBezTo>
                      <a:cubicBezTo>
                        <a:pt x="3784628" y="202477"/>
                        <a:pt x="3440586" y="-137341"/>
                        <a:pt x="3202122" y="59080"/>
                      </a:cubicBezTo>
                      <a:cubicBezTo>
                        <a:pt x="2876756" y="326636"/>
                        <a:pt x="2564998" y="608833"/>
                        <a:pt x="2263751" y="903229"/>
                      </a:cubicBezTo>
                      <a:cubicBezTo>
                        <a:pt x="2183888" y="914585"/>
                        <a:pt x="2107309" y="949777"/>
                        <a:pt x="2051939" y="1006085"/>
                      </a:cubicBezTo>
                      <a:cubicBezTo>
                        <a:pt x="2037862" y="1020350"/>
                        <a:pt x="2025756" y="1035459"/>
                        <a:pt x="2014682" y="1050850"/>
                      </a:cubicBezTo>
                      <a:cubicBezTo>
                        <a:pt x="1949740" y="1086981"/>
                        <a:pt x="1903474" y="1154269"/>
                        <a:pt x="1906853" y="1252995"/>
                      </a:cubicBezTo>
                      <a:cubicBezTo>
                        <a:pt x="1912765" y="1425861"/>
                        <a:pt x="1916706" y="1639080"/>
                        <a:pt x="1788324" y="1773093"/>
                      </a:cubicBezTo>
                      <a:cubicBezTo>
                        <a:pt x="1665385" y="1901569"/>
                        <a:pt x="1422886" y="1834375"/>
                        <a:pt x="1278362" y="1793176"/>
                      </a:cubicBezTo>
                      <a:cubicBezTo>
                        <a:pt x="1175319" y="1763896"/>
                        <a:pt x="1092734" y="1799558"/>
                        <a:pt x="1040743" y="1862341"/>
                      </a:cubicBezTo>
                      <a:lnTo>
                        <a:pt x="936385" y="1839255"/>
                      </a:lnTo>
                      <a:cubicBezTo>
                        <a:pt x="936010" y="1645931"/>
                        <a:pt x="802185" y="1471939"/>
                        <a:pt x="605764" y="1428676"/>
                      </a:cubicBezTo>
                      <a:cubicBezTo>
                        <a:pt x="378374" y="1378656"/>
                        <a:pt x="56668" y="1522429"/>
                        <a:pt x="6648" y="1749725"/>
                      </a:cubicBezTo>
                      <a:cubicBezTo>
                        <a:pt x="-43279" y="1977021"/>
                        <a:pt x="197062" y="2202066"/>
                        <a:pt x="424453" y="2251898"/>
                      </a:cubicBezTo>
                      <a:cubicBezTo>
                        <a:pt x="621061" y="2295161"/>
                        <a:pt x="815605" y="2193432"/>
                        <a:pt x="897064" y="2018220"/>
                      </a:cubicBezTo>
                      <a:lnTo>
                        <a:pt x="979649" y="2036332"/>
                      </a:lnTo>
                      <a:cubicBezTo>
                        <a:pt x="980024" y="2131868"/>
                        <a:pt x="1031452" y="2225527"/>
                        <a:pt x="1150074" y="2259124"/>
                      </a:cubicBezTo>
                      <a:cubicBezTo>
                        <a:pt x="1464741" y="2348466"/>
                        <a:pt x="1810566" y="2369300"/>
                        <a:pt x="2080656" y="2156738"/>
                      </a:cubicBezTo>
                      <a:cubicBezTo>
                        <a:pt x="2194211" y="2067302"/>
                        <a:pt x="2268631" y="1949055"/>
                        <a:pt x="2316493" y="1818515"/>
                      </a:cubicBezTo>
                      <a:cubicBezTo>
                        <a:pt x="2466084" y="1989785"/>
                        <a:pt x="2618209" y="2158708"/>
                        <a:pt x="2782816" y="2315808"/>
                      </a:cubicBezTo>
                      <a:cubicBezTo>
                        <a:pt x="2451069" y="2602321"/>
                        <a:pt x="2271634" y="3045089"/>
                        <a:pt x="2173471" y="3492174"/>
                      </a:cubicBezTo>
                      <a:cubicBezTo>
                        <a:pt x="2106746" y="3795767"/>
                        <a:pt x="2572694" y="3924994"/>
                        <a:pt x="2639606" y="3620650"/>
                      </a:cubicBezTo>
                      <a:cubicBezTo>
                        <a:pt x="2734954" y="3186516"/>
                        <a:pt x="2892898" y="2721037"/>
                        <a:pt x="3321401" y="2547421"/>
                      </a:cubicBezTo>
                      <a:cubicBezTo>
                        <a:pt x="3677174" y="2928062"/>
                        <a:pt x="4052185" y="3298850"/>
                        <a:pt x="4491668" y="3571662"/>
                      </a:cubicBezTo>
                      <a:cubicBezTo>
                        <a:pt x="4757160" y="3737020"/>
                        <a:pt x="4999753" y="3318746"/>
                        <a:pt x="4735387" y="3154702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14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CBD199C-1CF5-EAE8-B57E-2DB03F77DE4B}"/>
                    </a:ext>
                  </a:extLst>
                </p:cNvPr>
                <p:cNvSpPr/>
                <p:nvPr/>
              </p:nvSpPr>
              <p:spPr>
                <a:xfrm>
                  <a:off x="4635812" y="1260776"/>
                  <a:ext cx="869957" cy="869957"/>
                </a:xfrm>
                <a:custGeom>
                  <a:avLst/>
                  <a:gdLst>
                    <a:gd name="connsiteX0" fmla="*/ 869957 w 869957"/>
                    <a:gd name="connsiteY0" fmla="*/ 434979 h 869957"/>
                    <a:gd name="connsiteX1" fmla="*/ 434979 w 869957"/>
                    <a:gd name="connsiteY1" fmla="*/ 869957 h 869957"/>
                    <a:gd name="connsiteX2" fmla="*/ 0 w 869957"/>
                    <a:gd name="connsiteY2" fmla="*/ 434979 h 869957"/>
                    <a:gd name="connsiteX3" fmla="*/ 434979 w 869957"/>
                    <a:gd name="connsiteY3" fmla="*/ 0 h 869957"/>
                    <a:gd name="connsiteX4" fmla="*/ 869957 w 869957"/>
                    <a:gd name="connsiteY4" fmla="*/ 434979 h 869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9957" h="869957">
                      <a:moveTo>
                        <a:pt x="869957" y="434979"/>
                      </a:moveTo>
                      <a:cubicBezTo>
                        <a:pt x="869957" y="675211"/>
                        <a:pt x="675211" y="869957"/>
                        <a:pt x="434979" y="869957"/>
                      </a:cubicBezTo>
                      <a:cubicBezTo>
                        <a:pt x="194746" y="869957"/>
                        <a:pt x="0" y="675211"/>
                        <a:pt x="0" y="434979"/>
                      </a:cubicBezTo>
                      <a:cubicBezTo>
                        <a:pt x="0" y="194747"/>
                        <a:pt x="194746" y="0"/>
                        <a:pt x="434979" y="0"/>
                      </a:cubicBezTo>
                      <a:cubicBezTo>
                        <a:pt x="675211" y="0"/>
                        <a:pt x="869957" y="194747"/>
                        <a:pt x="869957" y="434979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82C14A2-2F18-5832-4A65-FE2625CE3E0B}"/>
                    </a:ext>
                  </a:extLst>
                </p:cNvPr>
                <p:cNvSpPr/>
                <p:nvPr/>
              </p:nvSpPr>
              <p:spPr>
                <a:xfrm>
                  <a:off x="4113275" y="2147438"/>
                  <a:ext cx="306127" cy="306127"/>
                </a:xfrm>
                <a:custGeom>
                  <a:avLst/>
                  <a:gdLst>
                    <a:gd name="connsiteX0" fmla="*/ 306127 w 306127"/>
                    <a:gd name="connsiteY0" fmla="*/ 153064 h 306127"/>
                    <a:gd name="connsiteX1" fmla="*/ 153064 w 306127"/>
                    <a:gd name="connsiteY1" fmla="*/ 306127 h 306127"/>
                    <a:gd name="connsiteX2" fmla="*/ 0 w 306127"/>
                    <a:gd name="connsiteY2" fmla="*/ 153064 h 306127"/>
                    <a:gd name="connsiteX3" fmla="*/ 153064 w 306127"/>
                    <a:gd name="connsiteY3" fmla="*/ 0 h 306127"/>
                    <a:gd name="connsiteX4" fmla="*/ 306127 w 306127"/>
                    <a:gd name="connsiteY4" fmla="*/ 153064 h 306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127" h="306127">
                      <a:moveTo>
                        <a:pt x="306127" y="153064"/>
                      </a:moveTo>
                      <a:cubicBezTo>
                        <a:pt x="306127" y="237598"/>
                        <a:pt x="237598" y="306127"/>
                        <a:pt x="153064" y="306127"/>
                      </a:cubicBezTo>
                      <a:cubicBezTo>
                        <a:pt x="68529" y="306127"/>
                        <a:pt x="0" y="237599"/>
                        <a:pt x="0" y="153064"/>
                      </a:cubicBezTo>
                      <a:cubicBezTo>
                        <a:pt x="0" y="68529"/>
                        <a:pt x="68529" y="0"/>
                        <a:pt x="153064" y="0"/>
                      </a:cubicBezTo>
                      <a:cubicBezTo>
                        <a:pt x="237599" y="0"/>
                        <a:pt x="306127" y="68529"/>
                        <a:pt x="306127" y="153064"/>
                      </a:cubicBezTo>
                      <a:close/>
                    </a:path>
                  </a:pathLst>
                </a:custGeom>
                <a:grpFill/>
                <a:ln w="93785" cap="flat">
                  <a:noFill/>
                  <a:prstDash val="solid"/>
                  <a:miter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F4F490-27A7-73AC-3CE8-2B80CC94EAE4}"/>
                </a:ext>
              </a:extLst>
            </p:cNvPr>
            <p:cNvGrpSpPr/>
            <p:nvPr/>
          </p:nvGrpSpPr>
          <p:grpSpPr>
            <a:xfrm>
              <a:off x="4331626" y="1854393"/>
              <a:ext cx="5172157" cy="1404260"/>
              <a:chOff x="4331626" y="2088162"/>
              <a:chExt cx="5172157" cy="14042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7D2B96D-C540-280A-C03D-D140B503340D}"/>
                  </a:ext>
                </a:extLst>
              </p:cNvPr>
              <p:cNvSpPr/>
              <p:nvPr/>
            </p:nvSpPr>
            <p:spPr>
              <a:xfrm>
                <a:off x="4331626" y="2088163"/>
                <a:ext cx="742484" cy="878749"/>
              </a:xfrm>
              <a:custGeom>
                <a:avLst/>
                <a:gdLst>
                  <a:gd name="connsiteX0" fmla="*/ 180147 w 742484"/>
                  <a:gd name="connsiteY0" fmla="*/ 144849 h 878749"/>
                  <a:gd name="connsiteX1" fmla="*/ 180147 w 742484"/>
                  <a:gd name="connsiteY1" fmla="*/ 375320 h 878749"/>
                  <a:gd name="connsiteX2" fmla="*/ 409063 w 742484"/>
                  <a:gd name="connsiteY2" fmla="*/ 375320 h 878749"/>
                  <a:gd name="connsiteX3" fmla="*/ 480724 w 742484"/>
                  <a:gd name="connsiteY3" fmla="*/ 371457 h 878749"/>
                  <a:gd name="connsiteX4" fmla="*/ 519042 w 742484"/>
                  <a:gd name="connsiteY4" fmla="*/ 355363 h 878749"/>
                  <a:gd name="connsiteX5" fmla="*/ 556863 w 742484"/>
                  <a:gd name="connsiteY5" fmla="*/ 260084 h 878749"/>
                  <a:gd name="connsiteX6" fmla="*/ 519042 w 742484"/>
                  <a:gd name="connsiteY6" fmla="*/ 164806 h 878749"/>
                  <a:gd name="connsiteX7" fmla="*/ 480973 w 742484"/>
                  <a:gd name="connsiteY7" fmla="*/ 148390 h 878749"/>
                  <a:gd name="connsiteX8" fmla="*/ 409063 w 742484"/>
                  <a:gd name="connsiteY8" fmla="*/ 144849 h 878749"/>
                  <a:gd name="connsiteX9" fmla="*/ 0 w 742484"/>
                  <a:gd name="connsiteY9" fmla="*/ 0 h 878749"/>
                  <a:gd name="connsiteX10" fmla="*/ 424988 w 742484"/>
                  <a:gd name="connsiteY10" fmla="*/ 0 h 878749"/>
                  <a:gd name="connsiteX11" fmla="*/ 548154 w 742484"/>
                  <a:gd name="connsiteY11" fmla="*/ 11589 h 878749"/>
                  <a:gd name="connsiteX12" fmla="*/ 627529 w 742484"/>
                  <a:gd name="connsiteY12" fmla="*/ 52145 h 878749"/>
                  <a:gd name="connsiteX13" fmla="*/ 686251 w 742484"/>
                  <a:gd name="connsiteY13" fmla="*/ 142918 h 878749"/>
                  <a:gd name="connsiteX14" fmla="*/ 704664 w 742484"/>
                  <a:gd name="connsiteY14" fmla="*/ 261372 h 878749"/>
                  <a:gd name="connsiteX15" fmla="*/ 520038 w 742484"/>
                  <a:gd name="connsiteY15" fmla="*/ 513086 h 878749"/>
                  <a:gd name="connsiteX16" fmla="*/ 651913 w 742484"/>
                  <a:gd name="connsiteY16" fmla="*/ 755789 h 878749"/>
                  <a:gd name="connsiteX17" fmla="*/ 702922 w 742484"/>
                  <a:gd name="connsiteY17" fmla="*/ 837870 h 878749"/>
                  <a:gd name="connsiteX18" fmla="*/ 742484 w 742484"/>
                  <a:gd name="connsiteY18" fmla="*/ 858149 h 878749"/>
                  <a:gd name="connsiteX19" fmla="*/ 742484 w 742484"/>
                  <a:gd name="connsiteY19" fmla="*/ 878749 h 878749"/>
                  <a:gd name="connsiteX20" fmla="*/ 497060 w 742484"/>
                  <a:gd name="connsiteY20" fmla="*/ 878749 h 878749"/>
                  <a:gd name="connsiteX21" fmla="*/ 497060 w 742484"/>
                  <a:gd name="connsiteY21" fmla="*/ 858149 h 878749"/>
                  <a:gd name="connsiteX22" fmla="*/ 522401 w 742484"/>
                  <a:gd name="connsiteY22" fmla="*/ 834972 h 878749"/>
                  <a:gd name="connsiteX23" fmla="*/ 499051 w 742484"/>
                  <a:gd name="connsiteY23" fmla="*/ 778964 h 878749"/>
                  <a:gd name="connsiteX24" fmla="*/ 361476 w 742484"/>
                  <a:gd name="connsiteY24" fmla="*/ 520168 h 878749"/>
                  <a:gd name="connsiteX25" fmla="*/ 180147 w 742484"/>
                  <a:gd name="connsiteY25" fmla="*/ 520168 h 878749"/>
                  <a:gd name="connsiteX26" fmla="*/ 180147 w 742484"/>
                  <a:gd name="connsiteY26" fmla="*/ 811797 h 878749"/>
                  <a:gd name="connsiteX27" fmla="*/ 187363 w 742484"/>
                  <a:gd name="connsiteY27" fmla="*/ 841733 h 878749"/>
                  <a:gd name="connsiteX28" fmla="*/ 211996 w 742484"/>
                  <a:gd name="connsiteY28" fmla="*/ 858149 h 878749"/>
                  <a:gd name="connsiteX29" fmla="*/ 211996 w 742484"/>
                  <a:gd name="connsiteY29" fmla="*/ 878749 h 878749"/>
                  <a:gd name="connsiteX30" fmla="*/ 0 w 742484"/>
                  <a:gd name="connsiteY30" fmla="*/ 878749 h 878749"/>
                  <a:gd name="connsiteX31" fmla="*/ 0 w 742484"/>
                  <a:gd name="connsiteY31" fmla="*/ 858149 h 878749"/>
                  <a:gd name="connsiteX32" fmla="*/ 24882 w 742484"/>
                  <a:gd name="connsiteY32" fmla="*/ 841411 h 878749"/>
                  <a:gd name="connsiteX33" fmla="*/ 31849 w 742484"/>
                  <a:gd name="connsiteY33" fmla="*/ 811797 h 878749"/>
                  <a:gd name="connsiteX34" fmla="*/ 31849 w 742484"/>
                  <a:gd name="connsiteY34" fmla="*/ 67597 h 878749"/>
                  <a:gd name="connsiteX35" fmla="*/ 24882 w 742484"/>
                  <a:gd name="connsiteY35" fmla="*/ 37338 h 878749"/>
                  <a:gd name="connsiteX36" fmla="*/ 0 w 742484"/>
                  <a:gd name="connsiteY36" fmla="*/ 20601 h 87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742484" h="878749">
                    <a:moveTo>
                      <a:pt x="180147" y="144849"/>
                    </a:moveTo>
                    <a:lnTo>
                      <a:pt x="180147" y="375320"/>
                    </a:lnTo>
                    <a:lnTo>
                      <a:pt x="409063" y="375320"/>
                    </a:lnTo>
                    <a:cubicBezTo>
                      <a:pt x="442903" y="375320"/>
                      <a:pt x="466790" y="374032"/>
                      <a:pt x="480724" y="371457"/>
                    </a:cubicBezTo>
                    <a:cubicBezTo>
                      <a:pt x="494658" y="368882"/>
                      <a:pt x="507431" y="363517"/>
                      <a:pt x="519042" y="355363"/>
                    </a:cubicBezTo>
                    <a:cubicBezTo>
                      <a:pt x="544256" y="337766"/>
                      <a:pt x="556863" y="306007"/>
                      <a:pt x="556863" y="260084"/>
                    </a:cubicBezTo>
                    <a:cubicBezTo>
                      <a:pt x="556863" y="214162"/>
                      <a:pt x="544256" y="182402"/>
                      <a:pt x="519042" y="164806"/>
                    </a:cubicBezTo>
                    <a:cubicBezTo>
                      <a:pt x="507099" y="156223"/>
                      <a:pt x="494409" y="150751"/>
                      <a:pt x="480973" y="148390"/>
                    </a:cubicBezTo>
                    <a:cubicBezTo>
                      <a:pt x="467536" y="146029"/>
                      <a:pt x="443566" y="144849"/>
                      <a:pt x="409063" y="144849"/>
                    </a:cubicBezTo>
                    <a:close/>
                    <a:moveTo>
                      <a:pt x="0" y="0"/>
                    </a:moveTo>
                    <a:lnTo>
                      <a:pt x="424988" y="0"/>
                    </a:lnTo>
                    <a:cubicBezTo>
                      <a:pt x="476743" y="0"/>
                      <a:pt x="517798" y="3863"/>
                      <a:pt x="548154" y="11589"/>
                    </a:cubicBezTo>
                    <a:cubicBezTo>
                      <a:pt x="578511" y="19313"/>
                      <a:pt x="604969" y="32833"/>
                      <a:pt x="627529" y="52145"/>
                    </a:cubicBezTo>
                    <a:cubicBezTo>
                      <a:pt x="653738" y="74463"/>
                      <a:pt x="673312" y="104720"/>
                      <a:pt x="686251" y="142918"/>
                    </a:cubicBezTo>
                    <a:cubicBezTo>
                      <a:pt x="698526" y="179828"/>
                      <a:pt x="704664" y="219312"/>
                      <a:pt x="704664" y="261372"/>
                    </a:cubicBezTo>
                    <a:cubicBezTo>
                      <a:pt x="704664" y="404718"/>
                      <a:pt x="643122" y="488624"/>
                      <a:pt x="520038" y="513086"/>
                    </a:cubicBezTo>
                    <a:lnTo>
                      <a:pt x="651913" y="755789"/>
                    </a:lnTo>
                    <a:cubicBezTo>
                      <a:pt x="675137" y="798278"/>
                      <a:pt x="692139" y="825639"/>
                      <a:pt x="702922" y="837870"/>
                    </a:cubicBezTo>
                    <a:cubicBezTo>
                      <a:pt x="713704" y="850102"/>
                      <a:pt x="726892" y="856861"/>
                      <a:pt x="742484" y="858149"/>
                    </a:cubicBezTo>
                    <a:lnTo>
                      <a:pt x="742484" y="878749"/>
                    </a:lnTo>
                    <a:lnTo>
                      <a:pt x="497060" y="878749"/>
                    </a:lnTo>
                    <a:lnTo>
                      <a:pt x="497060" y="858149"/>
                    </a:lnTo>
                    <a:cubicBezTo>
                      <a:pt x="513954" y="854715"/>
                      <a:pt x="522401" y="846990"/>
                      <a:pt x="522401" y="834972"/>
                    </a:cubicBezTo>
                    <a:cubicBezTo>
                      <a:pt x="522401" y="827248"/>
                      <a:pt x="514618" y="808578"/>
                      <a:pt x="499051" y="778964"/>
                    </a:cubicBezTo>
                    <a:lnTo>
                      <a:pt x="361476" y="520168"/>
                    </a:lnTo>
                    <a:lnTo>
                      <a:pt x="180147" y="520168"/>
                    </a:lnTo>
                    <a:lnTo>
                      <a:pt x="180147" y="811797"/>
                    </a:lnTo>
                    <a:cubicBezTo>
                      <a:pt x="180147" y="824672"/>
                      <a:pt x="182552" y="834652"/>
                      <a:pt x="187363" y="841733"/>
                    </a:cubicBezTo>
                    <a:cubicBezTo>
                      <a:pt x="192173" y="848814"/>
                      <a:pt x="200384" y="854286"/>
                      <a:pt x="211996" y="858149"/>
                    </a:cubicBezTo>
                    <a:lnTo>
                      <a:pt x="211996" y="878749"/>
                    </a:lnTo>
                    <a:lnTo>
                      <a:pt x="0" y="878749"/>
                    </a:lnTo>
                    <a:lnTo>
                      <a:pt x="0" y="858149"/>
                    </a:lnTo>
                    <a:cubicBezTo>
                      <a:pt x="11943" y="853857"/>
                      <a:pt x="20237" y="848278"/>
                      <a:pt x="24882" y="841411"/>
                    </a:cubicBezTo>
                    <a:cubicBezTo>
                      <a:pt x="29526" y="834544"/>
                      <a:pt x="31849" y="824672"/>
                      <a:pt x="31849" y="811797"/>
                    </a:cubicBezTo>
                    <a:lnTo>
                      <a:pt x="31849" y="67597"/>
                    </a:lnTo>
                    <a:cubicBezTo>
                      <a:pt x="31849" y="54292"/>
                      <a:pt x="29526" y="44206"/>
                      <a:pt x="24882" y="37338"/>
                    </a:cubicBezTo>
                    <a:cubicBezTo>
                      <a:pt x="20237" y="30472"/>
                      <a:pt x="11943" y="24892"/>
                      <a:pt x="0" y="20601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b="1" dirty="0">
                  <a:ln w="0"/>
                  <a:latin typeface="Siegra" pitchFamily="2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A994A2C-955F-8DF4-0C68-DA9C4C1FBC9F}"/>
                  </a:ext>
                </a:extLst>
              </p:cNvPr>
              <p:cNvSpPr/>
              <p:nvPr/>
            </p:nvSpPr>
            <p:spPr>
              <a:xfrm>
                <a:off x="5093527" y="2088162"/>
                <a:ext cx="4410256" cy="878749"/>
              </a:xfrm>
              <a:custGeom>
                <a:avLst/>
                <a:gdLst>
                  <a:gd name="connsiteX0" fmla="*/ 3870810 w 4410256"/>
                  <a:gd name="connsiteY0" fmla="*/ 494418 h 878749"/>
                  <a:gd name="connsiteX1" fmla="*/ 3870810 w 4410256"/>
                  <a:gd name="connsiteY1" fmla="*/ 733900 h 878749"/>
                  <a:gd name="connsiteX2" fmla="*/ 4122618 w 4410256"/>
                  <a:gd name="connsiteY2" fmla="*/ 733900 h 878749"/>
                  <a:gd name="connsiteX3" fmla="*/ 4223640 w 4410256"/>
                  <a:gd name="connsiteY3" fmla="*/ 708793 h 878749"/>
                  <a:gd name="connsiteX4" fmla="*/ 4258972 w 4410256"/>
                  <a:gd name="connsiteY4" fmla="*/ 614158 h 878749"/>
                  <a:gd name="connsiteX5" fmla="*/ 4223640 w 4410256"/>
                  <a:gd name="connsiteY5" fmla="*/ 519525 h 878749"/>
                  <a:gd name="connsiteX6" fmla="*/ 4122618 w 4410256"/>
                  <a:gd name="connsiteY6" fmla="*/ 494418 h 878749"/>
                  <a:gd name="connsiteX7" fmla="*/ 3206762 w 4410256"/>
                  <a:gd name="connsiteY7" fmla="*/ 221307 h 878749"/>
                  <a:gd name="connsiteX8" fmla="*/ 3094832 w 4410256"/>
                  <a:gd name="connsiteY8" fmla="*/ 534332 h 878749"/>
                  <a:gd name="connsiteX9" fmla="*/ 3316920 w 4410256"/>
                  <a:gd name="connsiteY9" fmla="*/ 534332 h 878749"/>
                  <a:gd name="connsiteX10" fmla="*/ 1501787 w 4410256"/>
                  <a:gd name="connsiteY10" fmla="*/ 221307 h 878749"/>
                  <a:gd name="connsiteX11" fmla="*/ 1389856 w 4410256"/>
                  <a:gd name="connsiteY11" fmla="*/ 534332 h 878749"/>
                  <a:gd name="connsiteX12" fmla="*/ 1611946 w 4410256"/>
                  <a:gd name="connsiteY12" fmla="*/ 534332 h 878749"/>
                  <a:gd name="connsiteX13" fmla="*/ 3870810 w 4410256"/>
                  <a:gd name="connsiteY13" fmla="*/ 144849 h 878749"/>
                  <a:gd name="connsiteX14" fmla="*/ 3870810 w 4410256"/>
                  <a:gd name="connsiteY14" fmla="*/ 349569 h 878749"/>
                  <a:gd name="connsiteX15" fmla="*/ 4131078 w 4410256"/>
                  <a:gd name="connsiteY15" fmla="*/ 349569 h 878749"/>
                  <a:gd name="connsiteX16" fmla="*/ 4213687 w 4410256"/>
                  <a:gd name="connsiteY16" fmla="*/ 327036 h 878749"/>
                  <a:gd name="connsiteX17" fmla="*/ 4240062 w 4410256"/>
                  <a:gd name="connsiteY17" fmla="*/ 247208 h 878749"/>
                  <a:gd name="connsiteX18" fmla="*/ 4215180 w 4410256"/>
                  <a:gd name="connsiteY18" fmla="*/ 168347 h 878749"/>
                  <a:gd name="connsiteX19" fmla="*/ 4131078 w 4410256"/>
                  <a:gd name="connsiteY19" fmla="*/ 144849 h 878749"/>
                  <a:gd name="connsiteX20" fmla="*/ 3690663 w 4410256"/>
                  <a:gd name="connsiteY20" fmla="*/ 0 h 878749"/>
                  <a:gd name="connsiteX21" fmla="*/ 4150486 w 4410256"/>
                  <a:gd name="connsiteY21" fmla="*/ 0 h 878749"/>
                  <a:gd name="connsiteX22" fmla="*/ 4256982 w 4410256"/>
                  <a:gd name="connsiteY22" fmla="*/ 12876 h 878749"/>
                  <a:gd name="connsiteX23" fmla="*/ 4327648 w 4410256"/>
                  <a:gd name="connsiteY23" fmla="*/ 56653 h 878749"/>
                  <a:gd name="connsiteX24" fmla="*/ 4387862 w 4410256"/>
                  <a:gd name="connsiteY24" fmla="*/ 233046 h 878749"/>
                  <a:gd name="connsiteX25" fmla="*/ 4295798 w 4410256"/>
                  <a:gd name="connsiteY25" fmla="*/ 418453 h 878749"/>
                  <a:gd name="connsiteX26" fmla="*/ 4410256 w 4410256"/>
                  <a:gd name="connsiteY26" fmla="*/ 625747 h 878749"/>
                  <a:gd name="connsiteX27" fmla="*/ 4343572 w 4410256"/>
                  <a:gd name="connsiteY27" fmla="*/ 814372 h 878749"/>
                  <a:gd name="connsiteX28" fmla="*/ 4265193 w 4410256"/>
                  <a:gd name="connsiteY28" fmla="*/ 863621 h 878749"/>
                  <a:gd name="connsiteX29" fmla="*/ 4154965 w 4410256"/>
                  <a:gd name="connsiteY29" fmla="*/ 878749 h 878749"/>
                  <a:gd name="connsiteX30" fmla="*/ 3690663 w 4410256"/>
                  <a:gd name="connsiteY30" fmla="*/ 878749 h 878749"/>
                  <a:gd name="connsiteX31" fmla="*/ 3690663 w 4410256"/>
                  <a:gd name="connsiteY31" fmla="*/ 858149 h 878749"/>
                  <a:gd name="connsiteX32" fmla="*/ 3715545 w 4410256"/>
                  <a:gd name="connsiteY32" fmla="*/ 841411 h 878749"/>
                  <a:gd name="connsiteX33" fmla="*/ 3722512 w 4410256"/>
                  <a:gd name="connsiteY33" fmla="*/ 811154 h 878749"/>
                  <a:gd name="connsiteX34" fmla="*/ 3722512 w 4410256"/>
                  <a:gd name="connsiteY34" fmla="*/ 67597 h 878749"/>
                  <a:gd name="connsiteX35" fmla="*/ 3715545 w 4410256"/>
                  <a:gd name="connsiteY35" fmla="*/ 37338 h 878749"/>
                  <a:gd name="connsiteX36" fmla="*/ 3690663 w 4410256"/>
                  <a:gd name="connsiteY36" fmla="*/ 20601 h 878749"/>
                  <a:gd name="connsiteX37" fmla="*/ 3091402 w 4410256"/>
                  <a:gd name="connsiteY37" fmla="*/ 0 h 878749"/>
                  <a:gd name="connsiteX38" fmla="*/ 3332262 w 4410256"/>
                  <a:gd name="connsiteY38" fmla="*/ 0 h 878749"/>
                  <a:gd name="connsiteX39" fmla="*/ 3332262 w 4410256"/>
                  <a:gd name="connsiteY39" fmla="*/ 20601 h 878749"/>
                  <a:gd name="connsiteX40" fmla="*/ 3302900 w 4410256"/>
                  <a:gd name="connsiteY40" fmla="*/ 58584 h 878749"/>
                  <a:gd name="connsiteX41" fmla="*/ 3312356 w 4410256"/>
                  <a:gd name="connsiteY41" fmla="*/ 101072 h 878749"/>
                  <a:gd name="connsiteX42" fmla="*/ 3571131 w 4410256"/>
                  <a:gd name="connsiteY42" fmla="*/ 778321 h 878749"/>
                  <a:gd name="connsiteX43" fmla="*/ 3599994 w 4410256"/>
                  <a:gd name="connsiteY43" fmla="*/ 837226 h 878749"/>
                  <a:gd name="connsiteX44" fmla="*/ 3633336 w 4410256"/>
                  <a:gd name="connsiteY44" fmla="*/ 858149 h 878749"/>
                  <a:gd name="connsiteX45" fmla="*/ 3633336 w 4410256"/>
                  <a:gd name="connsiteY45" fmla="*/ 878749 h 878749"/>
                  <a:gd name="connsiteX46" fmla="*/ 3383270 w 4410256"/>
                  <a:gd name="connsiteY46" fmla="*/ 878749 h 878749"/>
                  <a:gd name="connsiteX47" fmla="*/ 3383270 w 4410256"/>
                  <a:gd name="connsiteY47" fmla="*/ 858149 h 878749"/>
                  <a:gd name="connsiteX48" fmla="*/ 3416216 w 4410256"/>
                  <a:gd name="connsiteY48" fmla="*/ 818235 h 878749"/>
                  <a:gd name="connsiteX49" fmla="*/ 3406263 w 4410256"/>
                  <a:gd name="connsiteY49" fmla="*/ 778321 h 878749"/>
                  <a:gd name="connsiteX50" fmla="*/ 3359586 w 4410256"/>
                  <a:gd name="connsiteY50" fmla="*/ 654717 h 878749"/>
                  <a:gd name="connsiteX51" fmla="*/ 3050852 w 4410256"/>
                  <a:gd name="connsiteY51" fmla="*/ 654717 h 878749"/>
                  <a:gd name="connsiteX52" fmla="*/ 3005131 w 4410256"/>
                  <a:gd name="connsiteY52" fmla="*/ 778321 h 878749"/>
                  <a:gd name="connsiteX53" fmla="*/ 2995676 w 4410256"/>
                  <a:gd name="connsiteY53" fmla="*/ 818878 h 878749"/>
                  <a:gd name="connsiteX54" fmla="*/ 3028948 w 4410256"/>
                  <a:gd name="connsiteY54" fmla="*/ 858149 h 878749"/>
                  <a:gd name="connsiteX55" fmla="*/ 3028948 w 4410256"/>
                  <a:gd name="connsiteY55" fmla="*/ 878749 h 878749"/>
                  <a:gd name="connsiteX56" fmla="*/ 2804262 w 4410256"/>
                  <a:gd name="connsiteY56" fmla="*/ 878749 h 878749"/>
                  <a:gd name="connsiteX57" fmla="*/ 2804262 w 4410256"/>
                  <a:gd name="connsiteY57" fmla="*/ 858149 h 878749"/>
                  <a:gd name="connsiteX58" fmla="*/ 2834618 w 4410256"/>
                  <a:gd name="connsiteY58" fmla="*/ 840124 h 878749"/>
                  <a:gd name="connsiteX59" fmla="*/ 2858505 w 4410256"/>
                  <a:gd name="connsiteY59" fmla="*/ 789908 h 878749"/>
                  <a:gd name="connsiteX60" fmla="*/ 3108322 w 4410256"/>
                  <a:gd name="connsiteY60" fmla="*/ 114592 h 878749"/>
                  <a:gd name="connsiteX61" fmla="*/ 3120266 w 4410256"/>
                  <a:gd name="connsiteY61" fmla="*/ 63090 h 878749"/>
                  <a:gd name="connsiteX62" fmla="*/ 3091402 w 4410256"/>
                  <a:gd name="connsiteY62" fmla="*/ 20601 h 878749"/>
                  <a:gd name="connsiteX63" fmla="*/ 1985688 w 4410256"/>
                  <a:gd name="connsiteY63" fmla="*/ 0 h 878749"/>
                  <a:gd name="connsiteX64" fmla="*/ 2197685 w 4410256"/>
                  <a:gd name="connsiteY64" fmla="*/ 0 h 878749"/>
                  <a:gd name="connsiteX65" fmla="*/ 2197685 w 4410256"/>
                  <a:gd name="connsiteY65" fmla="*/ 20601 h 878749"/>
                  <a:gd name="connsiteX66" fmla="*/ 2172803 w 4410256"/>
                  <a:gd name="connsiteY66" fmla="*/ 37018 h 878749"/>
                  <a:gd name="connsiteX67" fmla="*/ 2165836 w 4410256"/>
                  <a:gd name="connsiteY67" fmla="*/ 66952 h 878749"/>
                  <a:gd name="connsiteX68" fmla="*/ 2165836 w 4410256"/>
                  <a:gd name="connsiteY68" fmla="*/ 350212 h 878749"/>
                  <a:gd name="connsiteX69" fmla="*/ 2557481 w 4410256"/>
                  <a:gd name="connsiteY69" fmla="*/ 350212 h 878749"/>
                  <a:gd name="connsiteX70" fmla="*/ 2557481 w 4410256"/>
                  <a:gd name="connsiteY70" fmla="*/ 66952 h 878749"/>
                  <a:gd name="connsiteX71" fmla="*/ 2550514 w 4410256"/>
                  <a:gd name="connsiteY71" fmla="*/ 37018 h 878749"/>
                  <a:gd name="connsiteX72" fmla="*/ 2525632 w 4410256"/>
                  <a:gd name="connsiteY72" fmla="*/ 20601 h 878749"/>
                  <a:gd name="connsiteX73" fmla="*/ 2525632 w 4410256"/>
                  <a:gd name="connsiteY73" fmla="*/ 0 h 878749"/>
                  <a:gd name="connsiteX74" fmla="*/ 2737628 w 4410256"/>
                  <a:gd name="connsiteY74" fmla="*/ 0 h 878749"/>
                  <a:gd name="connsiteX75" fmla="*/ 2737628 w 4410256"/>
                  <a:gd name="connsiteY75" fmla="*/ 20601 h 878749"/>
                  <a:gd name="connsiteX76" fmla="*/ 2712746 w 4410256"/>
                  <a:gd name="connsiteY76" fmla="*/ 37338 h 878749"/>
                  <a:gd name="connsiteX77" fmla="*/ 2705779 w 4410256"/>
                  <a:gd name="connsiteY77" fmla="*/ 66952 h 878749"/>
                  <a:gd name="connsiteX78" fmla="*/ 2705779 w 4410256"/>
                  <a:gd name="connsiteY78" fmla="*/ 811797 h 878749"/>
                  <a:gd name="connsiteX79" fmla="*/ 2712746 w 4410256"/>
                  <a:gd name="connsiteY79" fmla="*/ 841411 h 878749"/>
                  <a:gd name="connsiteX80" fmla="*/ 2737628 w 4410256"/>
                  <a:gd name="connsiteY80" fmla="*/ 858149 h 878749"/>
                  <a:gd name="connsiteX81" fmla="*/ 2737628 w 4410256"/>
                  <a:gd name="connsiteY81" fmla="*/ 878749 h 878749"/>
                  <a:gd name="connsiteX82" fmla="*/ 2525632 w 4410256"/>
                  <a:gd name="connsiteY82" fmla="*/ 878749 h 878749"/>
                  <a:gd name="connsiteX83" fmla="*/ 2525632 w 4410256"/>
                  <a:gd name="connsiteY83" fmla="*/ 858149 h 878749"/>
                  <a:gd name="connsiteX84" fmla="*/ 2550266 w 4410256"/>
                  <a:gd name="connsiteY84" fmla="*/ 841733 h 878749"/>
                  <a:gd name="connsiteX85" fmla="*/ 2557481 w 4410256"/>
                  <a:gd name="connsiteY85" fmla="*/ 811797 h 878749"/>
                  <a:gd name="connsiteX86" fmla="*/ 2557481 w 4410256"/>
                  <a:gd name="connsiteY86" fmla="*/ 495061 h 878749"/>
                  <a:gd name="connsiteX87" fmla="*/ 2165836 w 4410256"/>
                  <a:gd name="connsiteY87" fmla="*/ 495061 h 878749"/>
                  <a:gd name="connsiteX88" fmla="*/ 2165836 w 4410256"/>
                  <a:gd name="connsiteY88" fmla="*/ 811797 h 878749"/>
                  <a:gd name="connsiteX89" fmla="*/ 2173051 w 4410256"/>
                  <a:gd name="connsiteY89" fmla="*/ 841733 h 878749"/>
                  <a:gd name="connsiteX90" fmla="*/ 2197685 w 4410256"/>
                  <a:gd name="connsiteY90" fmla="*/ 858149 h 878749"/>
                  <a:gd name="connsiteX91" fmla="*/ 2197685 w 4410256"/>
                  <a:gd name="connsiteY91" fmla="*/ 878749 h 878749"/>
                  <a:gd name="connsiteX92" fmla="*/ 1985688 w 4410256"/>
                  <a:gd name="connsiteY92" fmla="*/ 878749 h 878749"/>
                  <a:gd name="connsiteX93" fmla="*/ 1985688 w 4410256"/>
                  <a:gd name="connsiteY93" fmla="*/ 858149 h 878749"/>
                  <a:gd name="connsiteX94" fmla="*/ 2010571 w 4410256"/>
                  <a:gd name="connsiteY94" fmla="*/ 841411 h 878749"/>
                  <a:gd name="connsiteX95" fmla="*/ 2017538 w 4410256"/>
                  <a:gd name="connsiteY95" fmla="*/ 811797 h 878749"/>
                  <a:gd name="connsiteX96" fmla="*/ 2017538 w 4410256"/>
                  <a:gd name="connsiteY96" fmla="*/ 66952 h 878749"/>
                  <a:gd name="connsiteX97" fmla="*/ 2010571 w 4410256"/>
                  <a:gd name="connsiteY97" fmla="*/ 37338 h 878749"/>
                  <a:gd name="connsiteX98" fmla="*/ 1985688 w 4410256"/>
                  <a:gd name="connsiteY98" fmla="*/ 20601 h 878749"/>
                  <a:gd name="connsiteX99" fmla="*/ 1386427 w 4410256"/>
                  <a:gd name="connsiteY99" fmla="*/ 0 h 878749"/>
                  <a:gd name="connsiteX100" fmla="*/ 1627287 w 4410256"/>
                  <a:gd name="connsiteY100" fmla="*/ 0 h 878749"/>
                  <a:gd name="connsiteX101" fmla="*/ 1627287 w 4410256"/>
                  <a:gd name="connsiteY101" fmla="*/ 20601 h 878749"/>
                  <a:gd name="connsiteX102" fmla="*/ 1597926 w 4410256"/>
                  <a:gd name="connsiteY102" fmla="*/ 58584 h 878749"/>
                  <a:gd name="connsiteX103" fmla="*/ 1607381 w 4410256"/>
                  <a:gd name="connsiteY103" fmla="*/ 101072 h 878749"/>
                  <a:gd name="connsiteX104" fmla="*/ 1866156 w 4410256"/>
                  <a:gd name="connsiteY104" fmla="*/ 778321 h 878749"/>
                  <a:gd name="connsiteX105" fmla="*/ 1895020 w 4410256"/>
                  <a:gd name="connsiteY105" fmla="*/ 837226 h 878749"/>
                  <a:gd name="connsiteX106" fmla="*/ 1928362 w 4410256"/>
                  <a:gd name="connsiteY106" fmla="*/ 858149 h 878749"/>
                  <a:gd name="connsiteX107" fmla="*/ 1928362 w 4410256"/>
                  <a:gd name="connsiteY107" fmla="*/ 878749 h 878749"/>
                  <a:gd name="connsiteX108" fmla="*/ 1678296 w 4410256"/>
                  <a:gd name="connsiteY108" fmla="*/ 878749 h 878749"/>
                  <a:gd name="connsiteX109" fmla="*/ 1678296 w 4410256"/>
                  <a:gd name="connsiteY109" fmla="*/ 858149 h 878749"/>
                  <a:gd name="connsiteX110" fmla="*/ 1711241 w 4410256"/>
                  <a:gd name="connsiteY110" fmla="*/ 818235 h 878749"/>
                  <a:gd name="connsiteX111" fmla="*/ 1701288 w 4410256"/>
                  <a:gd name="connsiteY111" fmla="*/ 778321 h 878749"/>
                  <a:gd name="connsiteX112" fmla="*/ 1654611 w 4410256"/>
                  <a:gd name="connsiteY112" fmla="*/ 654717 h 878749"/>
                  <a:gd name="connsiteX113" fmla="*/ 1345877 w 4410256"/>
                  <a:gd name="connsiteY113" fmla="*/ 654717 h 878749"/>
                  <a:gd name="connsiteX114" fmla="*/ 1300156 w 4410256"/>
                  <a:gd name="connsiteY114" fmla="*/ 778321 h 878749"/>
                  <a:gd name="connsiteX115" fmla="*/ 1290701 w 4410256"/>
                  <a:gd name="connsiteY115" fmla="*/ 818878 h 878749"/>
                  <a:gd name="connsiteX116" fmla="*/ 1323973 w 4410256"/>
                  <a:gd name="connsiteY116" fmla="*/ 858149 h 878749"/>
                  <a:gd name="connsiteX117" fmla="*/ 1323973 w 4410256"/>
                  <a:gd name="connsiteY117" fmla="*/ 878749 h 878749"/>
                  <a:gd name="connsiteX118" fmla="*/ 1099287 w 4410256"/>
                  <a:gd name="connsiteY118" fmla="*/ 878749 h 878749"/>
                  <a:gd name="connsiteX119" fmla="*/ 1099287 w 4410256"/>
                  <a:gd name="connsiteY119" fmla="*/ 858149 h 878749"/>
                  <a:gd name="connsiteX120" fmla="*/ 1129643 w 4410256"/>
                  <a:gd name="connsiteY120" fmla="*/ 840124 h 878749"/>
                  <a:gd name="connsiteX121" fmla="*/ 1153530 w 4410256"/>
                  <a:gd name="connsiteY121" fmla="*/ 789908 h 878749"/>
                  <a:gd name="connsiteX122" fmla="*/ 1403347 w 4410256"/>
                  <a:gd name="connsiteY122" fmla="*/ 114592 h 878749"/>
                  <a:gd name="connsiteX123" fmla="*/ 1415290 w 4410256"/>
                  <a:gd name="connsiteY123" fmla="*/ 63090 h 878749"/>
                  <a:gd name="connsiteX124" fmla="*/ 1386427 w 4410256"/>
                  <a:gd name="connsiteY124" fmla="*/ 20601 h 878749"/>
                  <a:gd name="connsiteX125" fmla="*/ 0 w 4410256"/>
                  <a:gd name="connsiteY125" fmla="*/ 0 h 878749"/>
                  <a:gd name="connsiteX126" fmla="*/ 236156 w 4410256"/>
                  <a:gd name="connsiteY126" fmla="*/ 0 h 878749"/>
                  <a:gd name="connsiteX127" fmla="*/ 236156 w 4410256"/>
                  <a:gd name="connsiteY127" fmla="*/ 20601 h 878749"/>
                  <a:gd name="connsiteX128" fmla="*/ 204796 w 4410256"/>
                  <a:gd name="connsiteY128" fmla="*/ 58584 h 878749"/>
                  <a:gd name="connsiteX129" fmla="*/ 212767 w 4410256"/>
                  <a:gd name="connsiteY129" fmla="*/ 101072 h 878749"/>
                  <a:gd name="connsiteX130" fmla="*/ 347107 w 4410256"/>
                  <a:gd name="connsiteY130" fmla="*/ 566097 h 878749"/>
                  <a:gd name="connsiteX131" fmla="*/ 492567 w 4410256"/>
                  <a:gd name="connsiteY131" fmla="*/ 98498 h 878749"/>
                  <a:gd name="connsiteX132" fmla="*/ 502022 w 4410256"/>
                  <a:gd name="connsiteY132" fmla="*/ 58584 h 878749"/>
                  <a:gd name="connsiteX133" fmla="*/ 468680 w 4410256"/>
                  <a:gd name="connsiteY133" fmla="*/ 20601 h 878749"/>
                  <a:gd name="connsiteX134" fmla="*/ 468680 w 4410256"/>
                  <a:gd name="connsiteY134" fmla="*/ 0 h 878749"/>
                  <a:gd name="connsiteX135" fmla="*/ 715542 w 4410256"/>
                  <a:gd name="connsiteY135" fmla="*/ 0 h 878749"/>
                  <a:gd name="connsiteX136" fmla="*/ 715542 w 4410256"/>
                  <a:gd name="connsiteY136" fmla="*/ 20601 h 878749"/>
                  <a:gd name="connsiteX137" fmla="*/ 681703 w 4410256"/>
                  <a:gd name="connsiteY137" fmla="*/ 62445 h 878749"/>
                  <a:gd name="connsiteX138" fmla="*/ 690163 w 4410256"/>
                  <a:gd name="connsiteY138" fmla="*/ 101072 h 878749"/>
                  <a:gd name="connsiteX139" fmla="*/ 828826 w 4410256"/>
                  <a:gd name="connsiteY139" fmla="*/ 566097 h 878749"/>
                  <a:gd name="connsiteX140" fmla="*/ 962732 w 4410256"/>
                  <a:gd name="connsiteY140" fmla="*/ 108798 h 878749"/>
                  <a:gd name="connsiteX141" fmla="*/ 973190 w 4410256"/>
                  <a:gd name="connsiteY141" fmla="*/ 57940 h 878749"/>
                  <a:gd name="connsiteX142" fmla="*/ 937352 w 4410256"/>
                  <a:gd name="connsiteY142" fmla="*/ 20601 h 878749"/>
                  <a:gd name="connsiteX143" fmla="*/ 937352 w 4410256"/>
                  <a:gd name="connsiteY143" fmla="*/ 0 h 878749"/>
                  <a:gd name="connsiteX144" fmla="*/ 1170957 w 4410256"/>
                  <a:gd name="connsiteY144" fmla="*/ 0 h 878749"/>
                  <a:gd name="connsiteX145" fmla="*/ 1170957 w 4410256"/>
                  <a:gd name="connsiteY145" fmla="*/ 20601 h 878749"/>
                  <a:gd name="connsiteX146" fmla="*/ 1136592 w 4410256"/>
                  <a:gd name="connsiteY146" fmla="*/ 43777 h 878749"/>
                  <a:gd name="connsiteX147" fmla="*/ 1111690 w 4410256"/>
                  <a:gd name="connsiteY147" fmla="*/ 108798 h 878749"/>
                  <a:gd name="connsiteX148" fmla="*/ 916972 w 4410256"/>
                  <a:gd name="connsiteY148" fmla="*/ 757076 h 878749"/>
                  <a:gd name="connsiteX149" fmla="*/ 903022 w 4410256"/>
                  <a:gd name="connsiteY149" fmla="*/ 818878 h 878749"/>
                  <a:gd name="connsiteX150" fmla="*/ 938370 w 4410256"/>
                  <a:gd name="connsiteY150" fmla="*/ 858149 h 878749"/>
                  <a:gd name="connsiteX151" fmla="*/ 938370 w 4410256"/>
                  <a:gd name="connsiteY151" fmla="*/ 878749 h 878749"/>
                  <a:gd name="connsiteX152" fmla="*/ 716763 w 4410256"/>
                  <a:gd name="connsiteY152" fmla="*/ 878749 h 878749"/>
                  <a:gd name="connsiteX153" fmla="*/ 716763 w 4410256"/>
                  <a:gd name="connsiteY153" fmla="*/ 858149 h 878749"/>
                  <a:gd name="connsiteX154" fmla="*/ 751614 w 4410256"/>
                  <a:gd name="connsiteY154" fmla="*/ 815015 h 878749"/>
                  <a:gd name="connsiteX155" fmla="*/ 736171 w 4410256"/>
                  <a:gd name="connsiteY155" fmla="*/ 757076 h 878749"/>
                  <a:gd name="connsiteX156" fmla="*/ 586225 w 4410256"/>
                  <a:gd name="connsiteY156" fmla="*/ 259541 h 878749"/>
                  <a:gd name="connsiteX157" fmla="*/ 430929 w 4410256"/>
                  <a:gd name="connsiteY157" fmla="*/ 767377 h 878749"/>
                  <a:gd name="connsiteX158" fmla="*/ 417469 w 4410256"/>
                  <a:gd name="connsiteY158" fmla="*/ 816304 h 878749"/>
                  <a:gd name="connsiteX159" fmla="*/ 454318 w 4410256"/>
                  <a:gd name="connsiteY159" fmla="*/ 858149 h 878749"/>
                  <a:gd name="connsiteX160" fmla="*/ 454318 w 4410256"/>
                  <a:gd name="connsiteY160" fmla="*/ 878749 h 878749"/>
                  <a:gd name="connsiteX161" fmla="*/ 242407 w 4410256"/>
                  <a:gd name="connsiteY161" fmla="*/ 878749 h 878749"/>
                  <a:gd name="connsiteX162" fmla="*/ 235573 w 4410256"/>
                  <a:gd name="connsiteY162" fmla="*/ 858841 h 878749"/>
                  <a:gd name="connsiteX163" fmla="*/ 235573 w 4410256"/>
                  <a:gd name="connsiteY163" fmla="*/ 858149 h 878749"/>
                  <a:gd name="connsiteX164" fmla="*/ 268938 w 4410256"/>
                  <a:gd name="connsiteY164" fmla="*/ 814372 h 878749"/>
                  <a:gd name="connsiteX165" fmla="*/ 254981 w 4410256"/>
                  <a:gd name="connsiteY165" fmla="*/ 757076 h 878749"/>
                  <a:gd name="connsiteX166" fmla="*/ 60262 w 4410256"/>
                  <a:gd name="connsiteY166" fmla="*/ 108798 h 878749"/>
                  <a:gd name="connsiteX167" fmla="*/ 34116 w 4410256"/>
                  <a:gd name="connsiteY167" fmla="*/ 43455 h 878749"/>
                  <a:gd name="connsiteX168" fmla="*/ 0 w 4410256"/>
                  <a:gd name="connsiteY168" fmla="*/ 20601 h 87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4410256" h="878749">
                    <a:moveTo>
                      <a:pt x="3870810" y="494418"/>
                    </a:moveTo>
                    <a:lnTo>
                      <a:pt x="3870810" y="733900"/>
                    </a:lnTo>
                    <a:lnTo>
                      <a:pt x="4122618" y="733900"/>
                    </a:lnTo>
                    <a:cubicBezTo>
                      <a:pt x="4169396" y="733900"/>
                      <a:pt x="4203070" y="725532"/>
                      <a:pt x="4223640" y="708793"/>
                    </a:cubicBezTo>
                    <a:cubicBezTo>
                      <a:pt x="4247196" y="689481"/>
                      <a:pt x="4258972" y="657935"/>
                      <a:pt x="4258972" y="614158"/>
                    </a:cubicBezTo>
                    <a:cubicBezTo>
                      <a:pt x="4258972" y="570811"/>
                      <a:pt x="4247196" y="539267"/>
                      <a:pt x="4223640" y="519525"/>
                    </a:cubicBezTo>
                    <a:cubicBezTo>
                      <a:pt x="4203402" y="502786"/>
                      <a:pt x="4169728" y="494418"/>
                      <a:pt x="4122618" y="494418"/>
                    </a:cubicBezTo>
                    <a:close/>
                    <a:moveTo>
                      <a:pt x="3206762" y="221307"/>
                    </a:moveTo>
                    <a:lnTo>
                      <a:pt x="3094832" y="534332"/>
                    </a:lnTo>
                    <a:lnTo>
                      <a:pt x="3316920" y="534332"/>
                    </a:lnTo>
                    <a:close/>
                    <a:moveTo>
                      <a:pt x="1501787" y="221307"/>
                    </a:moveTo>
                    <a:lnTo>
                      <a:pt x="1389856" y="534332"/>
                    </a:lnTo>
                    <a:lnTo>
                      <a:pt x="1611946" y="534332"/>
                    </a:lnTo>
                    <a:close/>
                    <a:moveTo>
                      <a:pt x="3870810" y="144849"/>
                    </a:moveTo>
                    <a:lnTo>
                      <a:pt x="3870810" y="349569"/>
                    </a:lnTo>
                    <a:lnTo>
                      <a:pt x="4131078" y="349569"/>
                    </a:lnTo>
                    <a:cubicBezTo>
                      <a:pt x="4170558" y="349569"/>
                      <a:pt x="4198094" y="342058"/>
                      <a:pt x="4213687" y="327036"/>
                    </a:cubicBezTo>
                    <a:cubicBezTo>
                      <a:pt x="4231270" y="309870"/>
                      <a:pt x="4240062" y="283259"/>
                      <a:pt x="4240062" y="247208"/>
                    </a:cubicBezTo>
                    <a:cubicBezTo>
                      <a:pt x="4240062" y="210299"/>
                      <a:pt x="4231768" y="184011"/>
                      <a:pt x="4215180" y="168347"/>
                    </a:cubicBezTo>
                    <a:cubicBezTo>
                      <a:pt x="4198592" y="152682"/>
                      <a:pt x="4170558" y="144849"/>
                      <a:pt x="4131078" y="144849"/>
                    </a:cubicBezTo>
                    <a:close/>
                    <a:moveTo>
                      <a:pt x="3690663" y="0"/>
                    </a:moveTo>
                    <a:lnTo>
                      <a:pt x="4150486" y="0"/>
                    </a:lnTo>
                    <a:cubicBezTo>
                      <a:pt x="4194611" y="0"/>
                      <a:pt x="4230109" y="4292"/>
                      <a:pt x="4256982" y="12876"/>
                    </a:cubicBezTo>
                    <a:cubicBezTo>
                      <a:pt x="4283854" y="21459"/>
                      <a:pt x="4307410" y="36051"/>
                      <a:pt x="4327648" y="56653"/>
                    </a:cubicBezTo>
                    <a:cubicBezTo>
                      <a:pt x="4367791" y="97424"/>
                      <a:pt x="4387862" y="156223"/>
                      <a:pt x="4387862" y="233046"/>
                    </a:cubicBezTo>
                    <a:cubicBezTo>
                      <a:pt x="4387862" y="318882"/>
                      <a:pt x="4357174" y="380685"/>
                      <a:pt x="4295798" y="418453"/>
                    </a:cubicBezTo>
                    <a:cubicBezTo>
                      <a:pt x="4372104" y="455791"/>
                      <a:pt x="4410256" y="524889"/>
                      <a:pt x="4410256" y="625747"/>
                    </a:cubicBezTo>
                    <a:cubicBezTo>
                      <a:pt x="4410256" y="706004"/>
                      <a:pt x="4388028" y="768879"/>
                      <a:pt x="4343572" y="814372"/>
                    </a:cubicBezTo>
                    <a:cubicBezTo>
                      <a:pt x="4321012" y="837119"/>
                      <a:pt x="4294886" y="853535"/>
                      <a:pt x="4265193" y="863621"/>
                    </a:cubicBezTo>
                    <a:cubicBezTo>
                      <a:pt x="4235500" y="873707"/>
                      <a:pt x="4198758" y="878749"/>
                      <a:pt x="4154965" y="878749"/>
                    </a:cubicBezTo>
                    <a:lnTo>
                      <a:pt x="3690663" y="878749"/>
                    </a:lnTo>
                    <a:lnTo>
                      <a:pt x="3690663" y="858149"/>
                    </a:lnTo>
                    <a:cubicBezTo>
                      <a:pt x="3702606" y="853857"/>
                      <a:pt x="3710901" y="848277"/>
                      <a:pt x="3715545" y="841411"/>
                    </a:cubicBezTo>
                    <a:cubicBezTo>
                      <a:pt x="3720190" y="834544"/>
                      <a:pt x="3722512" y="824458"/>
                      <a:pt x="3722512" y="811154"/>
                    </a:cubicBezTo>
                    <a:lnTo>
                      <a:pt x="3722512" y="67597"/>
                    </a:lnTo>
                    <a:cubicBezTo>
                      <a:pt x="3722512" y="54292"/>
                      <a:pt x="3720190" y="44206"/>
                      <a:pt x="3715545" y="37338"/>
                    </a:cubicBezTo>
                    <a:cubicBezTo>
                      <a:pt x="3710901" y="30472"/>
                      <a:pt x="3702606" y="24892"/>
                      <a:pt x="3690663" y="20601"/>
                    </a:cubicBezTo>
                    <a:close/>
                    <a:moveTo>
                      <a:pt x="3091402" y="0"/>
                    </a:moveTo>
                    <a:lnTo>
                      <a:pt x="3332262" y="0"/>
                    </a:lnTo>
                    <a:lnTo>
                      <a:pt x="3332262" y="20601"/>
                    </a:lnTo>
                    <a:cubicBezTo>
                      <a:pt x="3312688" y="27897"/>
                      <a:pt x="3302900" y="40558"/>
                      <a:pt x="3302900" y="58584"/>
                    </a:cubicBezTo>
                    <a:cubicBezTo>
                      <a:pt x="3302900" y="71030"/>
                      <a:pt x="3306053" y="85193"/>
                      <a:pt x="3312356" y="101072"/>
                    </a:cubicBezTo>
                    <a:lnTo>
                      <a:pt x="3571131" y="778321"/>
                    </a:lnTo>
                    <a:cubicBezTo>
                      <a:pt x="3582079" y="807076"/>
                      <a:pt x="3591700" y="826711"/>
                      <a:pt x="3599994" y="837226"/>
                    </a:cubicBezTo>
                    <a:cubicBezTo>
                      <a:pt x="3608288" y="847741"/>
                      <a:pt x="3619402" y="854715"/>
                      <a:pt x="3633336" y="858149"/>
                    </a:cubicBezTo>
                    <a:lnTo>
                      <a:pt x="3633336" y="878749"/>
                    </a:lnTo>
                    <a:lnTo>
                      <a:pt x="3383270" y="878749"/>
                    </a:lnTo>
                    <a:lnTo>
                      <a:pt x="3383270" y="858149"/>
                    </a:lnTo>
                    <a:cubicBezTo>
                      <a:pt x="3405234" y="853427"/>
                      <a:pt x="3416216" y="840124"/>
                      <a:pt x="3416216" y="818235"/>
                    </a:cubicBezTo>
                    <a:cubicBezTo>
                      <a:pt x="3416216" y="809222"/>
                      <a:pt x="3412898" y="795917"/>
                      <a:pt x="3406263" y="778321"/>
                    </a:cubicBezTo>
                    <a:lnTo>
                      <a:pt x="3359586" y="654717"/>
                    </a:lnTo>
                    <a:lnTo>
                      <a:pt x="3050852" y="654717"/>
                    </a:lnTo>
                    <a:lnTo>
                      <a:pt x="3005131" y="778321"/>
                    </a:lnTo>
                    <a:cubicBezTo>
                      <a:pt x="2998828" y="795488"/>
                      <a:pt x="2995676" y="809008"/>
                      <a:pt x="2995676" y="818878"/>
                    </a:cubicBezTo>
                    <a:cubicBezTo>
                      <a:pt x="2995676" y="837763"/>
                      <a:pt x="3006767" y="850853"/>
                      <a:pt x="3028948" y="858149"/>
                    </a:cubicBezTo>
                    <a:lnTo>
                      <a:pt x="3028948" y="878749"/>
                    </a:lnTo>
                    <a:lnTo>
                      <a:pt x="2804262" y="878749"/>
                    </a:lnTo>
                    <a:lnTo>
                      <a:pt x="2804262" y="858149"/>
                    </a:lnTo>
                    <a:cubicBezTo>
                      <a:pt x="2817532" y="854715"/>
                      <a:pt x="2827651" y="848707"/>
                      <a:pt x="2834618" y="840124"/>
                    </a:cubicBezTo>
                    <a:cubicBezTo>
                      <a:pt x="2841585" y="831539"/>
                      <a:pt x="2849547" y="814802"/>
                      <a:pt x="2858505" y="789908"/>
                    </a:cubicBezTo>
                    <a:lnTo>
                      <a:pt x="3108322" y="114592"/>
                    </a:lnTo>
                    <a:cubicBezTo>
                      <a:pt x="3116284" y="93132"/>
                      <a:pt x="3120266" y="75965"/>
                      <a:pt x="3120266" y="63090"/>
                    </a:cubicBezTo>
                    <a:cubicBezTo>
                      <a:pt x="3120266" y="43347"/>
                      <a:pt x="3110644" y="29185"/>
                      <a:pt x="3091402" y="20601"/>
                    </a:cubicBezTo>
                    <a:close/>
                    <a:moveTo>
                      <a:pt x="1985688" y="0"/>
                    </a:moveTo>
                    <a:lnTo>
                      <a:pt x="2197685" y="0"/>
                    </a:lnTo>
                    <a:lnTo>
                      <a:pt x="2197685" y="20601"/>
                    </a:lnTo>
                    <a:cubicBezTo>
                      <a:pt x="2185741" y="24463"/>
                      <a:pt x="2177447" y="29935"/>
                      <a:pt x="2172803" y="37018"/>
                    </a:cubicBezTo>
                    <a:cubicBezTo>
                      <a:pt x="2168158" y="44099"/>
                      <a:pt x="2165836" y="54077"/>
                      <a:pt x="2165836" y="66952"/>
                    </a:cubicBezTo>
                    <a:lnTo>
                      <a:pt x="2165836" y="350212"/>
                    </a:lnTo>
                    <a:lnTo>
                      <a:pt x="2557481" y="350212"/>
                    </a:lnTo>
                    <a:lnTo>
                      <a:pt x="2557481" y="66952"/>
                    </a:lnTo>
                    <a:cubicBezTo>
                      <a:pt x="2557481" y="54077"/>
                      <a:pt x="2555159" y="44099"/>
                      <a:pt x="2550514" y="37018"/>
                    </a:cubicBezTo>
                    <a:cubicBezTo>
                      <a:pt x="2545870" y="29935"/>
                      <a:pt x="2537576" y="24463"/>
                      <a:pt x="2525632" y="20601"/>
                    </a:cubicBezTo>
                    <a:lnTo>
                      <a:pt x="2525632" y="0"/>
                    </a:lnTo>
                    <a:lnTo>
                      <a:pt x="2737628" y="0"/>
                    </a:lnTo>
                    <a:lnTo>
                      <a:pt x="2737628" y="20601"/>
                    </a:lnTo>
                    <a:cubicBezTo>
                      <a:pt x="2725685" y="24892"/>
                      <a:pt x="2717391" y="30472"/>
                      <a:pt x="2712746" y="37338"/>
                    </a:cubicBezTo>
                    <a:cubicBezTo>
                      <a:pt x="2708102" y="44206"/>
                      <a:pt x="2705779" y="54077"/>
                      <a:pt x="2705779" y="66952"/>
                    </a:cubicBezTo>
                    <a:lnTo>
                      <a:pt x="2705779" y="811797"/>
                    </a:lnTo>
                    <a:cubicBezTo>
                      <a:pt x="2705779" y="824672"/>
                      <a:pt x="2708102" y="834544"/>
                      <a:pt x="2712746" y="841411"/>
                    </a:cubicBezTo>
                    <a:cubicBezTo>
                      <a:pt x="2717391" y="848277"/>
                      <a:pt x="2725685" y="853857"/>
                      <a:pt x="2737628" y="858149"/>
                    </a:cubicBezTo>
                    <a:lnTo>
                      <a:pt x="2737628" y="878749"/>
                    </a:lnTo>
                    <a:lnTo>
                      <a:pt x="2525632" y="878749"/>
                    </a:lnTo>
                    <a:lnTo>
                      <a:pt x="2525632" y="858149"/>
                    </a:lnTo>
                    <a:cubicBezTo>
                      <a:pt x="2537244" y="854286"/>
                      <a:pt x="2545455" y="848814"/>
                      <a:pt x="2550266" y="841733"/>
                    </a:cubicBezTo>
                    <a:cubicBezTo>
                      <a:pt x="2555076" y="834652"/>
                      <a:pt x="2557481" y="824672"/>
                      <a:pt x="2557481" y="811797"/>
                    </a:cubicBezTo>
                    <a:lnTo>
                      <a:pt x="2557481" y="495061"/>
                    </a:lnTo>
                    <a:lnTo>
                      <a:pt x="2165836" y="495061"/>
                    </a:lnTo>
                    <a:lnTo>
                      <a:pt x="2165836" y="811797"/>
                    </a:lnTo>
                    <a:cubicBezTo>
                      <a:pt x="2165836" y="824672"/>
                      <a:pt x="2168241" y="834652"/>
                      <a:pt x="2173051" y="841733"/>
                    </a:cubicBezTo>
                    <a:cubicBezTo>
                      <a:pt x="2177862" y="848814"/>
                      <a:pt x="2186073" y="854286"/>
                      <a:pt x="2197685" y="858149"/>
                    </a:cubicBezTo>
                    <a:lnTo>
                      <a:pt x="2197685" y="878749"/>
                    </a:lnTo>
                    <a:lnTo>
                      <a:pt x="1985688" y="878749"/>
                    </a:lnTo>
                    <a:lnTo>
                      <a:pt x="1985688" y="858149"/>
                    </a:lnTo>
                    <a:cubicBezTo>
                      <a:pt x="1997632" y="853857"/>
                      <a:pt x="2005926" y="848277"/>
                      <a:pt x="2010571" y="841411"/>
                    </a:cubicBezTo>
                    <a:cubicBezTo>
                      <a:pt x="2015215" y="834544"/>
                      <a:pt x="2017538" y="824672"/>
                      <a:pt x="2017538" y="811797"/>
                    </a:cubicBezTo>
                    <a:lnTo>
                      <a:pt x="2017538" y="66952"/>
                    </a:lnTo>
                    <a:cubicBezTo>
                      <a:pt x="2017538" y="54077"/>
                      <a:pt x="2015215" y="44206"/>
                      <a:pt x="2010571" y="37338"/>
                    </a:cubicBezTo>
                    <a:cubicBezTo>
                      <a:pt x="2005926" y="30472"/>
                      <a:pt x="1997632" y="24892"/>
                      <a:pt x="1985688" y="20601"/>
                    </a:cubicBezTo>
                    <a:close/>
                    <a:moveTo>
                      <a:pt x="1386427" y="0"/>
                    </a:moveTo>
                    <a:lnTo>
                      <a:pt x="1627287" y="0"/>
                    </a:lnTo>
                    <a:lnTo>
                      <a:pt x="1627287" y="20601"/>
                    </a:lnTo>
                    <a:cubicBezTo>
                      <a:pt x="1607713" y="27897"/>
                      <a:pt x="1597926" y="40558"/>
                      <a:pt x="1597926" y="58584"/>
                    </a:cubicBezTo>
                    <a:cubicBezTo>
                      <a:pt x="1597926" y="71030"/>
                      <a:pt x="1601078" y="85193"/>
                      <a:pt x="1607381" y="101072"/>
                    </a:cubicBezTo>
                    <a:lnTo>
                      <a:pt x="1866156" y="778321"/>
                    </a:lnTo>
                    <a:cubicBezTo>
                      <a:pt x="1877104" y="807076"/>
                      <a:pt x="1886726" y="826711"/>
                      <a:pt x="1895020" y="837226"/>
                    </a:cubicBezTo>
                    <a:cubicBezTo>
                      <a:pt x="1903314" y="847741"/>
                      <a:pt x="1914428" y="854715"/>
                      <a:pt x="1928362" y="858149"/>
                    </a:cubicBezTo>
                    <a:lnTo>
                      <a:pt x="1928362" y="878749"/>
                    </a:lnTo>
                    <a:lnTo>
                      <a:pt x="1678296" y="878749"/>
                    </a:lnTo>
                    <a:lnTo>
                      <a:pt x="1678296" y="858149"/>
                    </a:lnTo>
                    <a:cubicBezTo>
                      <a:pt x="1700259" y="853427"/>
                      <a:pt x="1711241" y="840124"/>
                      <a:pt x="1711241" y="818235"/>
                    </a:cubicBezTo>
                    <a:cubicBezTo>
                      <a:pt x="1711241" y="809222"/>
                      <a:pt x="1707923" y="795917"/>
                      <a:pt x="1701288" y="778321"/>
                    </a:cubicBezTo>
                    <a:lnTo>
                      <a:pt x="1654611" y="654717"/>
                    </a:lnTo>
                    <a:lnTo>
                      <a:pt x="1345877" y="654717"/>
                    </a:lnTo>
                    <a:lnTo>
                      <a:pt x="1300156" y="778321"/>
                    </a:lnTo>
                    <a:cubicBezTo>
                      <a:pt x="1293853" y="795488"/>
                      <a:pt x="1290701" y="809008"/>
                      <a:pt x="1290701" y="818878"/>
                    </a:cubicBezTo>
                    <a:cubicBezTo>
                      <a:pt x="1290701" y="837763"/>
                      <a:pt x="1301791" y="850853"/>
                      <a:pt x="1323973" y="858149"/>
                    </a:cubicBezTo>
                    <a:lnTo>
                      <a:pt x="1323973" y="878749"/>
                    </a:lnTo>
                    <a:lnTo>
                      <a:pt x="1099287" y="878749"/>
                    </a:lnTo>
                    <a:lnTo>
                      <a:pt x="1099287" y="858149"/>
                    </a:lnTo>
                    <a:cubicBezTo>
                      <a:pt x="1112557" y="854715"/>
                      <a:pt x="1122676" y="848707"/>
                      <a:pt x="1129643" y="840124"/>
                    </a:cubicBezTo>
                    <a:cubicBezTo>
                      <a:pt x="1136610" y="831539"/>
                      <a:pt x="1144572" y="814802"/>
                      <a:pt x="1153530" y="789908"/>
                    </a:cubicBezTo>
                    <a:lnTo>
                      <a:pt x="1403347" y="114592"/>
                    </a:lnTo>
                    <a:cubicBezTo>
                      <a:pt x="1411309" y="93132"/>
                      <a:pt x="1415290" y="75965"/>
                      <a:pt x="1415290" y="63090"/>
                    </a:cubicBezTo>
                    <a:cubicBezTo>
                      <a:pt x="1415290" y="43347"/>
                      <a:pt x="1405669" y="29185"/>
                      <a:pt x="1386427" y="20601"/>
                    </a:cubicBezTo>
                    <a:close/>
                    <a:moveTo>
                      <a:pt x="0" y="0"/>
                    </a:moveTo>
                    <a:lnTo>
                      <a:pt x="236156" y="0"/>
                    </a:lnTo>
                    <a:lnTo>
                      <a:pt x="236156" y="20601"/>
                    </a:lnTo>
                    <a:cubicBezTo>
                      <a:pt x="215250" y="26609"/>
                      <a:pt x="204796" y="39270"/>
                      <a:pt x="204796" y="58584"/>
                    </a:cubicBezTo>
                    <a:cubicBezTo>
                      <a:pt x="204796" y="68454"/>
                      <a:pt x="207453" y="82617"/>
                      <a:pt x="212767" y="101072"/>
                    </a:cubicBezTo>
                    <a:lnTo>
                      <a:pt x="347107" y="566097"/>
                    </a:lnTo>
                    <a:lnTo>
                      <a:pt x="492567" y="98498"/>
                    </a:lnTo>
                    <a:cubicBezTo>
                      <a:pt x="498870" y="78326"/>
                      <a:pt x="502022" y="65021"/>
                      <a:pt x="502022" y="58584"/>
                    </a:cubicBezTo>
                    <a:cubicBezTo>
                      <a:pt x="502022" y="38842"/>
                      <a:pt x="490908" y="26181"/>
                      <a:pt x="468680" y="20601"/>
                    </a:cubicBezTo>
                    <a:lnTo>
                      <a:pt x="468680" y="0"/>
                    </a:lnTo>
                    <a:lnTo>
                      <a:pt x="715542" y="0"/>
                    </a:lnTo>
                    <a:lnTo>
                      <a:pt x="715542" y="20601"/>
                    </a:lnTo>
                    <a:cubicBezTo>
                      <a:pt x="692983" y="28326"/>
                      <a:pt x="681703" y="42275"/>
                      <a:pt x="681703" y="62445"/>
                    </a:cubicBezTo>
                    <a:cubicBezTo>
                      <a:pt x="681703" y="69313"/>
                      <a:pt x="684523" y="82189"/>
                      <a:pt x="690163" y="101072"/>
                    </a:cubicBezTo>
                    <a:lnTo>
                      <a:pt x="828826" y="566097"/>
                    </a:lnTo>
                    <a:lnTo>
                      <a:pt x="962732" y="108798"/>
                    </a:lnTo>
                    <a:cubicBezTo>
                      <a:pt x="969704" y="86050"/>
                      <a:pt x="973190" y="69099"/>
                      <a:pt x="973190" y="57940"/>
                    </a:cubicBezTo>
                    <a:cubicBezTo>
                      <a:pt x="973190" y="39055"/>
                      <a:pt x="961244" y="26609"/>
                      <a:pt x="937352" y="20601"/>
                    </a:cubicBezTo>
                    <a:lnTo>
                      <a:pt x="937352" y="0"/>
                    </a:lnTo>
                    <a:lnTo>
                      <a:pt x="1170957" y="0"/>
                    </a:lnTo>
                    <a:lnTo>
                      <a:pt x="1170957" y="20601"/>
                    </a:lnTo>
                    <a:cubicBezTo>
                      <a:pt x="1154353" y="26609"/>
                      <a:pt x="1142898" y="34335"/>
                      <a:pt x="1136592" y="43777"/>
                    </a:cubicBezTo>
                    <a:cubicBezTo>
                      <a:pt x="1130286" y="53219"/>
                      <a:pt x="1121985" y="74893"/>
                      <a:pt x="1111690" y="108798"/>
                    </a:cubicBezTo>
                    <a:lnTo>
                      <a:pt x="916972" y="757076"/>
                    </a:lnTo>
                    <a:cubicBezTo>
                      <a:pt x="907672" y="787977"/>
                      <a:pt x="903022" y="808578"/>
                      <a:pt x="903022" y="818878"/>
                    </a:cubicBezTo>
                    <a:cubicBezTo>
                      <a:pt x="903022" y="839909"/>
                      <a:pt x="914805" y="852998"/>
                      <a:pt x="938370" y="858149"/>
                    </a:cubicBezTo>
                    <a:lnTo>
                      <a:pt x="938370" y="878749"/>
                    </a:lnTo>
                    <a:lnTo>
                      <a:pt x="716763" y="878749"/>
                    </a:lnTo>
                    <a:lnTo>
                      <a:pt x="716763" y="858149"/>
                    </a:lnTo>
                    <a:cubicBezTo>
                      <a:pt x="739997" y="853427"/>
                      <a:pt x="751614" y="839050"/>
                      <a:pt x="751614" y="815015"/>
                    </a:cubicBezTo>
                    <a:cubicBezTo>
                      <a:pt x="751614" y="806862"/>
                      <a:pt x="746466" y="787549"/>
                      <a:pt x="736171" y="757076"/>
                    </a:cubicBezTo>
                    <a:lnTo>
                      <a:pt x="586225" y="259541"/>
                    </a:lnTo>
                    <a:lnTo>
                      <a:pt x="430929" y="767377"/>
                    </a:lnTo>
                    <a:cubicBezTo>
                      <a:pt x="421956" y="793128"/>
                      <a:pt x="417469" y="809436"/>
                      <a:pt x="417469" y="816304"/>
                    </a:cubicBezTo>
                    <a:cubicBezTo>
                      <a:pt x="417469" y="836046"/>
                      <a:pt x="429752" y="849994"/>
                      <a:pt x="454318" y="858149"/>
                    </a:cubicBezTo>
                    <a:lnTo>
                      <a:pt x="454318" y="878749"/>
                    </a:lnTo>
                    <a:lnTo>
                      <a:pt x="242407" y="878749"/>
                    </a:lnTo>
                    <a:lnTo>
                      <a:pt x="235573" y="858841"/>
                    </a:lnTo>
                    <a:lnTo>
                      <a:pt x="235573" y="858149"/>
                    </a:lnTo>
                    <a:cubicBezTo>
                      <a:pt x="257816" y="852570"/>
                      <a:pt x="268938" y="837978"/>
                      <a:pt x="268938" y="814372"/>
                    </a:cubicBezTo>
                    <a:cubicBezTo>
                      <a:pt x="268938" y="807934"/>
                      <a:pt x="264286" y="788836"/>
                      <a:pt x="254981" y="757076"/>
                    </a:cubicBezTo>
                    <a:lnTo>
                      <a:pt x="60262" y="108798"/>
                    </a:lnTo>
                    <a:cubicBezTo>
                      <a:pt x="50636" y="76609"/>
                      <a:pt x="41920" y="54828"/>
                      <a:pt x="34116" y="43455"/>
                    </a:cubicBezTo>
                    <a:cubicBezTo>
                      <a:pt x="26312" y="32081"/>
                      <a:pt x="14940" y="24463"/>
                      <a:pt x="0" y="2060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600" b="1" dirty="0">
                  <a:ln w="0"/>
                  <a:latin typeface="Siegra" pitchFamily="2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1295B6-F277-2901-6428-A6E1200E97C4}"/>
                  </a:ext>
                </a:extLst>
              </p:cNvPr>
              <p:cNvSpPr/>
              <p:nvPr/>
            </p:nvSpPr>
            <p:spPr>
              <a:xfrm>
                <a:off x="4351906" y="3185640"/>
                <a:ext cx="3916989" cy="306782"/>
              </a:xfrm>
              <a:custGeom>
                <a:avLst/>
                <a:gdLst/>
                <a:ahLst/>
                <a:cxnLst/>
                <a:rect l="l" t="t" r="r" b="b"/>
                <a:pathLst>
                  <a:path w="3916989" h="306782">
                    <a:moveTo>
                      <a:pt x="3342345" y="78205"/>
                    </a:moveTo>
                    <a:lnTo>
                      <a:pt x="3299264" y="161623"/>
                    </a:lnTo>
                    <a:lnTo>
                      <a:pt x="3382133" y="161623"/>
                    </a:lnTo>
                    <a:close/>
                    <a:moveTo>
                      <a:pt x="2205294" y="54606"/>
                    </a:moveTo>
                    <a:cubicBezTo>
                      <a:pt x="2203098" y="61741"/>
                      <a:pt x="2202001" y="67961"/>
                      <a:pt x="2202001" y="73266"/>
                    </a:cubicBezTo>
                    <a:cubicBezTo>
                      <a:pt x="2202001" y="87534"/>
                      <a:pt x="2205385" y="100066"/>
                      <a:pt x="2212154" y="110859"/>
                    </a:cubicBezTo>
                    <a:cubicBezTo>
                      <a:pt x="2219105" y="122018"/>
                      <a:pt x="2227703" y="130433"/>
                      <a:pt x="2237947" y="136104"/>
                    </a:cubicBezTo>
                    <a:cubicBezTo>
                      <a:pt x="2248192" y="141958"/>
                      <a:pt x="2265296" y="148635"/>
                      <a:pt x="2289260" y="156135"/>
                    </a:cubicBezTo>
                    <a:cubicBezTo>
                      <a:pt x="2320542" y="165648"/>
                      <a:pt x="2343135" y="176166"/>
                      <a:pt x="2357038" y="187691"/>
                    </a:cubicBezTo>
                    <a:cubicBezTo>
                      <a:pt x="2370392" y="198850"/>
                      <a:pt x="2377069" y="213851"/>
                      <a:pt x="2377069" y="232693"/>
                    </a:cubicBezTo>
                    <a:cubicBezTo>
                      <a:pt x="2377069" y="251169"/>
                      <a:pt x="2370118" y="267908"/>
                      <a:pt x="2356215" y="282909"/>
                    </a:cubicBezTo>
                    <a:cubicBezTo>
                      <a:pt x="2342129" y="298092"/>
                      <a:pt x="2321091" y="305684"/>
                      <a:pt x="2293102" y="305684"/>
                    </a:cubicBezTo>
                    <a:cubicBezTo>
                      <a:pt x="2281760" y="305684"/>
                      <a:pt x="2266028" y="303580"/>
                      <a:pt x="2245905" y="299373"/>
                    </a:cubicBezTo>
                    <a:cubicBezTo>
                      <a:pt x="2228343" y="295714"/>
                      <a:pt x="2215172" y="293793"/>
                      <a:pt x="2206391" y="293610"/>
                    </a:cubicBezTo>
                    <a:lnTo>
                      <a:pt x="2204470" y="291415"/>
                    </a:lnTo>
                    <a:cubicBezTo>
                      <a:pt x="2204653" y="288305"/>
                      <a:pt x="2204745" y="284281"/>
                      <a:pt x="2204745" y="279341"/>
                    </a:cubicBezTo>
                    <a:cubicBezTo>
                      <a:pt x="2204745" y="273488"/>
                      <a:pt x="2204196" y="264432"/>
                      <a:pt x="2203098" y="252176"/>
                    </a:cubicBezTo>
                    <a:cubicBezTo>
                      <a:pt x="2202184" y="239919"/>
                      <a:pt x="2201726" y="230772"/>
                      <a:pt x="2201726" y="224735"/>
                    </a:cubicBezTo>
                    <a:cubicBezTo>
                      <a:pt x="2201726" y="216869"/>
                      <a:pt x="2202092" y="210101"/>
                      <a:pt x="2202824" y="204430"/>
                    </a:cubicBezTo>
                    <a:lnTo>
                      <a:pt x="2209135" y="204430"/>
                    </a:lnTo>
                    <a:cubicBezTo>
                      <a:pt x="2210416" y="227845"/>
                      <a:pt x="2219837" y="247145"/>
                      <a:pt x="2237398" y="262328"/>
                    </a:cubicBezTo>
                    <a:cubicBezTo>
                      <a:pt x="2254594" y="277329"/>
                      <a:pt x="2274351" y="284829"/>
                      <a:pt x="2296669" y="284829"/>
                    </a:cubicBezTo>
                    <a:cubicBezTo>
                      <a:pt x="2313865" y="284829"/>
                      <a:pt x="2327860" y="279982"/>
                      <a:pt x="2338653" y="270286"/>
                    </a:cubicBezTo>
                    <a:cubicBezTo>
                      <a:pt x="2349446" y="260591"/>
                      <a:pt x="2354843" y="248974"/>
                      <a:pt x="2354843" y="235437"/>
                    </a:cubicBezTo>
                    <a:cubicBezTo>
                      <a:pt x="2354843" y="221168"/>
                      <a:pt x="2349629" y="210101"/>
                      <a:pt x="2339202" y="202234"/>
                    </a:cubicBezTo>
                    <a:cubicBezTo>
                      <a:pt x="2329140" y="194551"/>
                      <a:pt x="2309292" y="185862"/>
                      <a:pt x="2279656" y="176166"/>
                    </a:cubicBezTo>
                    <a:cubicBezTo>
                      <a:pt x="2255875" y="168300"/>
                      <a:pt x="2238954" y="161806"/>
                      <a:pt x="2228892" y="156684"/>
                    </a:cubicBezTo>
                    <a:cubicBezTo>
                      <a:pt x="2217184" y="150647"/>
                      <a:pt x="2208038" y="142506"/>
                      <a:pt x="2201452" y="132262"/>
                    </a:cubicBezTo>
                    <a:cubicBezTo>
                      <a:pt x="2194317" y="121835"/>
                      <a:pt x="2190750" y="110127"/>
                      <a:pt x="2190750" y="97139"/>
                    </a:cubicBezTo>
                    <a:cubicBezTo>
                      <a:pt x="2190750" y="82687"/>
                      <a:pt x="2195598" y="68509"/>
                      <a:pt x="2205294" y="54606"/>
                    </a:cubicBezTo>
                    <a:close/>
                    <a:moveTo>
                      <a:pt x="781971" y="36496"/>
                    </a:moveTo>
                    <a:cubicBezTo>
                      <a:pt x="819656" y="58997"/>
                      <a:pt x="838498" y="97504"/>
                      <a:pt x="838498" y="152019"/>
                    </a:cubicBezTo>
                    <a:cubicBezTo>
                      <a:pt x="838498" y="205802"/>
                      <a:pt x="819564" y="245590"/>
                      <a:pt x="781697" y="271384"/>
                    </a:cubicBezTo>
                    <a:cubicBezTo>
                      <a:pt x="801637" y="244309"/>
                      <a:pt x="811607" y="203515"/>
                      <a:pt x="811607" y="149001"/>
                    </a:cubicBezTo>
                    <a:cubicBezTo>
                      <a:pt x="811607" y="100889"/>
                      <a:pt x="801728" y="63387"/>
                      <a:pt x="781971" y="36496"/>
                    </a:cubicBezTo>
                    <a:close/>
                    <a:moveTo>
                      <a:pt x="560529" y="36221"/>
                    </a:moveTo>
                    <a:cubicBezTo>
                      <a:pt x="540406" y="67320"/>
                      <a:pt x="530345" y="107108"/>
                      <a:pt x="530345" y="155586"/>
                    </a:cubicBezTo>
                    <a:cubicBezTo>
                      <a:pt x="530345" y="199490"/>
                      <a:pt x="539949" y="237541"/>
                      <a:pt x="559157" y="269737"/>
                    </a:cubicBezTo>
                    <a:cubicBezTo>
                      <a:pt x="522204" y="245407"/>
                      <a:pt x="503728" y="206442"/>
                      <a:pt x="503728" y="152842"/>
                    </a:cubicBezTo>
                    <a:cubicBezTo>
                      <a:pt x="503728" y="97779"/>
                      <a:pt x="522661" y="58905"/>
                      <a:pt x="560529" y="36221"/>
                    </a:cubicBezTo>
                    <a:close/>
                    <a:moveTo>
                      <a:pt x="1866440" y="25245"/>
                    </a:moveTo>
                    <a:cubicBezTo>
                      <a:pt x="1853269" y="25245"/>
                      <a:pt x="1843024" y="27898"/>
                      <a:pt x="1835707" y="33203"/>
                    </a:cubicBezTo>
                    <a:cubicBezTo>
                      <a:pt x="1832414" y="40520"/>
                      <a:pt x="1830768" y="58082"/>
                      <a:pt x="1830768" y="85888"/>
                    </a:cubicBezTo>
                    <a:lnTo>
                      <a:pt x="1830768" y="145433"/>
                    </a:lnTo>
                    <a:cubicBezTo>
                      <a:pt x="1841561" y="148177"/>
                      <a:pt x="1853269" y="149549"/>
                      <a:pt x="1865891" y="149549"/>
                    </a:cubicBezTo>
                    <a:cubicBezTo>
                      <a:pt x="1907051" y="149549"/>
                      <a:pt x="1927631" y="128146"/>
                      <a:pt x="1927631" y="85339"/>
                    </a:cubicBezTo>
                    <a:cubicBezTo>
                      <a:pt x="1927631" y="45277"/>
                      <a:pt x="1907234" y="25245"/>
                      <a:pt x="1866440" y="25245"/>
                    </a:cubicBezTo>
                    <a:close/>
                    <a:moveTo>
                      <a:pt x="670290" y="22501"/>
                    </a:moveTo>
                    <a:cubicBezTo>
                      <a:pt x="607909" y="22501"/>
                      <a:pt x="576719" y="67412"/>
                      <a:pt x="576719" y="157233"/>
                    </a:cubicBezTo>
                    <a:cubicBezTo>
                      <a:pt x="576719" y="241748"/>
                      <a:pt x="608275" y="284006"/>
                      <a:pt x="671387" y="284006"/>
                    </a:cubicBezTo>
                    <a:cubicBezTo>
                      <a:pt x="734317" y="284006"/>
                      <a:pt x="765782" y="240651"/>
                      <a:pt x="765782" y="153940"/>
                    </a:cubicBezTo>
                    <a:cubicBezTo>
                      <a:pt x="765782" y="66314"/>
                      <a:pt x="733951" y="22501"/>
                      <a:pt x="670290" y="22501"/>
                    </a:cubicBezTo>
                    <a:close/>
                    <a:moveTo>
                      <a:pt x="1952328" y="20580"/>
                    </a:moveTo>
                    <a:cubicBezTo>
                      <a:pt x="1983792" y="33935"/>
                      <a:pt x="1999525" y="54972"/>
                      <a:pt x="1999525" y="83693"/>
                    </a:cubicBezTo>
                    <a:cubicBezTo>
                      <a:pt x="1999525" y="112779"/>
                      <a:pt x="1984707" y="133268"/>
                      <a:pt x="1955072" y="145159"/>
                    </a:cubicBezTo>
                    <a:cubicBezTo>
                      <a:pt x="1966962" y="126317"/>
                      <a:pt x="1972908" y="105554"/>
                      <a:pt x="1972908" y="82870"/>
                    </a:cubicBezTo>
                    <a:cubicBezTo>
                      <a:pt x="1972908" y="62198"/>
                      <a:pt x="1966048" y="41435"/>
                      <a:pt x="1952328" y="20580"/>
                    </a:cubicBezTo>
                    <a:close/>
                    <a:moveTo>
                      <a:pt x="3356614" y="10428"/>
                    </a:moveTo>
                    <a:lnTo>
                      <a:pt x="3383505" y="10428"/>
                    </a:lnTo>
                    <a:cubicBezTo>
                      <a:pt x="3387164" y="19940"/>
                      <a:pt x="3392286" y="31922"/>
                      <a:pt x="3398872" y="46374"/>
                    </a:cubicBezTo>
                    <a:cubicBezTo>
                      <a:pt x="3406189" y="61924"/>
                      <a:pt x="3410305" y="71162"/>
                      <a:pt x="3411220" y="74089"/>
                    </a:cubicBezTo>
                    <a:cubicBezTo>
                      <a:pt x="3412134" y="75735"/>
                      <a:pt x="3412958" y="77656"/>
                      <a:pt x="3413690" y="79851"/>
                    </a:cubicBezTo>
                    <a:lnTo>
                      <a:pt x="3478174" y="213485"/>
                    </a:lnTo>
                    <a:cubicBezTo>
                      <a:pt x="3500675" y="259950"/>
                      <a:pt x="3524639" y="288122"/>
                      <a:pt x="3550067" y="298001"/>
                    </a:cubicBezTo>
                    <a:lnTo>
                      <a:pt x="3550067" y="302940"/>
                    </a:lnTo>
                    <a:cubicBezTo>
                      <a:pt x="3525188" y="300745"/>
                      <a:pt x="3506895" y="299647"/>
                      <a:pt x="3495187" y="299647"/>
                    </a:cubicBezTo>
                    <a:close/>
                    <a:moveTo>
                      <a:pt x="90004" y="10428"/>
                    </a:moveTo>
                    <a:lnTo>
                      <a:pt x="113328" y="10428"/>
                    </a:lnTo>
                    <a:lnTo>
                      <a:pt x="203332" y="201686"/>
                    </a:lnTo>
                    <a:lnTo>
                      <a:pt x="291141" y="10428"/>
                    </a:lnTo>
                    <a:lnTo>
                      <a:pt x="312270" y="10428"/>
                    </a:lnTo>
                    <a:lnTo>
                      <a:pt x="325167" y="299647"/>
                    </a:lnTo>
                    <a:lnTo>
                      <a:pt x="314465" y="299647"/>
                    </a:lnTo>
                    <a:cubicBezTo>
                      <a:pt x="306782" y="299647"/>
                      <a:pt x="296720" y="300196"/>
                      <a:pt x="284281" y="301294"/>
                    </a:cubicBezTo>
                    <a:lnTo>
                      <a:pt x="266170" y="302940"/>
                    </a:lnTo>
                    <a:lnTo>
                      <a:pt x="266170" y="298001"/>
                    </a:lnTo>
                    <a:cubicBezTo>
                      <a:pt x="288122" y="291964"/>
                      <a:pt x="299098" y="272298"/>
                      <a:pt x="299098" y="239004"/>
                    </a:cubicBezTo>
                    <a:cubicBezTo>
                      <a:pt x="299098" y="239553"/>
                      <a:pt x="298916" y="233425"/>
                      <a:pt x="298550" y="220619"/>
                    </a:cubicBezTo>
                    <a:lnTo>
                      <a:pt x="291415" y="60643"/>
                    </a:lnTo>
                    <a:lnTo>
                      <a:pt x="203607" y="252999"/>
                    </a:lnTo>
                    <a:close/>
                    <a:moveTo>
                      <a:pt x="3896409" y="7135"/>
                    </a:moveTo>
                    <a:cubicBezTo>
                      <a:pt x="3896043" y="12623"/>
                      <a:pt x="3895860" y="16739"/>
                      <a:pt x="3895860" y="19483"/>
                    </a:cubicBezTo>
                    <a:cubicBezTo>
                      <a:pt x="3895860" y="23142"/>
                      <a:pt x="3896317" y="31648"/>
                      <a:pt x="3897232" y="45002"/>
                    </a:cubicBezTo>
                    <a:cubicBezTo>
                      <a:pt x="3897781" y="53966"/>
                      <a:pt x="3898055" y="58814"/>
                      <a:pt x="3898055" y="59546"/>
                    </a:cubicBezTo>
                    <a:lnTo>
                      <a:pt x="3898055" y="66406"/>
                    </a:lnTo>
                    <a:lnTo>
                      <a:pt x="3893390" y="66406"/>
                    </a:lnTo>
                    <a:cubicBezTo>
                      <a:pt x="3886805" y="50673"/>
                      <a:pt x="3879304" y="40520"/>
                      <a:pt x="3870890" y="35947"/>
                    </a:cubicBezTo>
                    <a:cubicBezTo>
                      <a:pt x="3862475" y="31557"/>
                      <a:pt x="3846651" y="29361"/>
                      <a:pt x="3823418" y="29361"/>
                    </a:cubicBezTo>
                    <a:lnTo>
                      <a:pt x="3779788" y="29361"/>
                    </a:lnTo>
                    <a:cubicBezTo>
                      <a:pt x="3772836" y="29361"/>
                      <a:pt x="3766434" y="29819"/>
                      <a:pt x="3760580" y="30733"/>
                    </a:cubicBezTo>
                    <a:cubicBezTo>
                      <a:pt x="3757287" y="36953"/>
                      <a:pt x="3755366" y="51771"/>
                      <a:pt x="3754818" y="75186"/>
                    </a:cubicBezTo>
                    <a:lnTo>
                      <a:pt x="3754269" y="93846"/>
                    </a:lnTo>
                    <a:lnTo>
                      <a:pt x="3754269" y="138573"/>
                    </a:lnTo>
                    <a:lnTo>
                      <a:pt x="3813540" y="138573"/>
                    </a:lnTo>
                    <a:cubicBezTo>
                      <a:pt x="3835858" y="138573"/>
                      <a:pt x="3850675" y="136652"/>
                      <a:pt x="3857993" y="132811"/>
                    </a:cubicBezTo>
                    <a:cubicBezTo>
                      <a:pt x="3865310" y="128969"/>
                      <a:pt x="3871164" y="119822"/>
                      <a:pt x="3875554" y="105371"/>
                    </a:cubicBezTo>
                    <a:lnTo>
                      <a:pt x="3881591" y="105371"/>
                    </a:lnTo>
                    <a:cubicBezTo>
                      <a:pt x="3880128" y="121835"/>
                      <a:pt x="3879396" y="136104"/>
                      <a:pt x="3879396" y="148177"/>
                    </a:cubicBezTo>
                    <a:cubicBezTo>
                      <a:pt x="3879396" y="155861"/>
                      <a:pt x="3879945" y="165922"/>
                      <a:pt x="3881042" y="178362"/>
                    </a:cubicBezTo>
                    <a:cubicBezTo>
                      <a:pt x="3881408" y="182020"/>
                      <a:pt x="3881866" y="189246"/>
                      <a:pt x="3882414" y="200039"/>
                    </a:cubicBezTo>
                    <a:lnTo>
                      <a:pt x="3876378" y="200039"/>
                    </a:lnTo>
                    <a:cubicBezTo>
                      <a:pt x="3874731" y="183941"/>
                      <a:pt x="3869883" y="172873"/>
                      <a:pt x="3861834" y="166837"/>
                    </a:cubicBezTo>
                    <a:cubicBezTo>
                      <a:pt x="3853602" y="160800"/>
                      <a:pt x="3840705" y="157781"/>
                      <a:pt x="3823144" y="157781"/>
                    </a:cubicBezTo>
                    <a:lnTo>
                      <a:pt x="3754269" y="157781"/>
                    </a:lnTo>
                    <a:lnTo>
                      <a:pt x="3754269" y="217601"/>
                    </a:lnTo>
                    <a:cubicBezTo>
                      <a:pt x="3754269" y="240651"/>
                      <a:pt x="3755549" y="260865"/>
                      <a:pt x="3758110" y="278244"/>
                    </a:cubicBezTo>
                    <a:cubicBezTo>
                      <a:pt x="3765794" y="279341"/>
                      <a:pt x="3774026" y="279890"/>
                      <a:pt x="3782807" y="279890"/>
                    </a:cubicBezTo>
                    <a:lnTo>
                      <a:pt x="3824516" y="279890"/>
                    </a:lnTo>
                    <a:cubicBezTo>
                      <a:pt x="3847199" y="279890"/>
                      <a:pt x="3864304" y="277329"/>
                      <a:pt x="3875829" y="272207"/>
                    </a:cubicBezTo>
                    <a:cubicBezTo>
                      <a:pt x="3887902" y="266902"/>
                      <a:pt x="3899793" y="255103"/>
                      <a:pt x="3911501" y="236809"/>
                    </a:cubicBezTo>
                    <a:lnTo>
                      <a:pt x="3916989" y="236809"/>
                    </a:lnTo>
                    <a:cubicBezTo>
                      <a:pt x="3914977" y="245224"/>
                      <a:pt x="3911958" y="254920"/>
                      <a:pt x="3907934" y="265896"/>
                    </a:cubicBezTo>
                    <a:cubicBezTo>
                      <a:pt x="3902995" y="280165"/>
                      <a:pt x="3899427" y="292513"/>
                      <a:pt x="3897232" y="302940"/>
                    </a:cubicBezTo>
                    <a:cubicBezTo>
                      <a:pt x="3876378" y="300745"/>
                      <a:pt x="3857718" y="299647"/>
                      <a:pt x="3841254" y="299647"/>
                    </a:cubicBezTo>
                    <a:lnTo>
                      <a:pt x="3731493" y="299647"/>
                    </a:lnTo>
                    <a:lnTo>
                      <a:pt x="3731493" y="10428"/>
                    </a:lnTo>
                    <a:lnTo>
                      <a:pt x="3811344" y="10428"/>
                    </a:lnTo>
                    <a:cubicBezTo>
                      <a:pt x="3826345" y="10428"/>
                      <a:pt x="3854700" y="9330"/>
                      <a:pt x="3896409" y="7135"/>
                    </a:cubicBezTo>
                    <a:close/>
                    <a:moveTo>
                      <a:pt x="3653014" y="7135"/>
                    </a:moveTo>
                    <a:cubicBezTo>
                      <a:pt x="3664173" y="7866"/>
                      <a:pt x="3680729" y="8964"/>
                      <a:pt x="3702681" y="10428"/>
                    </a:cubicBezTo>
                    <a:lnTo>
                      <a:pt x="3711736" y="10428"/>
                    </a:lnTo>
                    <a:lnTo>
                      <a:pt x="3711736" y="299647"/>
                    </a:lnTo>
                    <a:lnTo>
                      <a:pt x="3693626" y="299647"/>
                    </a:lnTo>
                    <a:cubicBezTo>
                      <a:pt x="3687223" y="299647"/>
                      <a:pt x="3673686" y="300745"/>
                      <a:pt x="3653014" y="302940"/>
                    </a:cubicBezTo>
                    <a:lnTo>
                      <a:pt x="3653014" y="298001"/>
                    </a:lnTo>
                    <a:cubicBezTo>
                      <a:pt x="3662893" y="295440"/>
                      <a:pt x="3670393" y="290775"/>
                      <a:pt x="3675515" y="284006"/>
                    </a:cubicBezTo>
                    <a:cubicBezTo>
                      <a:pt x="3680821" y="277055"/>
                      <a:pt x="3684388" y="269097"/>
                      <a:pt x="3686217" y="260133"/>
                    </a:cubicBezTo>
                    <a:cubicBezTo>
                      <a:pt x="3688229" y="250621"/>
                      <a:pt x="3689235" y="230498"/>
                      <a:pt x="3689235" y="199765"/>
                    </a:cubicBezTo>
                    <a:lnTo>
                      <a:pt x="3689235" y="84790"/>
                    </a:lnTo>
                    <a:cubicBezTo>
                      <a:pt x="3689235" y="58265"/>
                      <a:pt x="3685668" y="40063"/>
                      <a:pt x="3678534" y="30185"/>
                    </a:cubicBezTo>
                    <a:cubicBezTo>
                      <a:pt x="3671399" y="20306"/>
                      <a:pt x="3662893" y="14269"/>
                      <a:pt x="3653014" y="12074"/>
                    </a:cubicBezTo>
                    <a:close/>
                    <a:moveTo>
                      <a:pt x="3258927" y="7135"/>
                    </a:moveTo>
                    <a:lnTo>
                      <a:pt x="3268531" y="7135"/>
                    </a:lnTo>
                    <a:cubicBezTo>
                      <a:pt x="3277129" y="7135"/>
                      <a:pt x="3288928" y="7684"/>
                      <a:pt x="3303929" y="8781"/>
                    </a:cubicBezTo>
                    <a:cubicBezTo>
                      <a:pt x="3319661" y="9879"/>
                      <a:pt x="3329906" y="10428"/>
                      <a:pt x="3334662" y="10428"/>
                    </a:cubicBezTo>
                    <a:lnTo>
                      <a:pt x="3473235" y="299647"/>
                    </a:lnTo>
                    <a:cubicBezTo>
                      <a:pt x="3455490" y="300013"/>
                      <a:pt x="3434178" y="301111"/>
                      <a:pt x="3409299" y="302940"/>
                    </a:cubicBezTo>
                    <a:lnTo>
                      <a:pt x="3409299" y="298001"/>
                    </a:lnTo>
                    <a:cubicBezTo>
                      <a:pt x="3423202" y="295623"/>
                      <a:pt x="3430154" y="288122"/>
                      <a:pt x="3430154" y="275500"/>
                    </a:cubicBezTo>
                    <a:cubicBezTo>
                      <a:pt x="3430154" y="266170"/>
                      <a:pt x="3425580" y="252084"/>
                      <a:pt x="3416434" y="233242"/>
                    </a:cubicBezTo>
                    <a:lnTo>
                      <a:pt x="3392012" y="182203"/>
                    </a:lnTo>
                    <a:lnTo>
                      <a:pt x="3288562" y="182203"/>
                    </a:lnTo>
                    <a:lnTo>
                      <a:pt x="3262494" y="233242"/>
                    </a:lnTo>
                    <a:cubicBezTo>
                      <a:pt x="3262494" y="233242"/>
                      <a:pt x="3262037" y="234431"/>
                      <a:pt x="3261122" y="236809"/>
                    </a:cubicBezTo>
                    <a:cubicBezTo>
                      <a:pt x="3260939" y="236992"/>
                      <a:pt x="3259567" y="239645"/>
                      <a:pt x="3257006" y="244767"/>
                    </a:cubicBezTo>
                    <a:cubicBezTo>
                      <a:pt x="3253164" y="252450"/>
                      <a:pt x="3251244" y="260316"/>
                      <a:pt x="3251244" y="268365"/>
                    </a:cubicBezTo>
                    <a:cubicBezTo>
                      <a:pt x="3251244" y="282268"/>
                      <a:pt x="3258927" y="292147"/>
                      <a:pt x="3274293" y="298001"/>
                    </a:cubicBezTo>
                    <a:lnTo>
                      <a:pt x="3274293" y="302940"/>
                    </a:lnTo>
                    <a:cubicBezTo>
                      <a:pt x="3271184" y="302940"/>
                      <a:pt x="3265787" y="302483"/>
                      <a:pt x="3258104" y="301568"/>
                    </a:cubicBezTo>
                    <a:cubicBezTo>
                      <a:pt x="3247311" y="300287"/>
                      <a:pt x="3237615" y="299647"/>
                      <a:pt x="3229017" y="299647"/>
                    </a:cubicBezTo>
                    <a:cubicBezTo>
                      <a:pt x="3221151" y="299647"/>
                      <a:pt x="3211455" y="300287"/>
                      <a:pt x="3199930" y="301568"/>
                    </a:cubicBezTo>
                    <a:cubicBezTo>
                      <a:pt x="3192064" y="302483"/>
                      <a:pt x="3186850" y="302940"/>
                      <a:pt x="3184290" y="302940"/>
                    </a:cubicBezTo>
                    <a:lnTo>
                      <a:pt x="3184290" y="298001"/>
                    </a:lnTo>
                    <a:cubicBezTo>
                      <a:pt x="3204412" y="287756"/>
                      <a:pt x="3222706" y="266627"/>
                      <a:pt x="3239170" y="234614"/>
                    </a:cubicBezTo>
                    <a:lnTo>
                      <a:pt x="3330271" y="57350"/>
                    </a:lnTo>
                    <a:cubicBezTo>
                      <a:pt x="3323320" y="43264"/>
                      <a:pt x="3313761" y="32380"/>
                      <a:pt x="3301596" y="24696"/>
                    </a:cubicBezTo>
                    <a:cubicBezTo>
                      <a:pt x="3289431" y="17013"/>
                      <a:pt x="3275208" y="12806"/>
                      <a:pt x="3258927" y="12074"/>
                    </a:cubicBezTo>
                    <a:close/>
                    <a:moveTo>
                      <a:pt x="3091849" y="7135"/>
                    </a:moveTo>
                    <a:lnTo>
                      <a:pt x="3091849" y="12074"/>
                    </a:lnTo>
                    <a:cubicBezTo>
                      <a:pt x="3082519" y="13720"/>
                      <a:pt x="3074470" y="18019"/>
                      <a:pt x="3067701" y="24971"/>
                    </a:cubicBezTo>
                    <a:cubicBezTo>
                      <a:pt x="3061299" y="31739"/>
                      <a:pt x="3057091" y="40154"/>
                      <a:pt x="3055079" y="50216"/>
                    </a:cubicBezTo>
                    <a:cubicBezTo>
                      <a:pt x="3053250" y="59546"/>
                      <a:pt x="3052335" y="77382"/>
                      <a:pt x="3052335" y="103724"/>
                    </a:cubicBezTo>
                    <a:lnTo>
                      <a:pt x="3052335" y="224461"/>
                    </a:lnTo>
                    <a:cubicBezTo>
                      <a:pt x="3052335" y="269829"/>
                      <a:pt x="3065506" y="294342"/>
                      <a:pt x="3091849" y="298001"/>
                    </a:cubicBezTo>
                    <a:lnTo>
                      <a:pt x="3091849" y="302940"/>
                    </a:lnTo>
                    <a:cubicBezTo>
                      <a:pt x="3067701" y="300745"/>
                      <a:pt x="3052152" y="299647"/>
                      <a:pt x="3045200" y="299647"/>
                    </a:cubicBezTo>
                    <a:lnTo>
                      <a:pt x="3029559" y="299647"/>
                    </a:lnTo>
                    <a:lnTo>
                      <a:pt x="3029559" y="10428"/>
                    </a:lnTo>
                    <a:cubicBezTo>
                      <a:pt x="3043280" y="10062"/>
                      <a:pt x="3053707" y="9604"/>
                      <a:pt x="3060841" y="9056"/>
                    </a:cubicBezTo>
                    <a:close/>
                    <a:moveTo>
                      <a:pt x="2866290" y="7135"/>
                    </a:moveTo>
                    <a:lnTo>
                      <a:pt x="2866290" y="12074"/>
                    </a:lnTo>
                    <a:cubicBezTo>
                      <a:pt x="2856229" y="13720"/>
                      <a:pt x="2848088" y="17653"/>
                      <a:pt x="2841869" y="23873"/>
                    </a:cubicBezTo>
                    <a:cubicBezTo>
                      <a:pt x="2835283" y="30459"/>
                      <a:pt x="2831075" y="37776"/>
                      <a:pt x="2829246" y="45825"/>
                    </a:cubicBezTo>
                    <a:cubicBezTo>
                      <a:pt x="2827051" y="54240"/>
                      <a:pt x="2825953" y="67320"/>
                      <a:pt x="2825953" y="85065"/>
                    </a:cubicBezTo>
                    <a:lnTo>
                      <a:pt x="2825679" y="90827"/>
                    </a:lnTo>
                    <a:lnTo>
                      <a:pt x="2825679" y="195649"/>
                    </a:lnTo>
                    <a:cubicBezTo>
                      <a:pt x="2825679" y="218882"/>
                      <a:pt x="2827417" y="235712"/>
                      <a:pt x="2830893" y="246139"/>
                    </a:cubicBezTo>
                    <a:cubicBezTo>
                      <a:pt x="2834185" y="256932"/>
                      <a:pt x="2841686" y="265896"/>
                      <a:pt x="2853393" y="273030"/>
                    </a:cubicBezTo>
                    <a:cubicBezTo>
                      <a:pt x="2865284" y="280165"/>
                      <a:pt x="2880010" y="283732"/>
                      <a:pt x="2897572" y="283732"/>
                    </a:cubicBezTo>
                    <a:cubicBezTo>
                      <a:pt x="2925744" y="283732"/>
                      <a:pt x="2955563" y="273396"/>
                      <a:pt x="2987027" y="252724"/>
                    </a:cubicBezTo>
                    <a:lnTo>
                      <a:pt x="2987027" y="92474"/>
                    </a:lnTo>
                    <a:cubicBezTo>
                      <a:pt x="2987027" y="71802"/>
                      <a:pt x="2986021" y="56710"/>
                      <a:pt x="2984009" y="47197"/>
                    </a:cubicBezTo>
                    <a:cubicBezTo>
                      <a:pt x="2982180" y="38234"/>
                      <a:pt x="2978246" y="30642"/>
                      <a:pt x="2972209" y="24422"/>
                    </a:cubicBezTo>
                    <a:cubicBezTo>
                      <a:pt x="2966539" y="18751"/>
                      <a:pt x="2958764" y="14635"/>
                      <a:pt x="2948885" y="12074"/>
                    </a:cubicBezTo>
                    <a:lnTo>
                      <a:pt x="2948885" y="7135"/>
                    </a:lnTo>
                    <a:cubicBezTo>
                      <a:pt x="2949983" y="7135"/>
                      <a:pt x="2952544" y="7226"/>
                      <a:pt x="2956569" y="7409"/>
                    </a:cubicBezTo>
                    <a:cubicBezTo>
                      <a:pt x="2960593" y="7592"/>
                      <a:pt x="2964892" y="7958"/>
                      <a:pt x="2969465" y="8507"/>
                    </a:cubicBezTo>
                    <a:cubicBezTo>
                      <a:pt x="2984466" y="9421"/>
                      <a:pt x="2997912" y="10062"/>
                      <a:pt x="3009803" y="10428"/>
                    </a:cubicBezTo>
                    <a:lnTo>
                      <a:pt x="3009803" y="299647"/>
                    </a:lnTo>
                    <a:lnTo>
                      <a:pt x="2984009" y="299647"/>
                    </a:lnTo>
                    <a:cubicBezTo>
                      <a:pt x="2985838" y="293610"/>
                      <a:pt x="2986844" y="284738"/>
                      <a:pt x="2987027" y="273030"/>
                    </a:cubicBezTo>
                    <a:cubicBezTo>
                      <a:pt x="2956660" y="292970"/>
                      <a:pt x="2924830" y="302940"/>
                      <a:pt x="2891535" y="302940"/>
                    </a:cubicBezTo>
                    <a:cubicBezTo>
                      <a:pt x="2871961" y="302940"/>
                      <a:pt x="2854857" y="298641"/>
                      <a:pt x="2840222" y="290043"/>
                    </a:cubicBezTo>
                    <a:cubicBezTo>
                      <a:pt x="2825587" y="281445"/>
                      <a:pt x="2815709" y="270378"/>
                      <a:pt x="2810587" y="256840"/>
                    </a:cubicBezTo>
                    <a:cubicBezTo>
                      <a:pt x="2805282" y="243120"/>
                      <a:pt x="2802629" y="223821"/>
                      <a:pt x="2802629" y="198942"/>
                    </a:cubicBezTo>
                    <a:lnTo>
                      <a:pt x="2802629" y="10428"/>
                    </a:lnTo>
                    <a:cubicBezTo>
                      <a:pt x="2821837" y="10428"/>
                      <a:pt x="2843058" y="9330"/>
                      <a:pt x="2866290" y="7135"/>
                    </a:cubicBezTo>
                    <a:close/>
                    <a:moveTo>
                      <a:pt x="2722229" y="7135"/>
                    </a:moveTo>
                    <a:lnTo>
                      <a:pt x="2783421" y="10428"/>
                    </a:lnTo>
                    <a:lnTo>
                      <a:pt x="2783421" y="200862"/>
                    </a:lnTo>
                    <a:cubicBezTo>
                      <a:pt x="2783421" y="229217"/>
                      <a:pt x="2785342" y="249066"/>
                      <a:pt x="2789183" y="260408"/>
                    </a:cubicBezTo>
                    <a:cubicBezTo>
                      <a:pt x="2793025" y="272115"/>
                      <a:pt x="2801349" y="283366"/>
                      <a:pt x="2814154" y="294159"/>
                    </a:cubicBezTo>
                    <a:cubicBezTo>
                      <a:pt x="2802629" y="292330"/>
                      <a:pt x="2792293" y="288031"/>
                      <a:pt x="2783147" y="281262"/>
                    </a:cubicBezTo>
                    <a:cubicBezTo>
                      <a:pt x="2774000" y="274677"/>
                      <a:pt x="2767872" y="266719"/>
                      <a:pt x="2764762" y="257389"/>
                    </a:cubicBezTo>
                    <a:cubicBezTo>
                      <a:pt x="2761835" y="248425"/>
                      <a:pt x="2760371" y="233516"/>
                      <a:pt x="2760371" y="212662"/>
                    </a:cubicBezTo>
                    <a:lnTo>
                      <a:pt x="2760371" y="81498"/>
                    </a:lnTo>
                    <a:cubicBezTo>
                      <a:pt x="2760371" y="59180"/>
                      <a:pt x="2757353" y="42716"/>
                      <a:pt x="2751316" y="32105"/>
                    </a:cubicBezTo>
                    <a:cubicBezTo>
                      <a:pt x="2745279" y="21495"/>
                      <a:pt x="2735584" y="14818"/>
                      <a:pt x="2722229" y="12074"/>
                    </a:cubicBezTo>
                    <a:close/>
                    <a:moveTo>
                      <a:pt x="1877965" y="7135"/>
                    </a:moveTo>
                    <a:cubicBezTo>
                      <a:pt x="1903027" y="7135"/>
                      <a:pt x="1921686" y="14818"/>
                      <a:pt x="1933943" y="30185"/>
                    </a:cubicBezTo>
                    <a:cubicBezTo>
                      <a:pt x="1946199" y="45368"/>
                      <a:pt x="1952328" y="64119"/>
                      <a:pt x="1952328" y="86437"/>
                    </a:cubicBezTo>
                    <a:cubicBezTo>
                      <a:pt x="1952328" y="124304"/>
                      <a:pt x="1936321" y="148543"/>
                      <a:pt x="1904307" y="159153"/>
                    </a:cubicBezTo>
                    <a:cubicBezTo>
                      <a:pt x="1920223" y="161349"/>
                      <a:pt x="1933577" y="166105"/>
                      <a:pt x="1944370" y="173422"/>
                    </a:cubicBezTo>
                    <a:cubicBezTo>
                      <a:pt x="1955895" y="181288"/>
                      <a:pt x="1973365" y="197021"/>
                      <a:pt x="1996781" y="220619"/>
                    </a:cubicBezTo>
                    <a:cubicBezTo>
                      <a:pt x="2032453" y="256840"/>
                      <a:pt x="2061539" y="274951"/>
                      <a:pt x="2084040" y="274951"/>
                    </a:cubicBezTo>
                    <a:cubicBezTo>
                      <a:pt x="2088614" y="274951"/>
                      <a:pt x="2093279" y="273396"/>
                      <a:pt x="2098035" y="270286"/>
                    </a:cubicBezTo>
                    <a:lnTo>
                      <a:pt x="2099133" y="275225"/>
                    </a:lnTo>
                    <a:cubicBezTo>
                      <a:pt x="2091815" y="284738"/>
                      <a:pt x="2081662" y="289494"/>
                      <a:pt x="2068674" y="289494"/>
                    </a:cubicBezTo>
                    <a:cubicBezTo>
                      <a:pt x="2054771" y="289494"/>
                      <a:pt x="2040228" y="284281"/>
                      <a:pt x="2025044" y="273853"/>
                    </a:cubicBezTo>
                    <a:cubicBezTo>
                      <a:pt x="2010775" y="263975"/>
                      <a:pt x="1989463" y="244584"/>
                      <a:pt x="1961108" y="215680"/>
                    </a:cubicBezTo>
                    <a:cubicBezTo>
                      <a:pt x="1927083" y="180557"/>
                      <a:pt x="1893972" y="162995"/>
                      <a:pt x="1861775" y="162995"/>
                    </a:cubicBezTo>
                    <a:cubicBezTo>
                      <a:pt x="1881715" y="169215"/>
                      <a:pt x="1908698" y="190161"/>
                      <a:pt x="1942724" y="225833"/>
                    </a:cubicBezTo>
                    <a:cubicBezTo>
                      <a:pt x="1966688" y="250712"/>
                      <a:pt x="1985896" y="268823"/>
                      <a:pt x="2000348" y="280165"/>
                    </a:cubicBezTo>
                    <a:cubicBezTo>
                      <a:pt x="2014983" y="291507"/>
                      <a:pt x="2028977" y="297178"/>
                      <a:pt x="2042331" y="297178"/>
                    </a:cubicBezTo>
                    <a:lnTo>
                      <a:pt x="2042331" y="299647"/>
                    </a:lnTo>
                    <a:cubicBezTo>
                      <a:pt x="2036112" y="301842"/>
                      <a:pt x="2029983" y="302940"/>
                      <a:pt x="2023946" y="302940"/>
                    </a:cubicBezTo>
                    <a:cubicBezTo>
                      <a:pt x="2006202" y="302940"/>
                      <a:pt x="1990835" y="298458"/>
                      <a:pt x="1977847" y="289494"/>
                    </a:cubicBezTo>
                    <a:cubicBezTo>
                      <a:pt x="1970896" y="284555"/>
                      <a:pt x="1962069" y="277009"/>
                      <a:pt x="1951367" y="266856"/>
                    </a:cubicBezTo>
                    <a:cubicBezTo>
                      <a:pt x="1940666" y="256703"/>
                      <a:pt x="1927814" y="243578"/>
                      <a:pt x="1912814" y="227479"/>
                    </a:cubicBezTo>
                    <a:cubicBezTo>
                      <a:pt x="1890862" y="204064"/>
                      <a:pt x="1874581" y="188149"/>
                      <a:pt x="1863970" y="179734"/>
                    </a:cubicBezTo>
                    <a:cubicBezTo>
                      <a:pt x="1852628" y="171136"/>
                      <a:pt x="1841561" y="165099"/>
                      <a:pt x="1830768" y="161623"/>
                    </a:cubicBezTo>
                    <a:lnTo>
                      <a:pt x="1830768" y="226656"/>
                    </a:lnTo>
                    <a:cubicBezTo>
                      <a:pt x="1830768" y="270378"/>
                      <a:pt x="1843939" y="294159"/>
                      <a:pt x="1870281" y="298001"/>
                    </a:cubicBezTo>
                    <a:lnTo>
                      <a:pt x="1870281" y="302940"/>
                    </a:lnTo>
                    <a:cubicBezTo>
                      <a:pt x="1848329" y="300745"/>
                      <a:pt x="1830219" y="299647"/>
                      <a:pt x="1815950" y="299647"/>
                    </a:cubicBezTo>
                    <a:lnTo>
                      <a:pt x="1807992" y="299647"/>
                    </a:lnTo>
                    <a:lnTo>
                      <a:pt x="1807992" y="10428"/>
                    </a:lnTo>
                    <a:cubicBezTo>
                      <a:pt x="1818968" y="10428"/>
                      <a:pt x="1830676" y="9970"/>
                      <a:pt x="1843116" y="9056"/>
                    </a:cubicBezTo>
                    <a:cubicBezTo>
                      <a:pt x="1857385" y="7775"/>
                      <a:pt x="1869001" y="7135"/>
                      <a:pt x="1877965" y="7135"/>
                    </a:cubicBezTo>
                    <a:close/>
                    <a:moveTo>
                      <a:pt x="1724848" y="7135"/>
                    </a:moveTo>
                    <a:cubicBezTo>
                      <a:pt x="1736556" y="8415"/>
                      <a:pt x="1757594" y="9513"/>
                      <a:pt x="1787961" y="10428"/>
                    </a:cubicBezTo>
                    <a:lnTo>
                      <a:pt x="1787961" y="299647"/>
                    </a:lnTo>
                    <a:lnTo>
                      <a:pt x="1776162" y="299647"/>
                    </a:lnTo>
                    <a:cubicBezTo>
                      <a:pt x="1771588" y="299647"/>
                      <a:pt x="1764362" y="300196"/>
                      <a:pt x="1754484" y="301294"/>
                    </a:cubicBezTo>
                    <a:cubicBezTo>
                      <a:pt x="1746069" y="302391"/>
                      <a:pt x="1736190" y="302940"/>
                      <a:pt x="1724848" y="302940"/>
                    </a:cubicBezTo>
                    <a:lnTo>
                      <a:pt x="1724848" y="298001"/>
                    </a:lnTo>
                    <a:cubicBezTo>
                      <a:pt x="1736556" y="296720"/>
                      <a:pt x="1746252" y="290958"/>
                      <a:pt x="1753935" y="280713"/>
                    </a:cubicBezTo>
                    <a:cubicBezTo>
                      <a:pt x="1761618" y="270469"/>
                      <a:pt x="1765460" y="250712"/>
                      <a:pt x="1765460" y="221443"/>
                    </a:cubicBezTo>
                    <a:lnTo>
                      <a:pt x="1765460" y="80400"/>
                    </a:lnTo>
                    <a:cubicBezTo>
                      <a:pt x="1765460" y="40520"/>
                      <a:pt x="1751923" y="17745"/>
                      <a:pt x="1724848" y="12074"/>
                    </a:cubicBezTo>
                    <a:close/>
                    <a:moveTo>
                      <a:pt x="1600884" y="7135"/>
                    </a:moveTo>
                    <a:cubicBezTo>
                      <a:pt x="1600518" y="12623"/>
                      <a:pt x="1600335" y="16739"/>
                      <a:pt x="1600335" y="19483"/>
                    </a:cubicBezTo>
                    <a:cubicBezTo>
                      <a:pt x="1600335" y="23142"/>
                      <a:pt x="1600793" y="31648"/>
                      <a:pt x="1601707" y="45002"/>
                    </a:cubicBezTo>
                    <a:cubicBezTo>
                      <a:pt x="1602256" y="53966"/>
                      <a:pt x="1602530" y="58814"/>
                      <a:pt x="1602530" y="59546"/>
                    </a:cubicBezTo>
                    <a:lnTo>
                      <a:pt x="1602530" y="66406"/>
                    </a:lnTo>
                    <a:lnTo>
                      <a:pt x="1597866" y="66406"/>
                    </a:lnTo>
                    <a:cubicBezTo>
                      <a:pt x="1591280" y="50673"/>
                      <a:pt x="1583780" y="40520"/>
                      <a:pt x="1575365" y="35947"/>
                    </a:cubicBezTo>
                    <a:cubicBezTo>
                      <a:pt x="1566950" y="31557"/>
                      <a:pt x="1551126" y="29361"/>
                      <a:pt x="1527893" y="29361"/>
                    </a:cubicBezTo>
                    <a:lnTo>
                      <a:pt x="1484263" y="29361"/>
                    </a:lnTo>
                    <a:cubicBezTo>
                      <a:pt x="1477312" y="29361"/>
                      <a:pt x="1470909" y="29819"/>
                      <a:pt x="1465055" y="30733"/>
                    </a:cubicBezTo>
                    <a:cubicBezTo>
                      <a:pt x="1461762" y="36953"/>
                      <a:pt x="1459841" y="51771"/>
                      <a:pt x="1459293" y="75186"/>
                    </a:cubicBezTo>
                    <a:lnTo>
                      <a:pt x="1458744" y="93846"/>
                    </a:lnTo>
                    <a:lnTo>
                      <a:pt x="1458744" y="138573"/>
                    </a:lnTo>
                    <a:lnTo>
                      <a:pt x="1518015" y="138573"/>
                    </a:lnTo>
                    <a:cubicBezTo>
                      <a:pt x="1540333" y="138573"/>
                      <a:pt x="1555150" y="136652"/>
                      <a:pt x="1562468" y="132811"/>
                    </a:cubicBezTo>
                    <a:cubicBezTo>
                      <a:pt x="1569785" y="128969"/>
                      <a:pt x="1575639" y="119822"/>
                      <a:pt x="1580029" y="105371"/>
                    </a:cubicBezTo>
                    <a:lnTo>
                      <a:pt x="1586066" y="105371"/>
                    </a:lnTo>
                    <a:cubicBezTo>
                      <a:pt x="1584603" y="121835"/>
                      <a:pt x="1583871" y="136104"/>
                      <a:pt x="1583871" y="148177"/>
                    </a:cubicBezTo>
                    <a:cubicBezTo>
                      <a:pt x="1583871" y="155861"/>
                      <a:pt x="1584420" y="165922"/>
                      <a:pt x="1585517" y="178362"/>
                    </a:cubicBezTo>
                    <a:cubicBezTo>
                      <a:pt x="1585883" y="182020"/>
                      <a:pt x="1586341" y="189246"/>
                      <a:pt x="1586889" y="200039"/>
                    </a:cubicBezTo>
                    <a:lnTo>
                      <a:pt x="1580853" y="200039"/>
                    </a:lnTo>
                    <a:cubicBezTo>
                      <a:pt x="1579206" y="183941"/>
                      <a:pt x="1574358" y="172873"/>
                      <a:pt x="1566309" y="166837"/>
                    </a:cubicBezTo>
                    <a:cubicBezTo>
                      <a:pt x="1558077" y="160800"/>
                      <a:pt x="1545180" y="157781"/>
                      <a:pt x="1527619" y="157781"/>
                    </a:cubicBezTo>
                    <a:lnTo>
                      <a:pt x="1458744" y="157781"/>
                    </a:lnTo>
                    <a:lnTo>
                      <a:pt x="1458744" y="217601"/>
                    </a:lnTo>
                    <a:cubicBezTo>
                      <a:pt x="1458744" y="240651"/>
                      <a:pt x="1460024" y="260865"/>
                      <a:pt x="1462586" y="278244"/>
                    </a:cubicBezTo>
                    <a:cubicBezTo>
                      <a:pt x="1470269" y="279341"/>
                      <a:pt x="1478501" y="279890"/>
                      <a:pt x="1487282" y="279890"/>
                    </a:cubicBezTo>
                    <a:lnTo>
                      <a:pt x="1528991" y="279890"/>
                    </a:lnTo>
                    <a:cubicBezTo>
                      <a:pt x="1551675" y="279890"/>
                      <a:pt x="1568779" y="277329"/>
                      <a:pt x="1580304" y="272207"/>
                    </a:cubicBezTo>
                    <a:cubicBezTo>
                      <a:pt x="1592377" y="266902"/>
                      <a:pt x="1604268" y="255103"/>
                      <a:pt x="1615976" y="236809"/>
                    </a:cubicBezTo>
                    <a:lnTo>
                      <a:pt x="1621464" y="236809"/>
                    </a:lnTo>
                    <a:cubicBezTo>
                      <a:pt x="1619452" y="245224"/>
                      <a:pt x="1616433" y="254920"/>
                      <a:pt x="1612409" y="265896"/>
                    </a:cubicBezTo>
                    <a:cubicBezTo>
                      <a:pt x="1607470" y="280165"/>
                      <a:pt x="1603902" y="292513"/>
                      <a:pt x="1601707" y="302940"/>
                    </a:cubicBezTo>
                    <a:cubicBezTo>
                      <a:pt x="1580853" y="300745"/>
                      <a:pt x="1562193" y="299647"/>
                      <a:pt x="1545729" y="299647"/>
                    </a:cubicBezTo>
                    <a:lnTo>
                      <a:pt x="1435968" y="299647"/>
                    </a:lnTo>
                    <a:lnTo>
                      <a:pt x="1435968" y="10428"/>
                    </a:lnTo>
                    <a:lnTo>
                      <a:pt x="1515819" y="10428"/>
                    </a:lnTo>
                    <a:cubicBezTo>
                      <a:pt x="1530820" y="10428"/>
                      <a:pt x="1559175" y="9330"/>
                      <a:pt x="1600884" y="7135"/>
                    </a:cubicBezTo>
                    <a:close/>
                    <a:moveTo>
                      <a:pt x="1357490" y="7135"/>
                    </a:moveTo>
                    <a:cubicBezTo>
                      <a:pt x="1368649" y="7866"/>
                      <a:pt x="1385204" y="8964"/>
                      <a:pt x="1407156" y="10428"/>
                    </a:cubicBezTo>
                    <a:lnTo>
                      <a:pt x="1416211" y="10428"/>
                    </a:lnTo>
                    <a:lnTo>
                      <a:pt x="1416211" y="299647"/>
                    </a:lnTo>
                    <a:lnTo>
                      <a:pt x="1398101" y="299647"/>
                    </a:lnTo>
                    <a:cubicBezTo>
                      <a:pt x="1391698" y="299647"/>
                      <a:pt x="1378161" y="300745"/>
                      <a:pt x="1357490" y="302940"/>
                    </a:cubicBezTo>
                    <a:lnTo>
                      <a:pt x="1357490" y="298001"/>
                    </a:lnTo>
                    <a:cubicBezTo>
                      <a:pt x="1367368" y="295440"/>
                      <a:pt x="1374868" y="290775"/>
                      <a:pt x="1379990" y="284006"/>
                    </a:cubicBezTo>
                    <a:cubicBezTo>
                      <a:pt x="1385296" y="277055"/>
                      <a:pt x="1388863" y="269097"/>
                      <a:pt x="1390692" y="260133"/>
                    </a:cubicBezTo>
                    <a:cubicBezTo>
                      <a:pt x="1392705" y="250621"/>
                      <a:pt x="1393711" y="230498"/>
                      <a:pt x="1393711" y="199765"/>
                    </a:cubicBezTo>
                    <a:lnTo>
                      <a:pt x="1393711" y="84790"/>
                    </a:lnTo>
                    <a:cubicBezTo>
                      <a:pt x="1393711" y="58265"/>
                      <a:pt x="1390143" y="40063"/>
                      <a:pt x="1383009" y="30185"/>
                    </a:cubicBezTo>
                    <a:cubicBezTo>
                      <a:pt x="1375874" y="20306"/>
                      <a:pt x="1367368" y="14269"/>
                      <a:pt x="1357490" y="12074"/>
                    </a:cubicBezTo>
                    <a:close/>
                    <a:moveTo>
                      <a:pt x="1038430" y="7135"/>
                    </a:moveTo>
                    <a:lnTo>
                      <a:pt x="1038430" y="12074"/>
                    </a:lnTo>
                    <a:cubicBezTo>
                      <a:pt x="1027820" y="15001"/>
                      <a:pt x="1022515" y="21587"/>
                      <a:pt x="1022515" y="31831"/>
                    </a:cubicBezTo>
                    <a:cubicBezTo>
                      <a:pt x="1022515" y="42990"/>
                      <a:pt x="1029283" y="61558"/>
                      <a:pt x="1042820" y="87534"/>
                    </a:cubicBezTo>
                    <a:lnTo>
                      <a:pt x="1111147" y="216778"/>
                    </a:lnTo>
                    <a:lnTo>
                      <a:pt x="1175082" y="82595"/>
                    </a:lnTo>
                    <a:cubicBezTo>
                      <a:pt x="1184046" y="63936"/>
                      <a:pt x="1188528" y="49941"/>
                      <a:pt x="1188528" y="40612"/>
                    </a:cubicBezTo>
                    <a:cubicBezTo>
                      <a:pt x="1188528" y="26160"/>
                      <a:pt x="1181393" y="16647"/>
                      <a:pt x="1167125" y="12074"/>
                    </a:cubicBezTo>
                    <a:lnTo>
                      <a:pt x="1167125" y="7135"/>
                    </a:lnTo>
                    <a:cubicBezTo>
                      <a:pt x="1166759" y="7135"/>
                      <a:pt x="1171881" y="7592"/>
                      <a:pt x="1182491" y="8507"/>
                    </a:cubicBezTo>
                    <a:cubicBezTo>
                      <a:pt x="1196577" y="9787"/>
                      <a:pt x="1207644" y="10428"/>
                      <a:pt x="1215694" y="10428"/>
                    </a:cubicBezTo>
                    <a:cubicBezTo>
                      <a:pt x="1222096" y="10428"/>
                      <a:pt x="1235725" y="9330"/>
                      <a:pt x="1256579" y="7135"/>
                    </a:cubicBezTo>
                    <a:lnTo>
                      <a:pt x="1256579" y="12074"/>
                    </a:lnTo>
                    <a:cubicBezTo>
                      <a:pt x="1244506" y="17196"/>
                      <a:pt x="1234719" y="24056"/>
                      <a:pt x="1227218" y="32654"/>
                    </a:cubicBezTo>
                    <a:cubicBezTo>
                      <a:pt x="1219535" y="41435"/>
                      <a:pt x="1209565" y="58814"/>
                      <a:pt x="1197309" y="84790"/>
                    </a:cubicBezTo>
                    <a:lnTo>
                      <a:pt x="1111147" y="264249"/>
                    </a:lnTo>
                    <a:lnTo>
                      <a:pt x="978885" y="10428"/>
                    </a:lnTo>
                    <a:cubicBezTo>
                      <a:pt x="995532" y="10428"/>
                      <a:pt x="1015380" y="9330"/>
                      <a:pt x="1038430" y="7135"/>
                    </a:cubicBezTo>
                    <a:close/>
                    <a:moveTo>
                      <a:pt x="905071" y="7135"/>
                    </a:moveTo>
                    <a:lnTo>
                      <a:pt x="956658" y="10428"/>
                    </a:lnTo>
                    <a:lnTo>
                      <a:pt x="1100994" y="285927"/>
                    </a:lnTo>
                    <a:lnTo>
                      <a:pt x="1091390" y="305684"/>
                    </a:lnTo>
                    <a:lnTo>
                      <a:pt x="1086999" y="305684"/>
                    </a:lnTo>
                    <a:lnTo>
                      <a:pt x="964067" y="72168"/>
                    </a:lnTo>
                    <a:cubicBezTo>
                      <a:pt x="945774" y="37045"/>
                      <a:pt x="926108" y="17013"/>
                      <a:pt x="905071" y="12074"/>
                    </a:cubicBezTo>
                    <a:close/>
                    <a:moveTo>
                      <a:pt x="397883" y="7135"/>
                    </a:moveTo>
                    <a:lnTo>
                      <a:pt x="397883" y="12074"/>
                    </a:lnTo>
                    <a:cubicBezTo>
                      <a:pt x="385261" y="14269"/>
                      <a:pt x="375565" y="20123"/>
                      <a:pt x="368797" y="29636"/>
                    </a:cubicBezTo>
                    <a:cubicBezTo>
                      <a:pt x="361662" y="39148"/>
                      <a:pt x="358095" y="50673"/>
                      <a:pt x="358095" y="64210"/>
                    </a:cubicBezTo>
                    <a:lnTo>
                      <a:pt x="358644" y="93571"/>
                    </a:lnTo>
                    <a:lnTo>
                      <a:pt x="364680" y="225010"/>
                    </a:lnTo>
                    <a:cubicBezTo>
                      <a:pt x="365778" y="248974"/>
                      <a:pt x="369528" y="266627"/>
                      <a:pt x="375931" y="277969"/>
                    </a:cubicBezTo>
                    <a:cubicBezTo>
                      <a:pt x="382334" y="289494"/>
                      <a:pt x="392395" y="296171"/>
                      <a:pt x="406115" y="298001"/>
                    </a:cubicBezTo>
                    <a:lnTo>
                      <a:pt x="406115" y="302940"/>
                    </a:lnTo>
                    <a:cubicBezTo>
                      <a:pt x="379041" y="300745"/>
                      <a:pt x="358827" y="299647"/>
                      <a:pt x="345472" y="299647"/>
                    </a:cubicBezTo>
                    <a:lnTo>
                      <a:pt x="332301" y="10428"/>
                    </a:lnTo>
                    <a:lnTo>
                      <a:pt x="341631" y="10428"/>
                    </a:lnTo>
                    <a:cubicBezTo>
                      <a:pt x="354985" y="10428"/>
                      <a:pt x="373736" y="9330"/>
                      <a:pt x="397883" y="7135"/>
                    </a:cubicBezTo>
                    <a:close/>
                    <a:moveTo>
                      <a:pt x="0" y="7135"/>
                    </a:moveTo>
                    <a:cubicBezTo>
                      <a:pt x="14818" y="8781"/>
                      <a:pt x="30642" y="9696"/>
                      <a:pt x="47472" y="9879"/>
                    </a:cubicBezTo>
                    <a:lnTo>
                      <a:pt x="67503" y="10428"/>
                    </a:lnTo>
                    <a:lnTo>
                      <a:pt x="192631" y="276872"/>
                    </a:lnTo>
                    <a:lnTo>
                      <a:pt x="180008" y="302940"/>
                    </a:lnTo>
                    <a:lnTo>
                      <a:pt x="66406" y="60918"/>
                    </a:lnTo>
                    <a:lnTo>
                      <a:pt x="59271" y="224735"/>
                    </a:lnTo>
                    <a:cubicBezTo>
                      <a:pt x="59088" y="232967"/>
                      <a:pt x="58951" y="238776"/>
                      <a:pt x="58860" y="242160"/>
                    </a:cubicBezTo>
                    <a:lnTo>
                      <a:pt x="58758" y="245371"/>
                    </a:lnTo>
                    <a:lnTo>
                      <a:pt x="61038" y="266359"/>
                    </a:lnTo>
                    <a:cubicBezTo>
                      <a:pt x="65668" y="284984"/>
                      <a:pt x="77245" y="295531"/>
                      <a:pt x="95767" y="298001"/>
                    </a:cubicBezTo>
                    <a:lnTo>
                      <a:pt x="95767" y="302940"/>
                    </a:lnTo>
                    <a:cubicBezTo>
                      <a:pt x="95584" y="302940"/>
                      <a:pt x="93023" y="302666"/>
                      <a:pt x="88083" y="302117"/>
                    </a:cubicBezTo>
                    <a:cubicBezTo>
                      <a:pt x="67595" y="300470"/>
                      <a:pt x="54058" y="299647"/>
                      <a:pt x="47472" y="299647"/>
                    </a:cubicBezTo>
                    <a:cubicBezTo>
                      <a:pt x="38691" y="299647"/>
                      <a:pt x="22867" y="300745"/>
                      <a:pt x="0" y="302940"/>
                    </a:cubicBezTo>
                    <a:lnTo>
                      <a:pt x="0" y="298001"/>
                    </a:lnTo>
                    <a:cubicBezTo>
                      <a:pt x="23233" y="291964"/>
                      <a:pt x="35856" y="268182"/>
                      <a:pt x="37868" y="226656"/>
                    </a:cubicBezTo>
                    <a:lnTo>
                      <a:pt x="45826" y="39240"/>
                    </a:lnTo>
                    <a:cubicBezTo>
                      <a:pt x="35032" y="25703"/>
                      <a:pt x="19757" y="16647"/>
                      <a:pt x="0" y="12074"/>
                    </a:cubicBezTo>
                    <a:close/>
                    <a:moveTo>
                      <a:pt x="2318073" y="4391"/>
                    </a:moveTo>
                    <a:cubicBezTo>
                      <a:pt x="2339110" y="4391"/>
                      <a:pt x="2364813" y="8049"/>
                      <a:pt x="2395180" y="15367"/>
                    </a:cubicBezTo>
                    <a:lnTo>
                      <a:pt x="2395180" y="17288"/>
                    </a:lnTo>
                    <a:lnTo>
                      <a:pt x="2395728" y="27715"/>
                    </a:lnTo>
                    <a:cubicBezTo>
                      <a:pt x="2395728" y="33203"/>
                      <a:pt x="2395912" y="39789"/>
                      <a:pt x="2396277" y="47472"/>
                    </a:cubicBezTo>
                    <a:cubicBezTo>
                      <a:pt x="2396826" y="56801"/>
                      <a:pt x="2397100" y="65034"/>
                      <a:pt x="2397100" y="72168"/>
                    </a:cubicBezTo>
                    <a:cubicBezTo>
                      <a:pt x="2397100" y="76924"/>
                      <a:pt x="2396918" y="82778"/>
                      <a:pt x="2396552" y="89730"/>
                    </a:cubicBezTo>
                    <a:lnTo>
                      <a:pt x="2390789" y="89730"/>
                    </a:lnTo>
                    <a:cubicBezTo>
                      <a:pt x="2390606" y="68509"/>
                      <a:pt x="2382191" y="52777"/>
                      <a:pt x="2365544" y="42533"/>
                    </a:cubicBezTo>
                    <a:cubicBezTo>
                      <a:pt x="2349263" y="32471"/>
                      <a:pt x="2329506" y="27440"/>
                      <a:pt x="2306273" y="27440"/>
                    </a:cubicBezTo>
                    <a:cubicBezTo>
                      <a:pt x="2287797" y="27440"/>
                      <a:pt x="2272614" y="31374"/>
                      <a:pt x="2260723" y="39240"/>
                    </a:cubicBezTo>
                    <a:cubicBezTo>
                      <a:pt x="2248649" y="47106"/>
                      <a:pt x="2242612" y="56527"/>
                      <a:pt x="2242612" y="67503"/>
                    </a:cubicBezTo>
                    <a:cubicBezTo>
                      <a:pt x="2242612" y="79211"/>
                      <a:pt x="2247369" y="88449"/>
                      <a:pt x="2256881" y="95218"/>
                    </a:cubicBezTo>
                    <a:cubicBezTo>
                      <a:pt x="2266759" y="102535"/>
                      <a:pt x="2286242" y="111225"/>
                      <a:pt x="2315329" y="121286"/>
                    </a:cubicBezTo>
                    <a:cubicBezTo>
                      <a:pt x="2342403" y="130616"/>
                      <a:pt x="2361337" y="138207"/>
                      <a:pt x="2372130" y="144061"/>
                    </a:cubicBezTo>
                    <a:cubicBezTo>
                      <a:pt x="2383655" y="150464"/>
                      <a:pt x="2393259" y="159611"/>
                      <a:pt x="2400942" y="171501"/>
                    </a:cubicBezTo>
                    <a:cubicBezTo>
                      <a:pt x="2408625" y="183758"/>
                      <a:pt x="2412467" y="197387"/>
                      <a:pt x="2412467" y="212387"/>
                    </a:cubicBezTo>
                    <a:cubicBezTo>
                      <a:pt x="2412467" y="235254"/>
                      <a:pt x="2404052" y="253182"/>
                      <a:pt x="2387222" y="266170"/>
                    </a:cubicBezTo>
                    <a:cubicBezTo>
                      <a:pt x="2393442" y="257572"/>
                      <a:pt x="2396552" y="245499"/>
                      <a:pt x="2396552" y="229949"/>
                    </a:cubicBezTo>
                    <a:cubicBezTo>
                      <a:pt x="2396552" y="215314"/>
                      <a:pt x="2393168" y="202326"/>
                      <a:pt x="2386399" y="190984"/>
                    </a:cubicBezTo>
                    <a:cubicBezTo>
                      <a:pt x="2379264" y="179459"/>
                      <a:pt x="2370483" y="170312"/>
                      <a:pt x="2360056" y="163544"/>
                    </a:cubicBezTo>
                    <a:cubicBezTo>
                      <a:pt x="2349446" y="156592"/>
                      <a:pt x="2332159" y="149183"/>
                      <a:pt x="2308194" y="141317"/>
                    </a:cubicBezTo>
                    <a:cubicBezTo>
                      <a:pt x="2272156" y="129427"/>
                      <a:pt x="2248649" y="119274"/>
                      <a:pt x="2237673" y="110859"/>
                    </a:cubicBezTo>
                    <a:cubicBezTo>
                      <a:pt x="2226697" y="102261"/>
                      <a:pt x="2221209" y="88907"/>
                      <a:pt x="2221209" y="70796"/>
                    </a:cubicBezTo>
                    <a:cubicBezTo>
                      <a:pt x="2221209" y="49941"/>
                      <a:pt x="2229624" y="33569"/>
                      <a:pt x="2246454" y="21678"/>
                    </a:cubicBezTo>
                    <a:cubicBezTo>
                      <a:pt x="2263284" y="10153"/>
                      <a:pt x="2287157" y="4391"/>
                      <a:pt x="2318073" y="4391"/>
                    </a:cubicBezTo>
                    <a:close/>
                    <a:moveTo>
                      <a:pt x="670290" y="0"/>
                    </a:moveTo>
                    <a:cubicBezTo>
                      <a:pt x="707791" y="0"/>
                      <a:pt x="737427" y="13080"/>
                      <a:pt x="759196" y="39240"/>
                    </a:cubicBezTo>
                    <a:cubicBezTo>
                      <a:pt x="780782" y="65216"/>
                      <a:pt x="791575" y="103358"/>
                      <a:pt x="791575" y="153665"/>
                    </a:cubicBezTo>
                    <a:cubicBezTo>
                      <a:pt x="791575" y="187325"/>
                      <a:pt x="786453" y="215772"/>
                      <a:pt x="776209" y="239004"/>
                    </a:cubicBezTo>
                    <a:cubicBezTo>
                      <a:pt x="766147" y="262054"/>
                      <a:pt x="751970" y="279067"/>
                      <a:pt x="733677" y="290043"/>
                    </a:cubicBezTo>
                    <a:cubicBezTo>
                      <a:pt x="715749" y="301202"/>
                      <a:pt x="694803" y="306782"/>
                      <a:pt x="670838" y="306782"/>
                    </a:cubicBezTo>
                    <a:cubicBezTo>
                      <a:pt x="632788" y="306782"/>
                      <a:pt x="603336" y="293153"/>
                      <a:pt x="582481" y="265896"/>
                    </a:cubicBezTo>
                    <a:cubicBezTo>
                      <a:pt x="561627" y="238638"/>
                      <a:pt x="551199" y="201137"/>
                      <a:pt x="551199" y="153391"/>
                    </a:cubicBezTo>
                    <a:cubicBezTo>
                      <a:pt x="551199" y="103816"/>
                      <a:pt x="561809" y="65765"/>
                      <a:pt x="583030" y="39240"/>
                    </a:cubicBezTo>
                    <a:cubicBezTo>
                      <a:pt x="604250" y="13080"/>
                      <a:pt x="633337" y="0"/>
                      <a:pt x="670290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400" b="0" cap="none" spc="600" dirty="0">
                  <a:ln w="0"/>
                  <a:solidFill>
                    <a:schemeClr val="tx1">
                      <a:lumMod val="50000"/>
                      <a:lumOff val="50000"/>
                    </a:schemeClr>
                  </a:solidFill>
                  <a:latin typeface="Colonna MT" panose="04020805060202030203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373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C7E5-EA50-FC0E-0D41-33A4B75A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A7902-0C6F-5AA0-60DA-94D4978DC2A9}"/>
              </a:ext>
            </a:extLst>
          </p:cNvPr>
          <p:cNvGrpSpPr/>
          <p:nvPr/>
        </p:nvGrpSpPr>
        <p:grpSpPr>
          <a:xfrm>
            <a:off x="170322" y="1681189"/>
            <a:ext cx="11851357" cy="3495622"/>
            <a:chOff x="145143" y="208187"/>
            <a:chExt cx="11851357" cy="349562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37BB842-33C7-31D1-A4B7-E65F355835B3}"/>
                </a:ext>
              </a:extLst>
            </p:cNvPr>
            <p:cNvSpPr/>
            <p:nvPr/>
          </p:nvSpPr>
          <p:spPr>
            <a:xfrm>
              <a:off x="145143" y="208187"/>
              <a:ext cx="5588000" cy="34956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6B7A055-17D9-49B6-8888-4AD6A1B4E9FF}"/>
                </a:ext>
              </a:extLst>
            </p:cNvPr>
            <p:cNvGrpSpPr/>
            <p:nvPr/>
          </p:nvGrpSpPr>
          <p:grpSpPr>
            <a:xfrm>
              <a:off x="486765" y="1329461"/>
              <a:ext cx="4904757" cy="1253075"/>
              <a:chOff x="1790512" y="1571224"/>
              <a:chExt cx="7713271" cy="197059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F6F0832-7516-98D6-C52F-39A1E0FA75A2}"/>
                  </a:ext>
                </a:extLst>
              </p:cNvPr>
              <p:cNvGrpSpPr/>
              <p:nvPr/>
            </p:nvGrpSpPr>
            <p:grpSpPr>
              <a:xfrm>
                <a:off x="1790512" y="1571224"/>
                <a:ext cx="2240942" cy="1970598"/>
                <a:chOff x="315585" y="1581059"/>
                <a:chExt cx="3473411" cy="309093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F11055E-86C7-33D6-197B-96B6AEE09ECB}"/>
                    </a:ext>
                  </a:extLst>
                </p:cNvPr>
                <p:cNvSpPr/>
                <p:nvPr/>
              </p:nvSpPr>
              <p:spPr>
                <a:xfrm>
                  <a:off x="698066" y="1581059"/>
                  <a:ext cx="3090930" cy="3090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030A0">
                        <a:shade val="30000"/>
                        <a:satMod val="115000"/>
                      </a:srgbClr>
                    </a:gs>
                    <a:gs pos="50000">
                      <a:srgbClr val="7030A0">
                        <a:shade val="67500"/>
                        <a:satMod val="115000"/>
                      </a:srgbClr>
                    </a:gs>
                    <a:gs pos="100000">
                      <a:srgbClr val="7030A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" name="Graphic 3">
                  <a:extLst>
                    <a:ext uri="{FF2B5EF4-FFF2-40B4-BE49-F238E27FC236}">
                      <a16:creationId xmlns:a16="http://schemas.microsoft.com/office/drawing/2014/main" id="{8680820F-1CA9-12A1-C160-D7165CA30DAE}"/>
                    </a:ext>
                  </a:extLst>
                </p:cNvPr>
                <p:cNvGrpSpPr/>
                <p:nvPr/>
              </p:nvGrpSpPr>
              <p:grpSpPr>
                <a:xfrm flipH="1">
                  <a:off x="315585" y="1901978"/>
                  <a:ext cx="3130178" cy="2449092"/>
                  <a:chOff x="3388232" y="998707"/>
                  <a:chExt cx="4849536" cy="3794340"/>
                </a:xfrm>
                <a:solidFill>
                  <a:schemeClr val="bg1"/>
                </a:solidFill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A31E5E20-ABC6-A604-0F9A-4940C6768C98}"/>
                      </a:ext>
                    </a:extLst>
                  </p:cNvPr>
                  <p:cNvSpPr/>
                  <p:nvPr/>
                </p:nvSpPr>
                <p:spPr>
                  <a:xfrm>
                    <a:off x="3388232" y="998707"/>
                    <a:ext cx="4849536" cy="3794340"/>
                  </a:xfrm>
                  <a:custGeom>
                    <a:avLst/>
                    <a:gdLst>
                      <a:gd name="connsiteX0" fmla="*/ 4735387 w 4849536"/>
                      <a:gd name="connsiteY0" fmla="*/ 3154702 h 3794340"/>
                      <a:gd name="connsiteX1" fmla="*/ 3452693 w 4849536"/>
                      <a:gd name="connsiteY1" fmla="*/ 1979180 h 3794340"/>
                      <a:gd name="connsiteX2" fmla="*/ 3370202 w 4849536"/>
                      <a:gd name="connsiteY2" fmla="*/ 1873133 h 3794340"/>
                      <a:gd name="connsiteX3" fmla="*/ 2697697 w 4849536"/>
                      <a:gd name="connsiteY3" fmla="*/ 1155395 h 3794340"/>
                      <a:gd name="connsiteX4" fmla="*/ 3543912 w 4849536"/>
                      <a:gd name="connsiteY4" fmla="*/ 400775 h 3794340"/>
                      <a:gd name="connsiteX5" fmla="*/ 3202122 w 4849536"/>
                      <a:gd name="connsiteY5" fmla="*/ 59080 h 3794340"/>
                      <a:gd name="connsiteX6" fmla="*/ 2263751 w 4849536"/>
                      <a:gd name="connsiteY6" fmla="*/ 903229 h 3794340"/>
                      <a:gd name="connsiteX7" fmla="*/ 2051939 w 4849536"/>
                      <a:gd name="connsiteY7" fmla="*/ 1006085 h 3794340"/>
                      <a:gd name="connsiteX8" fmla="*/ 2014682 w 4849536"/>
                      <a:gd name="connsiteY8" fmla="*/ 1050850 h 3794340"/>
                      <a:gd name="connsiteX9" fmla="*/ 1906853 w 4849536"/>
                      <a:gd name="connsiteY9" fmla="*/ 1252995 h 3794340"/>
                      <a:gd name="connsiteX10" fmla="*/ 1788324 w 4849536"/>
                      <a:gd name="connsiteY10" fmla="*/ 1773093 h 3794340"/>
                      <a:gd name="connsiteX11" fmla="*/ 1278362 w 4849536"/>
                      <a:gd name="connsiteY11" fmla="*/ 1793176 h 3794340"/>
                      <a:gd name="connsiteX12" fmla="*/ 1040743 w 4849536"/>
                      <a:gd name="connsiteY12" fmla="*/ 1862341 h 3794340"/>
                      <a:gd name="connsiteX13" fmla="*/ 936385 w 4849536"/>
                      <a:gd name="connsiteY13" fmla="*/ 1839255 h 3794340"/>
                      <a:gd name="connsiteX14" fmla="*/ 605764 w 4849536"/>
                      <a:gd name="connsiteY14" fmla="*/ 1428676 h 3794340"/>
                      <a:gd name="connsiteX15" fmla="*/ 6648 w 4849536"/>
                      <a:gd name="connsiteY15" fmla="*/ 1749725 h 3794340"/>
                      <a:gd name="connsiteX16" fmla="*/ 424453 w 4849536"/>
                      <a:gd name="connsiteY16" fmla="*/ 2251898 h 3794340"/>
                      <a:gd name="connsiteX17" fmla="*/ 897064 w 4849536"/>
                      <a:gd name="connsiteY17" fmla="*/ 2018220 h 3794340"/>
                      <a:gd name="connsiteX18" fmla="*/ 979649 w 4849536"/>
                      <a:gd name="connsiteY18" fmla="*/ 2036332 h 3794340"/>
                      <a:gd name="connsiteX19" fmla="*/ 1150074 w 4849536"/>
                      <a:gd name="connsiteY19" fmla="*/ 2259124 h 3794340"/>
                      <a:gd name="connsiteX20" fmla="*/ 2080656 w 4849536"/>
                      <a:gd name="connsiteY20" fmla="*/ 2156738 h 3794340"/>
                      <a:gd name="connsiteX21" fmla="*/ 2316493 w 4849536"/>
                      <a:gd name="connsiteY21" fmla="*/ 1818515 h 3794340"/>
                      <a:gd name="connsiteX22" fmla="*/ 2782816 w 4849536"/>
                      <a:gd name="connsiteY22" fmla="*/ 2315808 h 3794340"/>
                      <a:gd name="connsiteX23" fmla="*/ 2173471 w 4849536"/>
                      <a:gd name="connsiteY23" fmla="*/ 3492174 h 3794340"/>
                      <a:gd name="connsiteX24" fmla="*/ 2639606 w 4849536"/>
                      <a:gd name="connsiteY24" fmla="*/ 3620650 h 3794340"/>
                      <a:gd name="connsiteX25" fmla="*/ 3321401 w 4849536"/>
                      <a:gd name="connsiteY25" fmla="*/ 2547421 h 3794340"/>
                      <a:gd name="connsiteX26" fmla="*/ 4491668 w 4849536"/>
                      <a:gd name="connsiteY26" fmla="*/ 3571662 h 3794340"/>
                      <a:gd name="connsiteX27" fmla="*/ 4735387 w 4849536"/>
                      <a:gd name="connsiteY27" fmla="*/ 3154702 h 3794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849536" h="3794340">
                        <a:moveTo>
                          <a:pt x="4735387" y="3154702"/>
                        </a:moveTo>
                        <a:cubicBezTo>
                          <a:pt x="4245602" y="2850639"/>
                          <a:pt x="3842531" y="2406182"/>
                          <a:pt x="3452693" y="1979180"/>
                        </a:cubicBezTo>
                        <a:cubicBezTo>
                          <a:pt x="3434017" y="1942392"/>
                          <a:pt x="3407271" y="1906730"/>
                          <a:pt x="3370202" y="1873133"/>
                        </a:cubicBezTo>
                        <a:cubicBezTo>
                          <a:pt x="3126201" y="1652406"/>
                          <a:pt x="2912887" y="1403056"/>
                          <a:pt x="2697697" y="1155395"/>
                        </a:cubicBezTo>
                        <a:cubicBezTo>
                          <a:pt x="2970228" y="893375"/>
                          <a:pt x="3251767" y="641210"/>
                          <a:pt x="3543912" y="400775"/>
                        </a:cubicBezTo>
                        <a:cubicBezTo>
                          <a:pt x="3784628" y="202477"/>
                          <a:pt x="3440586" y="-137341"/>
                          <a:pt x="3202122" y="59080"/>
                        </a:cubicBezTo>
                        <a:cubicBezTo>
                          <a:pt x="2876756" y="326636"/>
                          <a:pt x="2564998" y="608833"/>
                          <a:pt x="2263751" y="903229"/>
                        </a:cubicBezTo>
                        <a:cubicBezTo>
                          <a:pt x="2183888" y="914585"/>
                          <a:pt x="2107309" y="949777"/>
                          <a:pt x="2051939" y="1006085"/>
                        </a:cubicBezTo>
                        <a:cubicBezTo>
                          <a:pt x="2037862" y="1020350"/>
                          <a:pt x="2025756" y="1035459"/>
                          <a:pt x="2014682" y="1050850"/>
                        </a:cubicBezTo>
                        <a:cubicBezTo>
                          <a:pt x="1949740" y="1086981"/>
                          <a:pt x="1903474" y="1154269"/>
                          <a:pt x="1906853" y="1252995"/>
                        </a:cubicBezTo>
                        <a:cubicBezTo>
                          <a:pt x="1912765" y="1425861"/>
                          <a:pt x="1916706" y="1639080"/>
                          <a:pt x="1788324" y="1773093"/>
                        </a:cubicBezTo>
                        <a:cubicBezTo>
                          <a:pt x="1665385" y="1901569"/>
                          <a:pt x="1422886" y="1834375"/>
                          <a:pt x="1278362" y="1793176"/>
                        </a:cubicBezTo>
                        <a:cubicBezTo>
                          <a:pt x="1175319" y="1763896"/>
                          <a:pt x="1092734" y="1799558"/>
                          <a:pt x="1040743" y="1862341"/>
                        </a:cubicBezTo>
                        <a:lnTo>
                          <a:pt x="936385" y="1839255"/>
                        </a:lnTo>
                        <a:cubicBezTo>
                          <a:pt x="936010" y="1645931"/>
                          <a:pt x="802185" y="1471939"/>
                          <a:pt x="605764" y="1428676"/>
                        </a:cubicBezTo>
                        <a:cubicBezTo>
                          <a:pt x="378374" y="1378656"/>
                          <a:pt x="56668" y="1522429"/>
                          <a:pt x="6648" y="1749725"/>
                        </a:cubicBezTo>
                        <a:cubicBezTo>
                          <a:pt x="-43279" y="1977021"/>
                          <a:pt x="197062" y="2202066"/>
                          <a:pt x="424453" y="2251898"/>
                        </a:cubicBezTo>
                        <a:cubicBezTo>
                          <a:pt x="621061" y="2295161"/>
                          <a:pt x="815605" y="2193432"/>
                          <a:pt x="897064" y="2018220"/>
                        </a:cubicBezTo>
                        <a:lnTo>
                          <a:pt x="979649" y="2036332"/>
                        </a:lnTo>
                        <a:cubicBezTo>
                          <a:pt x="980024" y="2131868"/>
                          <a:pt x="1031452" y="2225527"/>
                          <a:pt x="1150074" y="2259124"/>
                        </a:cubicBezTo>
                        <a:cubicBezTo>
                          <a:pt x="1464741" y="2348466"/>
                          <a:pt x="1810566" y="2369300"/>
                          <a:pt x="2080656" y="2156738"/>
                        </a:cubicBezTo>
                        <a:cubicBezTo>
                          <a:pt x="2194211" y="2067302"/>
                          <a:pt x="2268631" y="1949055"/>
                          <a:pt x="2316493" y="1818515"/>
                        </a:cubicBezTo>
                        <a:cubicBezTo>
                          <a:pt x="2466084" y="1989785"/>
                          <a:pt x="2618209" y="2158708"/>
                          <a:pt x="2782816" y="2315808"/>
                        </a:cubicBezTo>
                        <a:cubicBezTo>
                          <a:pt x="2451069" y="2602321"/>
                          <a:pt x="2271634" y="3045089"/>
                          <a:pt x="2173471" y="3492174"/>
                        </a:cubicBezTo>
                        <a:cubicBezTo>
                          <a:pt x="2106746" y="3795767"/>
                          <a:pt x="2572694" y="3924994"/>
                          <a:pt x="2639606" y="3620650"/>
                        </a:cubicBezTo>
                        <a:cubicBezTo>
                          <a:pt x="2734954" y="3186516"/>
                          <a:pt x="2892898" y="2721037"/>
                          <a:pt x="3321401" y="2547421"/>
                        </a:cubicBezTo>
                        <a:cubicBezTo>
                          <a:pt x="3677174" y="2928062"/>
                          <a:pt x="4052185" y="3298850"/>
                          <a:pt x="4491668" y="3571662"/>
                        </a:cubicBezTo>
                        <a:cubicBezTo>
                          <a:pt x="4757160" y="3737020"/>
                          <a:pt x="4999753" y="3318746"/>
                          <a:pt x="4735387" y="3154702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14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7" name="Freeform: Shape 6">
                    <a:extLst>
                      <a:ext uri="{FF2B5EF4-FFF2-40B4-BE49-F238E27FC236}">
                        <a16:creationId xmlns:a16="http://schemas.microsoft.com/office/drawing/2014/main" id="{ADD970E1-65B4-6478-813E-8CB05E24306C}"/>
                      </a:ext>
                    </a:extLst>
                  </p:cNvPr>
                  <p:cNvSpPr/>
                  <p:nvPr/>
                </p:nvSpPr>
                <p:spPr>
                  <a:xfrm>
                    <a:off x="4635812" y="1260776"/>
                    <a:ext cx="869957" cy="869957"/>
                  </a:xfrm>
                  <a:custGeom>
                    <a:avLst/>
                    <a:gdLst>
                      <a:gd name="connsiteX0" fmla="*/ 869957 w 869957"/>
                      <a:gd name="connsiteY0" fmla="*/ 434979 h 869957"/>
                      <a:gd name="connsiteX1" fmla="*/ 434979 w 869957"/>
                      <a:gd name="connsiteY1" fmla="*/ 869957 h 869957"/>
                      <a:gd name="connsiteX2" fmla="*/ 0 w 869957"/>
                      <a:gd name="connsiteY2" fmla="*/ 434979 h 869957"/>
                      <a:gd name="connsiteX3" fmla="*/ 434979 w 869957"/>
                      <a:gd name="connsiteY3" fmla="*/ 0 h 869957"/>
                      <a:gd name="connsiteX4" fmla="*/ 869957 w 869957"/>
                      <a:gd name="connsiteY4" fmla="*/ 434979 h 8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957" h="869957">
                        <a:moveTo>
                          <a:pt x="869957" y="434979"/>
                        </a:moveTo>
                        <a:cubicBezTo>
                          <a:pt x="869957" y="675211"/>
                          <a:pt x="675211" y="869957"/>
                          <a:pt x="434979" y="869957"/>
                        </a:cubicBezTo>
                        <a:cubicBezTo>
                          <a:pt x="194746" y="869957"/>
                          <a:pt x="0" y="675211"/>
                          <a:pt x="0" y="434979"/>
                        </a:cubicBezTo>
                        <a:cubicBezTo>
                          <a:pt x="0" y="194747"/>
                          <a:pt x="194746" y="0"/>
                          <a:pt x="434979" y="0"/>
                        </a:cubicBezTo>
                        <a:cubicBezTo>
                          <a:pt x="675211" y="0"/>
                          <a:pt x="869957" y="194747"/>
                          <a:pt x="869957" y="434979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CB2A026E-19E0-AD90-E243-42CC383776F6}"/>
                      </a:ext>
                    </a:extLst>
                  </p:cNvPr>
                  <p:cNvSpPr/>
                  <p:nvPr/>
                </p:nvSpPr>
                <p:spPr>
                  <a:xfrm>
                    <a:off x="4113275" y="2147438"/>
                    <a:ext cx="306127" cy="306127"/>
                  </a:xfrm>
                  <a:custGeom>
                    <a:avLst/>
                    <a:gdLst>
                      <a:gd name="connsiteX0" fmla="*/ 306127 w 306127"/>
                      <a:gd name="connsiteY0" fmla="*/ 153064 h 306127"/>
                      <a:gd name="connsiteX1" fmla="*/ 153064 w 306127"/>
                      <a:gd name="connsiteY1" fmla="*/ 306127 h 306127"/>
                      <a:gd name="connsiteX2" fmla="*/ 0 w 306127"/>
                      <a:gd name="connsiteY2" fmla="*/ 153064 h 306127"/>
                      <a:gd name="connsiteX3" fmla="*/ 153064 w 306127"/>
                      <a:gd name="connsiteY3" fmla="*/ 0 h 306127"/>
                      <a:gd name="connsiteX4" fmla="*/ 306127 w 306127"/>
                      <a:gd name="connsiteY4" fmla="*/ 153064 h 30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127" h="306127">
                        <a:moveTo>
                          <a:pt x="306127" y="153064"/>
                        </a:moveTo>
                        <a:cubicBezTo>
                          <a:pt x="306127" y="237598"/>
                          <a:pt x="237598" y="306127"/>
                          <a:pt x="153064" y="306127"/>
                        </a:cubicBezTo>
                        <a:cubicBezTo>
                          <a:pt x="68529" y="306127"/>
                          <a:pt x="0" y="237599"/>
                          <a:pt x="0" y="153064"/>
                        </a:cubicBezTo>
                        <a:cubicBezTo>
                          <a:pt x="0" y="68529"/>
                          <a:pt x="68529" y="0"/>
                          <a:pt x="153064" y="0"/>
                        </a:cubicBezTo>
                        <a:cubicBezTo>
                          <a:pt x="237599" y="0"/>
                          <a:pt x="306127" y="68529"/>
                          <a:pt x="306127" y="153064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8D83696-C5C2-2139-3053-99B1D7263BCB}"/>
                  </a:ext>
                </a:extLst>
              </p:cNvPr>
              <p:cNvGrpSpPr/>
              <p:nvPr/>
            </p:nvGrpSpPr>
            <p:grpSpPr>
              <a:xfrm>
                <a:off x="4331626" y="1854393"/>
                <a:ext cx="5172157" cy="1404260"/>
                <a:chOff x="4331626" y="2088162"/>
                <a:chExt cx="5172157" cy="140426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035842A-4559-57F3-27D9-363388D78F57}"/>
                    </a:ext>
                  </a:extLst>
                </p:cNvPr>
                <p:cNvSpPr/>
                <p:nvPr/>
              </p:nvSpPr>
              <p:spPr>
                <a:xfrm>
                  <a:off x="4331626" y="2088163"/>
                  <a:ext cx="742484" cy="878749"/>
                </a:xfrm>
                <a:custGeom>
                  <a:avLst/>
                  <a:gdLst>
                    <a:gd name="connsiteX0" fmla="*/ 180147 w 742484"/>
                    <a:gd name="connsiteY0" fmla="*/ 144849 h 878749"/>
                    <a:gd name="connsiteX1" fmla="*/ 180147 w 742484"/>
                    <a:gd name="connsiteY1" fmla="*/ 375320 h 878749"/>
                    <a:gd name="connsiteX2" fmla="*/ 409063 w 742484"/>
                    <a:gd name="connsiteY2" fmla="*/ 375320 h 878749"/>
                    <a:gd name="connsiteX3" fmla="*/ 480724 w 742484"/>
                    <a:gd name="connsiteY3" fmla="*/ 371457 h 878749"/>
                    <a:gd name="connsiteX4" fmla="*/ 519042 w 742484"/>
                    <a:gd name="connsiteY4" fmla="*/ 355363 h 878749"/>
                    <a:gd name="connsiteX5" fmla="*/ 556863 w 742484"/>
                    <a:gd name="connsiteY5" fmla="*/ 260084 h 878749"/>
                    <a:gd name="connsiteX6" fmla="*/ 519042 w 742484"/>
                    <a:gd name="connsiteY6" fmla="*/ 164806 h 878749"/>
                    <a:gd name="connsiteX7" fmla="*/ 480973 w 742484"/>
                    <a:gd name="connsiteY7" fmla="*/ 148390 h 878749"/>
                    <a:gd name="connsiteX8" fmla="*/ 409063 w 742484"/>
                    <a:gd name="connsiteY8" fmla="*/ 144849 h 878749"/>
                    <a:gd name="connsiteX9" fmla="*/ 0 w 742484"/>
                    <a:gd name="connsiteY9" fmla="*/ 0 h 878749"/>
                    <a:gd name="connsiteX10" fmla="*/ 424988 w 742484"/>
                    <a:gd name="connsiteY10" fmla="*/ 0 h 878749"/>
                    <a:gd name="connsiteX11" fmla="*/ 548154 w 742484"/>
                    <a:gd name="connsiteY11" fmla="*/ 11589 h 878749"/>
                    <a:gd name="connsiteX12" fmla="*/ 627529 w 742484"/>
                    <a:gd name="connsiteY12" fmla="*/ 52145 h 878749"/>
                    <a:gd name="connsiteX13" fmla="*/ 686251 w 742484"/>
                    <a:gd name="connsiteY13" fmla="*/ 142918 h 878749"/>
                    <a:gd name="connsiteX14" fmla="*/ 704664 w 742484"/>
                    <a:gd name="connsiteY14" fmla="*/ 261372 h 878749"/>
                    <a:gd name="connsiteX15" fmla="*/ 520038 w 742484"/>
                    <a:gd name="connsiteY15" fmla="*/ 513086 h 878749"/>
                    <a:gd name="connsiteX16" fmla="*/ 651913 w 742484"/>
                    <a:gd name="connsiteY16" fmla="*/ 755789 h 878749"/>
                    <a:gd name="connsiteX17" fmla="*/ 702922 w 742484"/>
                    <a:gd name="connsiteY17" fmla="*/ 837870 h 878749"/>
                    <a:gd name="connsiteX18" fmla="*/ 742484 w 742484"/>
                    <a:gd name="connsiteY18" fmla="*/ 858149 h 878749"/>
                    <a:gd name="connsiteX19" fmla="*/ 742484 w 742484"/>
                    <a:gd name="connsiteY19" fmla="*/ 878749 h 878749"/>
                    <a:gd name="connsiteX20" fmla="*/ 497060 w 742484"/>
                    <a:gd name="connsiteY20" fmla="*/ 878749 h 878749"/>
                    <a:gd name="connsiteX21" fmla="*/ 497060 w 742484"/>
                    <a:gd name="connsiteY21" fmla="*/ 858149 h 878749"/>
                    <a:gd name="connsiteX22" fmla="*/ 522401 w 742484"/>
                    <a:gd name="connsiteY22" fmla="*/ 834972 h 878749"/>
                    <a:gd name="connsiteX23" fmla="*/ 499051 w 742484"/>
                    <a:gd name="connsiteY23" fmla="*/ 778964 h 878749"/>
                    <a:gd name="connsiteX24" fmla="*/ 361476 w 742484"/>
                    <a:gd name="connsiteY24" fmla="*/ 520168 h 878749"/>
                    <a:gd name="connsiteX25" fmla="*/ 180147 w 742484"/>
                    <a:gd name="connsiteY25" fmla="*/ 520168 h 878749"/>
                    <a:gd name="connsiteX26" fmla="*/ 180147 w 742484"/>
                    <a:gd name="connsiteY26" fmla="*/ 811797 h 878749"/>
                    <a:gd name="connsiteX27" fmla="*/ 187363 w 742484"/>
                    <a:gd name="connsiteY27" fmla="*/ 841733 h 878749"/>
                    <a:gd name="connsiteX28" fmla="*/ 211996 w 742484"/>
                    <a:gd name="connsiteY28" fmla="*/ 858149 h 878749"/>
                    <a:gd name="connsiteX29" fmla="*/ 211996 w 742484"/>
                    <a:gd name="connsiteY29" fmla="*/ 878749 h 878749"/>
                    <a:gd name="connsiteX30" fmla="*/ 0 w 742484"/>
                    <a:gd name="connsiteY30" fmla="*/ 878749 h 878749"/>
                    <a:gd name="connsiteX31" fmla="*/ 0 w 742484"/>
                    <a:gd name="connsiteY31" fmla="*/ 858149 h 878749"/>
                    <a:gd name="connsiteX32" fmla="*/ 24882 w 742484"/>
                    <a:gd name="connsiteY32" fmla="*/ 841411 h 878749"/>
                    <a:gd name="connsiteX33" fmla="*/ 31849 w 742484"/>
                    <a:gd name="connsiteY33" fmla="*/ 811797 h 878749"/>
                    <a:gd name="connsiteX34" fmla="*/ 31849 w 742484"/>
                    <a:gd name="connsiteY34" fmla="*/ 67597 h 878749"/>
                    <a:gd name="connsiteX35" fmla="*/ 24882 w 742484"/>
                    <a:gd name="connsiteY35" fmla="*/ 37338 h 878749"/>
                    <a:gd name="connsiteX36" fmla="*/ 0 w 742484"/>
                    <a:gd name="connsiteY36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42484" h="878749">
                      <a:moveTo>
                        <a:pt x="180147" y="144849"/>
                      </a:moveTo>
                      <a:lnTo>
                        <a:pt x="180147" y="375320"/>
                      </a:lnTo>
                      <a:lnTo>
                        <a:pt x="409063" y="375320"/>
                      </a:lnTo>
                      <a:cubicBezTo>
                        <a:pt x="442903" y="375320"/>
                        <a:pt x="466790" y="374032"/>
                        <a:pt x="480724" y="371457"/>
                      </a:cubicBezTo>
                      <a:cubicBezTo>
                        <a:pt x="494658" y="368882"/>
                        <a:pt x="507431" y="363517"/>
                        <a:pt x="519042" y="355363"/>
                      </a:cubicBezTo>
                      <a:cubicBezTo>
                        <a:pt x="544256" y="337766"/>
                        <a:pt x="556863" y="306007"/>
                        <a:pt x="556863" y="260084"/>
                      </a:cubicBezTo>
                      <a:cubicBezTo>
                        <a:pt x="556863" y="214162"/>
                        <a:pt x="544256" y="182402"/>
                        <a:pt x="519042" y="164806"/>
                      </a:cubicBezTo>
                      <a:cubicBezTo>
                        <a:pt x="507099" y="156223"/>
                        <a:pt x="494409" y="150751"/>
                        <a:pt x="480973" y="148390"/>
                      </a:cubicBezTo>
                      <a:cubicBezTo>
                        <a:pt x="467536" y="146029"/>
                        <a:pt x="443566" y="144849"/>
                        <a:pt x="409063" y="144849"/>
                      </a:cubicBezTo>
                      <a:close/>
                      <a:moveTo>
                        <a:pt x="0" y="0"/>
                      </a:moveTo>
                      <a:lnTo>
                        <a:pt x="424988" y="0"/>
                      </a:lnTo>
                      <a:cubicBezTo>
                        <a:pt x="476743" y="0"/>
                        <a:pt x="517798" y="3863"/>
                        <a:pt x="548154" y="11589"/>
                      </a:cubicBezTo>
                      <a:cubicBezTo>
                        <a:pt x="578511" y="19313"/>
                        <a:pt x="604969" y="32833"/>
                        <a:pt x="627529" y="52145"/>
                      </a:cubicBezTo>
                      <a:cubicBezTo>
                        <a:pt x="653738" y="74463"/>
                        <a:pt x="673312" y="104720"/>
                        <a:pt x="686251" y="142918"/>
                      </a:cubicBezTo>
                      <a:cubicBezTo>
                        <a:pt x="698526" y="179828"/>
                        <a:pt x="704664" y="219312"/>
                        <a:pt x="704664" y="261372"/>
                      </a:cubicBezTo>
                      <a:cubicBezTo>
                        <a:pt x="704664" y="404718"/>
                        <a:pt x="643122" y="488624"/>
                        <a:pt x="520038" y="513086"/>
                      </a:cubicBezTo>
                      <a:lnTo>
                        <a:pt x="651913" y="755789"/>
                      </a:lnTo>
                      <a:cubicBezTo>
                        <a:pt x="675137" y="798278"/>
                        <a:pt x="692139" y="825639"/>
                        <a:pt x="702922" y="837870"/>
                      </a:cubicBezTo>
                      <a:cubicBezTo>
                        <a:pt x="713704" y="850102"/>
                        <a:pt x="726892" y="856861"/>
                        <a:pt x="742484" y="858149"/>
                      </a:cubicBezTo>
                      <a:lnTo>
                        <a:pt x="742484" y="878749"/>
                      </a:lnTo>
                      <a:lnTo>
                        <a:pt x="497060" y="878749"/>
                      </a:lnTo>
                      <a:lnTo>
                        <a:pt x="497060" y="858149"/>
                      </a:lnTo>
                      <a:cubicBezTo>
                        <a:pt x="513954" y="854715"/>
                        <a:pt x="522401" y="846990"/>
                        <a:pt x="522401" y="834972"/>
                      </a:cubicBezTo>
                      <a:cubicBezTo>
                        <a:pt x="522401" y="827248"/>
                        <a:pt x="514618" y="808578"/>
                        <a:pt x="499051" y="778964"/>
                      </a:cubicBezTo>
                      <a:lnTo>
                        <a:pt x="361476" y="520168"/>
                      </a:lnTo>
                      <a:lnTo>
                        <a:pt x="180147" y="520168"/>
                      </a:lnTo>
                      <a:lnTo>
                        <a:pt x="180147" y="811797"/>
                      </a:lnTo>
                      <a:cubicBezTo>
                        <a:pt x="180147" y="824672"/>
                        <a:pt x="182552" y="834652"/>
                        <a:pt x="187363" y="841733"/>
                      </a:cubicBezTo>
                      <a:cubicBezTo>
                        <a:pt x="192173" y="848814"/>
                        <a:pt x="200384" y="854286"/>
                        <a:pt x="211996" y="858149"/>
                      </a:cubicBezTo>
                      <a:lnTo>
                        <a:pt x="211996" y="878749"/>
                      </a:lnTo>
                      <a:lnTo>
                        <a:pt x="0" y="878749"/>
                      </a:lnTo>
                      <a:lnTo>
                        <a:pt x="0" y="858149"/>
                      </a:lnTo>
                      <a:cubicBezTo>
                        <a:pt x="11943" y="853857"/>
                        <a:pt x="20237" y="848278"/>
                        <a:pt x="24882" y="841411"/>
                      </a:cubicBezTo>
                      <a:cubicBezTo>
                        <a:pt x="29526" y="834544"/>
                        <a:pt x="31849" y="824672"/>
                        <a:pt x="31849" y="811797"/>
                      </a:cubicBezTo>
                      <a:lnTo>
                        <a:pt x="31849" y="67597"/>
                      </a:lnTo>
                      <a:cubicBezTo>
                        <a:pt x="31849" y="54292"/>
                        <a:pt x="29526" y="44206"/>
                        <a:pt x="24882" y="37338"/>
                      </a:cubicBezTo>
                      <a:cubicBezTo>
                        <a:pt x="20237" y="30472"/>
                        <a:pt x="11943" y="24892"/>
                        <a:pt x="0" y="2060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82981C5-57B8-C180-F83F-F4610CAA24B1}"/>
                    </a:ext>
                  </a:extLst>
                </p:cNvPr>
                <p:cNvSpPr/>
                <p:nvPr/>
              </p:nvSpPr>
              <p:spPr>
                <a:xfrm>
                  <a:off x="5093527" y="2088162"/>
                  <a:ext cx="4410256" cy="878749"/>
                </a:xfrm>
                <a:custGeom>
                  <a:avLst/>
                  <a:gdLst>
                    <a:gd name="connsiteX0" fmla="*/ 3870810 w 4410256"/>
                    <a:gd name="connsiteY0" fmla="*/ 494418 h 878749"/>
                    <a:gd name="connsiteX1" fmla="*/ 3870810 w 4410256"/>
                    <a:gd name="connsiteY1" fmla="*/ 733900 h 878749"/>
                    <a:gd name="connsiteX2" fmla="*/ 4122618 w 4410256"/>
                    <a:gd name="connsiteY2" fmla="*/ 733900 h 878749"/>
                    <a:gd name="connsiteX3" fmla="*/ 4223640 w 4410256"/>
                    <a:gd name="connsiteY3" fmla="*/ 708793 h 878749"/>
                    <a:gd name="connsiteX4" fmla="*/ 4258972 w 4410256"/>
                    <a:gd name="connsiteY4" fmla="*/ 614158 h 878749"/>
                    <a:gd name="connsiteX5" fmla="*/ 4223640 w 4410256"/>
                    <a:gd name="connsiteY5" fmla="*/ 519525 h 878749"/>
                    <a:gd name="connsiteX6" fmla="*/ 4122618 w 4410256"/>
                    <a:gd name="connsiteY6" fmla="*/ 494418 h 878749"/>
                    <a:gd name="connsiteX7" fmla="*/ 3206762 w 4410256"/>
                    <a:gd name="connsiteY7" fmla="*/ 221307 h 878749"/>
                    <a:gd name="connsiteX8" fmla="*/ 3094832 w 4410256"/>
                    <a:gd name="connsiteY8" fmla="*/ 534332 h 878749"/>
                    <a:gd name="connsiteX9" fmla="*/ 3316920 w 4410256"/>
                    <a:gd name="connsiteY9" fmla="*/ 534332 h 878749"/>
                    <a:gd name="connsiteX10" fmla="*/ 1501787 w 4410256"/>
                    <a:gd name="connsiteY10" fmla="*/ 221307 h 878749"/>
                    <a:gd name="connsiteX11" fmla="*/ 1389856 w 4410256"/>
                    <a:gd name="connsiteY11" fmla="*/ 534332 h 878749"/>
                    <a:gd name="connsiteX12" fmla="*/ 1611946 w 4410256"/>
                    <a:gd name="connsiteY12" fmla="*/ 534332 h 878749"/>
                    <a:gd name="connsiteX13" fmla="*/ 3870810 w 4410256"/>
                    <a:gd name="connsiteY13" fmla="*/ 144849 h 878749"/>
                    <a:gd name="connsiteX14" fmla="*/ 3870810 w 4410256"/>
                    <a:gd name="connsiteY14" fmla="*/ 349569 h 878749"/>
                    <a:gd name="connsiteX15" fmla="*/ 4131078 w 4410256"/>
                    <a:gd name="connsiteY15" fmla="*/ 349569 h 878749"/>
                    <a:gd name="connsiteX16" fmla="*/ 4213687 w 4410256"/>
                    <a:gd name="connsiteY16" fmla="*/ 327036 h 878749"/>
                    <a:gd name="connsiteX17" fmla="*/ 4240062 w 4410256"/>
                    <a:gd name="connsiteY17" fmla="*/ 247208 h 878749"/>
                    <a:gd name="connsiteX18" fmla="*/ 4215180 w 4410256"/>
                    <a:gd name="connsiteY18" fmla="*/ 168347 h 878749"/>
                    <a:gd name="connsiteX19" fmla="*/ 4131078 w 4410256"/>
                    <a:gd name="connsiteY19" fmla="*/ 144849 h 878749"/>
                    <a:gd name="connsiteX20" fmla="*/ 3690663 w 4410256"/>
                    <a:gd name="connsiteY20" fmla="*/ 0 h 878749"/>
                    <a:gd name="connsiteX21" fmla="*/ 4150486 w 4410256"/>
                    <a:gd name="connsiteY21" fmla="*/ 0 h 878749"/>
                    <a:gd name="connsiteX22" fmla="*/ 4256982 w 4410256"/>
                    <a:gd name="connsiteY22" fmla="*/ 12876 h 878749"/>
                    <a:gd name="connsiteX23" fmla="*/ 4327648 w 4410256"/>
                    <a:gd name="connsiteY23" fmla="*/ 56653 h 878749"/>
                    <a:gd name="connsiteX24" fmla="*/ 4387862 w 4410256"/>
                    <a:gd name="connsiteY24" fmla="*/ 233046 h 878749"/>
                    <a:gd name="connsiteX25" fmla="*/ 4295798 w 4410256"/>
                    <a:gd name="connsiteY25" fmla="*/ 418453 h 878749"/>
                    <a:gd name="connsiteX26" fmla="*/ 4410256 w 4410256"/>
                    <a:gd name="connsiteY26" fmla="*/ 625747 h 878749"/>
                    <a:gd name="connsiteX27" fmla="*/ 4343572 w 4410256"/>
                    <a:gd name="connsiteY27" fmla="*/ 814372 h 878749"/>
                    <a:gd name="connsiteX28" fmla="*/ 4265193 w 4410256"/>
                    <a:gd name="connsiteY28" fmla="*/ 863621 h 878749"/>
                    <a:gd name="connsiteX29" fmla="*/ 4154965 w 4410256"/>
                    <a:gd name="connsiteY29" fmla="*/ 878749 h 878749"/>
                    <a:gd name="connsiteX30" fmla="*/ 3690663 w 4410256"/>
                    <a:gd name="connsiteY30" fmla="*/ 878749 h 878749"/>
                    <a:gd name="connsiteX31" fmla="*/ 3690663 w 4410256"/>
                    <a:gd name="connsiteY31" fmla="*/ 858149 h 878749"/>
                    <a:gd name="connsiteX32" fmla="*/ 3715545 w 4410256"/>
                    <a:gd name="connsiteY32" fmla="*/ 841411 h 878749"/>
                    <a:gd name="connsiteX33" fmla="*/ 3722512 w 4410256"/>
                    <a:gd name="connsiteY33" fmla="*/ 811154 h 878749"/>
                    <a:gd name="connsiteX34" fmla="*/ 3722512 w 4410256"/>
                    <a:gd name="connsiteY34" fmla="*/ 67597 h 878749"/>
                    <a:gd name="connsiteX35" fmla="*/ 3715545 w 4410256"/>
                    <a:gd name="connsiteY35" fmla="*/ 37338 h 878749"/>
                    <a:gd name="connsiteX36" fmla="*/ 3690663 w 4410256"/>
                    <a:gd name="connsiteY36" fmla="*/ 20601 h 878749"/>
                    <a:gd name="connsiteX37" fmla="*/ 3091402 w 4410256"/>
                    <a:gd name="connsiteY37" fmla="*/ 0 h 878749"/>
                    <a:gd name="connsiteX38" fmla="*/ 3332262 w 4410256"/>
                    <a:gd name="connsiteY38" fmla="*/ 0 h 878749"/>
                    <a:gd name="connsiteX39" fmla="*/ 3332262 w 4410256"/>
                    <a:gd name="connsiteY39" fmla="*/ 20601 h 878749"/>
                    <a:gd name="connsiteX40" fmla="*/ 3302900 w 4410256"/>
                    <a:gd name="connsiteY40" fmla="*/ 58584 h 878749"/>
                    <a:gd name="connsiteX41" fmla="*/ 3312356 w 4410256"/>
                    <a:gd name="connsiteY41" fmla="*/ 101072 h 878749"/>
                    <a:gd name="connsiteX42" fmla="*/ 3571131 w 4410256"/>
                    <a:gd name="connsiteY42" fmla="*/ 778321 h 878749"/>
                    <a:gd name="connsiteX43" fmla="*/ 3599994 w 4410256"/>
                    <a:gd name="connsiteY43" fmla="*/ 837226 h 878749"/>
                    <a:gd name="connsiteX44" fmla="*/ 3633336 w 4410256"/>
                    <a:gd name="connsiteY44" fmla="*/ 858149 h 878749"/>
                    <a:gd name="connsiteX45" fmla="*/ 3633336 w 4410256"/>
                    <a:gd name="connsiteY45" fmla="*/ 878749 h 878749"/>
                    <a:gd name="connsiteX46" fmla="*/ 3383270 w 4410256"/>
                    <a:gd name="connsiteY46" fmla="*/ 878749 h 878749"/>
                    <a:gd name="connsiteX47" fmla="*/ 3383270 w 4410256"/>
                    <a:gd name="connsiteY47" fmla="*/ 858149 h 878749"/>
                    <a:gd name="connsiteX48" fmla="*/ 3416216 w 4410256"/>
                    <a:gd name="connsiteY48" fmla="*/ 818235 h 878749"/>
                    <a:gd name="connsiteX49" fmla="*/ 3406263 w 4410256"/>
                    <a:gd name="connsiteY49" fmla="*/ 778321 h 878749"/>
                    <a:gd name="connsiteX50" fmla="*/ 3359586 w 4410256"/>
                    <a:gd name="connsiteY50" fmla="*/ 654717 h 878749"/>
                    <a:gd name="connsiteX51" fmla="*/ 3050852 w 4410256"/>
                    <a:gd name="connsiteY51" fmla="*/ 654717 h 878749"/>
                    <a:gd name="connsiteX52" fmla="*/ 3005131 w 4410256"/>
                    <a:gd name="connsiteY52" fmla="*/ 778321 h 878749"/>
                    <a:gd name="connsiteX53" fmla="*/ 2995676 w 4410256"/>
                    <a:gd name="connsiteY53" fmla="*/ 818878 h 878749"/>
                    <a:gd name="connsiteX54" fmla="*/ 3028948 w 4410256"/>
                    <a:gd name="connsiteY54" fmla="*/ 858149 h 878749"/>
                    <a:gd name="connsiteX55" fmla="*/ 3028948 w 4410256"/>
                    <a:gd name="connsiteY55" fmla="*/ 878749 h 878749"/>
                    <a:gd name="connsiteX56" fmla="*/ 2804262 w 4410256"/>
                    <a:gd name="connsiteY56" fmla="*/ 878749 h 878749"/>
                    <a:gd name="connsiteX57" fmla="*/ 2804262 w 4410256"/>
                    <a:gd name="connsiteY57" fmla="*/ 858149 h 878749"/>
                    <a:gd name="connsiteX58" fmla="*/ 2834618 w 4410256"/>
                    <a:gd name="connsiteY58" fmla="*/ 840124 h 878749"/>
                    <a:gd name="connsiteX59" fmla="*/ 2858505 w 4410256"/>
                    <a:gd name="connsiteY59" fmla="*/ 789908 h 878749"/>
                    <a:gd name="connsiteX60" fmla="*/ 3108322 w 4410256"/>
                    <a:gd name="connsiteY60" fmla="*/ 114592 h 878749"/>
                    <a:gd name="connsiteX61" fmla="*/ 3120266 w 4410256"/>
                    <a:gd name="connsiteY61" fmla="*/ 63090 h 878749"/>
                    <a:gd name="connsiteX62" fmla="*/ 3091402 w 4410256"/>
                    <a:gd name="connsiteY62" fmla="*/ 20601 h 878749"/>
                    <a:gd name="connsiteX63" fmla="*/ 1985688 w 4410256"/>
                    <a:gd name="connsiteY63" fmla="*/ 0 h 878749"/>
                    <a:gd name="connsiteX64" fmla="*/ 2197685 w 4410256"/>
                    <a:gd name="connsiteY64" fmla="*/ 0 h 878749"/>
                    <a:gd name="connsiteX65" fmla="*/ 2197685 w 4410256"/>
                    <a:gd name="connsiteY65" fmla="*/ 20601 h 878749"/>
                    <a:gd name="connsiteX66" fmla="*/ 2172803 w 4410256"/>
                    <a:gd name="connsiteY66" fmla="*/ 37018 h 878749"/>
                    <a:gd name="connsiteX67" fmla="*/ 2165836 w 4410256"/>
                    <a:gd name="connsiteY67" fmla="*/ 66952 h 878749"/>
                    <a:gd name="connsiteX68" fmla="*/ 2165836 w 4410256"/>
                    <a:gd name="connsiteY68" fmla="*/ 350212 h 878749"/>
                    <a:gd name="connsiteX69" fmla="*/ 2557481 w 4410256"/>
                    <a:gd name="connsiteY69" fmla="*/ 350212 h 878749"/>
                    <a:gd name="connsiteX70" fmla="*/ 2557481 w 4410256"/>
                    <a:gd name="connsiteY70" fmla="*/ 66952 h 878749"/>
                    <a:gd name="connsiteX71" fmla="*/ 2550514 w 4410256"/>
                    <a:gd name="connsiteY71" fmla="*/ 37018 h 878749"/>
                    <a:gd name="connsiteX72" fmla="*/ 2525632 w 4410256"/>
                    <a:gd name="connsiteY72" fmla="*/ 20601 h 878749"/>
                    <a:gd name="connsiteX73" fmla="*/ 2525632 w 4410256"/>
                    <a:gd name="connsiteY73" fmla="*/ 0 h 878749"/>
                    <a:gd name="connsiteX74" fmla="*/ 2737628 w 4410256"/>
                    <a:gd name="connsiteY74" fmla="*/ 0 h 878749"/>
                    <a:gd name="connsiteX75" fmla="*/ 2737628 w 4410256"/>
                    <a:gd name="connsiteY75" fmla="*/ 20601 h 878749"/>
                    <a:gd name="connsiteX76" fmla="*/ 2712746 w 4410256"/>
                    <a:gd name="connsiteY76" fmla="*/ 37338 h 878749"/>
                    <a:gd name="connsiteX77" fmla="*/ 2705779 w 4410256"/>
                    <a:gd name="connsiteY77" fmla="*/ 66952 h 878749"/>
                    <a:gd name="connsiteX78" fmla="*/ 2705779 w 4410256"/>
                    <a:gd name="connsiteY78" fmla="*/ 811797 h 878749"/>
                    <a:gd name="connsiteX79" fmla="*/ 2712746 w 4410256"/>
                    <a:gd name="connsiteY79" fmla="*/ 841411 h 878749"/>
                    <a:gd name="connsiteX80" fmla="*/ 2737628 w 4410256"/>
                    <a:gd name="connsiteY80" fmla="*/ 858149 h 878749"/>
                    <a:gd name="connsiteX81" fmla="*/ 2737628 w 4410256"/>
                    <a:gd name="connsiteY81" fmla="*/ 878749 h 878749"/>
                    <a:gd name="connsiteX82" fmla="*/ 2525632 w 4410256"/>
                    <a:gd name="connsiteY82" fmla="*/ 878749 h 878749"/>
                    <a:gd name="connsiteX83" fmla="*/ 2525632 w 4410256"/>
                    <a:gd name="connsiteY83" fmla="*/ 858149 h 878749"/>
                    <a:gd name="connsiteX84" fmla="*/ 2550266 w 4410256"/>
                    <a:gd name="connsiteY84" fmla="*/ 841733 h 878749"/>
                    <a:gd name="connsiteX85" fmla="*/ 2557481 w 4410256"/>
                    <a:gd name="connsiteY85" fmla="*/ 811797 h 878749"/>
                    <a:gd name="connsiteX86" fmla="*/ 2557481 w 4410256"/>
                    <a:gd name="connsiteY86" fmla="*/ 495061 h 878749"/>
                    <a:gd name="connsiteX87" fmla="*/ 2165836 w 4410256"/>
                    <a:gd name="connsiteY87" fmla="*/ 495061 h 878749"/>
                    <a:gd name="connsiteX88" fmla="*/ 2165836 w 4410256"/>
                    <a:gd name="connsiteY88" fmla="*/ 811797 h 878749"/>
                    <a:gd name="connsiteX89" fmla="*/ 2173051 w 4410256"/>
                    <a:gd name="connsiteY89" fmla="*/ 841733 h 878749"/>
                    <a:gd name="connsiteX90" fmla="*/ 2197685 w 4410256"/>
                    <a:gd name="connsiteY90" fmla="*/ 858149 h 878749"/>
                    <a:gd name="connsiteX91" fmla="*/ 2197685 w 4410256"/>
                    <a:gd name="connsiteY91" fmla="*/ 878749 h 878749"/>
                    <a:gd name="connsiteX92" fmla="*/ 1985688 w 4410256"/>
                    <a:gd name="connsiteY92" fmla="*/ 878749 h 878749"/>
                    <a:gd name="connsiteX93" fmla="*/ 1985688 w 4410256"/>
                    <a:gd name="connsiteY93" fmla="*/ 858149 h 878749"/>
                    <a:gd name="connsiteX94" fmla="*/ 2010571 w 4410256"/>
                    <a:gd name="connsiteY94" fmla="*/ 841411 h 878749"/>
                    <a:gd name="connsiteX95" fmla="*/ 2017538 w 4410256"/>
                    <a:gd name="connsiteY95" fmla="*/ 811797 h 878749"/>
                    <a:gd name="connsiteX96" fmla="*/ 2017538 w 4410256"/>
                    <a:gd name="connsiteY96" fmla="*/ 66952 h 878749"/>
                    <a:gd name="connsiteX97" fmla="*/ 2010571 w 4410256"/>
                    <a:gd name="connsiteY97" fmla="*/ 37338 h 878749"/>
                    <a:gd name="connsiteX98" fmla="*/ 1985688 w 4410256"/>
                    <a:gd name="connsiteY98" fmla="*/ 20601 h 878749"/>
                    <a:gd name="connsiteX99" fmla="*/ 1386427 w 4410256"/>
                    <a:gd name="connsiteY99" fmla="*/ 0 h 878749"/>
                    <a:gd name="connsiteX100" fmla="*/ 1627287 w 4410256"/>
                    <a:gd name="connsiteY100" fmla="*/ 0 h 878749"/>
                    <a:gd name="connsiteX101" fmla="*/ 1627287 w 4410256"/>
                    <a:gd name="connsiteY101" fmla="*/ 20601 h 878749"/>
                    <a:gd name="connsiteX102" fmla="*/ 1597926 w 4410256"/>
                    <a:gd name="connsiteY102" fmla="*/ 58584 h 878749"/>
                    <a:gd name="connsiteX103" fmla="*/ 1607381 w 4410256"/>
                    <a:gd name="connsiteY103" fmla="*/ 101072 h 878749"/>
                    <a:gd name="connsiteX104" fmla="*/ 1866156 w 4410256"/>
                    <a:gd name="connsiteY104" fmla="*/ 778321 h 878749"/>
                    <a:gd name="connsiteX105" fmla="*/ 1895020 w 4410256"/>
                    <a:gd name="connsiteY105" fmla="*/ 837226 h 878749"/>
                    <a:gd name="connsiteX106" fmla="*/ 1928362 w 4410256"/>
                    <a:gd name="connsiteY106" fmla="*/ 858149 h 878749"/>
                    <a:gd name="connsiteX107" fmla="*/ 1928362 w 4410256"/>
                    <a:gd name="connsiteY107" fmla="*/ 878749 h 878749"/>
                    <a:gd name="connsiteX108" fmla="*/ 1678296 w 4410256"/>
                    <a:gd name="connsiteY108" fmla="*/ 878749 h 878749"/>
                    <a:gd name="connsiteX109" fmla="*/ 1678296 w 4410256"/>
                    <a:gd name="connsiteY109" fmla="*/ 858149 h 878749"/>
                    <a:gd name="connsiteX110" fmla="*/ 1711241 w 4410256"/>
                    <a:gd name="connsiteY110" fmla="*/ 818235 h 878749"/>
                    <a:gd name="connsiteX111" fmla="*/ 1701288 w 4410256"/>
                    <a:gd name="connsiteY111" fmla="*/ 778321 h 878749"/>
                    <a:gd name="connsiteX112" fmla="*/ 1654611 w 4410256"/>
                    <a:gd name="connsiteY112" fmla="*/ 654717 h 878749"/>
                    <a:gd name="connsiteX113" fmla="*/ 1345877 w 4410256"/>
                    <a:gd name="connsiteY113" fmla="*/ 654717 h 878749"/>
                    <a:gd name="connsiteX114" fmla="*/ 1300156 w 4410256"/>
                    <a:gd name="connsiteY114" fmla="*/ 778321 h 878749"/>
                    <a:gd name="connsiteX115" fmla="*/ 1290701 w 4410256"/>
                    <a:gd name="connsiteY115" fmla="*/ 818878 h 878749"/>
                    <a:gd name="connsiteX116" fmla="*/ 1323973 w 4410256"/>
                    <a:gd name="connsiteY116" fmla="*/ 858149 h 878749"/>
                    <a:gd name="connsiteX117" fmla="*/ 1323973 w 4410256"/>
                    <a:gd name="connsiteY117" fmla="*/ 878749 h 878749"/>
                    <a:gd name="connsiteX118" fmla="*/ 1099287 w 4410256"/>
                    <a:gd name="connsiteY118" fmla="*/ 878749 h 878749"/>
                    <a:gd name="connsiteX119" fmla="*/ 1099287 w 4410256"/>
                    <a:gd name="connsiteY119" fmla="*/ 858149 h 878749"/>
                    <a:gd name="connsiteX120" fmla="*/ 1129643 w 4410256"/>
                    <a:gd name="connsiteY120" fmla="*/ 840124 h 878749"/>
                    <a:gd name="connsiteX121" fmla="*/ 1153530 w 4410256"/>
                    <a:gd name="connsiteY121" fmla="*/ 789908 h 878749"/>
                    <a:gd name="connsiteX122" fmla="*/ 1403347 w 4410256"/>
                    <a:gd name="connsiteY122" fmla="*/ 114592 h 878749"/>
                    <a:gd name="connsiteX123" fmla="*/ 1415290 w 4410256"/>
                    <a:gd name="connsiteY123" fmla="*/ 63090 h 878749"/>
                    <a:gd name="connsiteX124" fmla="*/ 1386427 w 4410256"/>
                    <a:gd name="connsiteY124" fmla="*/ 20601 h 878749"/>
                    <a:gd name="connsiteX125" fmla="*/ 0 w 4410256"/>
                    <a:gd name="connsiteY125" fmla="*/ 0 h 878749"/>
                    <a:gd name="connsiteX126" fmla="*/ 236156 w 4410256"/>
                    <a:gd name="connsiteY126" fmla="*/ 0 h 878749"/>
                    <a:gd name="connsiteX127" fmla="*/ 236156 w 4410256"/>
                    <a:gd name="connsiteY127" fmla="*/ 20601 h 878749"/>
                    <a:gd name="connsiteX128" fmla="*/ 204796 w 4410256"/>
                    <a:gd name="connsiteY128" fmla="*/ 58584 h 878749"/>
                    <a:gd name="connsiteX129" fmla="*/ 212767 w 4410256"/>
                    <a:gd name="connsiteY129" fmla="*/ 101072 h 878749"/>
                    <a:gd name="connsiteX130" fmla="*/ 347107 w 4410256"/>
                    <a:gd name="connsiteY130" fmla="*/ 566097 h 878749"/>
                    <a:gd name="connsiteX131" fmla="*/ 492567 w 4410256"/>
                    <a:gd name="connsiteY131" fmla="*/ 98498 h 878749"/>
                    <a:gd name="connsiteX132" fmla="*/ 502022 w 4410256"/>
                    <a:gd name="connsiteY132" fmla="*/ 58584 h 878749"/>
                    <a:gd name="connsiteX133" fmla="*/ 468680 w 4410256"/>
                    <a:gd name="connsiteY133" fmla="*/ 20601 h 878749"/>
                    <a:gd name="connsiteX134" fmla="*/ 468680 w 4410256"/>
                    <a:gd name="connsiteY134" fmla="*/ 0 h 878749"/>
                    <a:gd name="connsiteX135" fmla="*/ 715542 w 4410256"/>
                    <a:gd name="connsiteY135" fmla="*/ 0 h 878749"/>
                    <a:gd name="connsiteX136" fmla="*/ 715542 w 4410256"/>
                    <a:gd name="connsiteY136" fmla="*/ 20601 h 878749"/>
                    <a:gd name="connsiteX137" fmla="*/ 681703 w 4410256"/>
                    <a:gd name="connsiteY137" fmla="*/ 62445 h 878749"/>
                    <a:gd name="connsiteX138" fmla="*/ 690163 w 4410256"/>
                    <a:gd name="connsiteY138" fmla="*/ 101072 h 878749"/>
                    <a:gd name="connsiteX139" fmla="*/ 828826 w 4410256"/>
                    <a:gd name="connsiteY139" fmla="*/ 566097 h 878749"/>
                    <a:gd name="connsiteX140" fmla="*/ 962732 w 4410256"/>
                    <a:gd name="connsiteY140" fmla="*/ 108798 h 878749"/>
                    <a:gd name="connsiteX141" fmla="*/ 973190 w 4410256"/>
                    <a:gd name="connsiteY141" fmla="*/ 57940 h 878749"/>
                    <a:gd name="connsiteX142" fmla="*/ 937352 w 4410256"/>
                    <a:gd name="connsiteY142" fmla="*/ 20601 h 878749"/>
                    <a:gd name="connsiteX143" fmla="*/ 937352 w 4410256"/>
                    <a:gd name="connsiteY143" fmla="*/ 0 h 878749"/>
                    <a:gd name="connsiteX144" fmla="*/ 1170957 w 4410256"/>
                    <a:gd name="connsiteY144" fmla="*/ 0 h 878749"/>
                    <a:gd name="connsiteX145" fmla="*/ 1170957 w 4410256"/>
                    <a:gd name="connsiteY145" fmla="*/ 20601 h 878749"/>
                    <a:gd name="connsiteX146" fmla="*/ 1136592 w 4410256"/>
                    <a:gd name="connsiteY146" fmla="*/ 43777 h 878749"/>
                    <a:gd name="connsiteX147" fmla="*/ 1111690 w 4410256"/>
                    <a:gd name="connsiteY147" fmla="*/ 108798 h 878749"/>
                    <a:gd name="connsiteX148" fmla="*/ 916972 w 4410256"/>
                    <a:gd name="connsiteY148" fmla="*/ 757076 h 878749"/>
                    <a:gd name="connsiteX149" fmla="*/ 903022 w 4410256"/>
                    <a:gd name="connsiteY149" fmla="*/ 818878 h 878749"/>
                    <a:gd name="connsiteX150" fmla="*/ 938370 w 4410256"/>
                    <a:gd name="connsiteY150" fmla="*/ 858149 h 878749"/>
                    <a:gd name="connsiteX151" fmla="*/ 938370 w 4410256"/>
                    <a:gd name="connsiteY151" fmla="*/ 878749 h 878749"/>
                    <a:gd name="connsiteX152" fmla="*/ 716763 w 4410256"/>
                    <a:gd name="connsiteY152" fmla="*/ 878749 h 878749"/>
                    <a:gd name="connsiteX153" fmla="*/ 716763 w 4410256"/>
                    <a:gd name="connsiteY153" fmla="*/ 858149 h 878749"/>
                    <a:gd name="connsiteX154" fmla="*/ 751614 w 4410256"/>
                    <a:gd name="connsiteY154" fmla="*/ 815015 h 878749"/>
                    <a:gd name="connsiteX155" fmla="*/ 736171 w 4410256"/>
                    <a:gd name="connsiteY155" fmla="*/ 757076 h 878749"/>
                    <a:gd name="connsiteX156" fmla="*/ 586225 w 4410256"/>
                    <a:gd name="connsiteY156" fmla="*/ 259541 h 878749"/>
                    <a:gd name="connsiteX157" fmla="*/ 430929 w 4410256"/>
                    <a:gd name="connsiteY157" fmla="*/ 767377 h 878749"/>
                    <a:gd name="connsiteX158" fmla="*/ 417469 w 4410256"/>
                    <a:gd name="connsiteY158" fmla="*/ 816304 h 878749"/>
                    <a:gd name="connsiteX159" fmla="*/ 454318 w 4410256"/>
                    <a:gd name="connsiteY159" fmla="*/ 858149 h 878749"/>
                    <a:gd name="connsiteX160" fmla="*/ 454318 w 4410256"/>
                    <a:gd name="connsiteY160" fmla="*/ 878749 h 878749"/>
                    <a:gd name="connsiteX161" fmla="*/ 242407 w 4410256"/>
                    <a:gd name="connsiteY161" fmla="*/ 878749 h 878749"/>
                    <a:gd name="connsiteX162" fmla="*/ 235573 w 4410256"/>
                    <a:gd name="connsiteY162" fmla="*/ 858841 h 878749"/>
                    <a:gd name="connsiteX163" fmla="*/ 235573 w 4410256"/>
                    <a:gd name="connsiteY163" fmla="*/ 858149 h 878749"/>
                    <a:gd name="connsiteX164" fmla="*/ 268938 w 4410256"/>
                    <a:gd name="connsiteY164" fmla="*/ 814372 h 878749"/>
                    <a:gd name="connsiteX165" fmla="*/ 254981 w 4410256"/>
                    <a:gd name="connsiteY165" fmla="*/ 757076 h 878749"/>
                    <a:gd name="connsiteX166" fmla="*/ 60262 w 4410256"/>
                    <a:gd name="connsiteY166" fmla="*/ 108798 h 878749"/>
                    <a:gd name="connsiteX167" fmla="*/ 34116 w 4410256"/>
                    <a:gd name="connsiteY167" fmla="*/ 43455 h 878749"/>
                    <a:gd name="connsiteX168" fmla="*/ 0 w 4410256"/>
                    <a:gd name="connsiteY168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4410256" h="878749">
                      <a:moveTo>
                        <a:pt x="3870810" y="494418"/>
                      </a:moveTo>
                      <a:lnTo>
                        <a:pt x="3870810" y="733900"/>
                      </a:lnTo>
                      <a:lnTo>
                        <a:pt x="4122618" y="733900"/>
                      </a:lnTo>
                      <a:cubicBezTo>
                        <a:pt x="4169396" y="733900"/>
                        <a:pt x="4203070" y="725532"/>
                        <a:pt x="4223640" y="708793"/>
                      </a:cubicBezTo>
                      <a:cubicBezTo>
                        <a:pt x="4247196" y="689481"/>
                        <a:pt x="4258972" y="657935"/>
                        <a:pt x="4258972" y="614158"/>
                      </a:cubicBezTo>
                      <a:cubicBezTo>
                        <a:pt x="4258972" y="570811"/>
                        <a:pt x="4247196" y="539267"/>
                        <a:pt x="4223640" y="519525"/>
                      </a:cubicBezTo>
                      <a:cubicBezTo>
                        <a:pt x="4203402" y="502786"/>
                        <a:pt x="4169728" y="494418"/>
                        <a:pt x="4122618" y="494418"/>
                      </a:cubicBezTo>
                      <a:close/>
                      <a:moveTo>
                        <a:pt x="3206762" y="221307"/>
                      </a:moveTo>
                      <a:lnTo>
                        <a:pt x="3094832" y="534332"/>
                      </a:lnTo>
                      <a:lnTo>
                        <a:pt x="3316920" y="534332"/>
                      </a:lnTo>
                      <a:close/>
                      <a:moveTo>
                        <a:pt x="1501787" y="221307"/>
                      </a:moveTo>
                      <a:lnTo>
                        <a:pt x="1389856" y="534332"/>
                      </a:lnTo>
                      <a:lnTo>
                        <a:pt x="1611946" y="534332"/>
                      </a:lnTo>
                      <a:close/>
                      <a:moveTo>
                        <a:pt x="3870810" y="144849"/>
                      </a:moveTo>
                      <a:lnTo>
                        <a:pt x="3870810" y="349569"/>
                      </a:lnTo>
                      <a:lnTo>
                        <a:pt x="4131078" y="349569"/>
                      </a:lnTo>
                      <a:cubicBezTo>
                        <a:pt x="4170558" y="349569"/>
                        <a:pt x="4198094" y="342058"/>
                        <a:pt x="4213687" y="327036"/>
                      </a:cubicBezTo>
                      <a:cubicBezTo>
                        <a:pt x="4231270" y="309870"/>
                        <a:pt x="4240062" y="283259"/>
                        <a:pt x="4240062" y="247208"/>
                      </a:cubicBezTo>
                      <a:cubicBezTo>
                        <a:pt x="4240062" y="210299"/>
                        <a:pt x="4231768" y="184011"/>
                        <a:pt x="4215180" y="168347"/>
                      </a:cubicBezTo>
                      <a:cubicBezTo>
                        <a:pt x="4198592" y="152682"/>
                        <a:pt x="4170558" y="144849"/>
                        <a:pt x="4131078" y="144849"/>
                      </a:cubicBezTo>
                      <a:close/>
                      <a:moveTo>
                        <a:pt x="3690663" y="0"/>
                      </a:moveTo>
                      <a:lnTo>
                        <a:pt x="4150486" y="0"/>
                      </a:lnTo>
                      <a:cubicBezTo>
                        <a:pt x="4194611" y="0"/>
                        <a:pt x="4230109" y="4292"/>
                        <a:pt x="4256982" y="12876"/>
                      </a:cubicBezTo>
                      <a:cubicBezTo>
                        <a:pt x="4283854" y="21459"/>
                        <a:pt x="4307410" y="36051"/>
                        <a:pt x="4327648" y="56653"/>
                      </a:cubicBezTo>
                      <a:cubicBezTo>
                        <a:pt x="4367791" y="97424"/>
                        <a:pt x="4387862" y="156223"/>
                        <a:pt x="4387862" y="233046"/>
                      </a:cubicBezTo>
                      <a:cubicBezTo>
                        <a:pt x="4387862" y="318882"/>
                        <a:pt x="4357174" y="380685"/>
                        <a:pt x="4295798" y="418453"/>
                      </a:cubicBezTo>
                      <a:cubicBezTo>
                        <a:pt x="4372104" y="455791"/>
                        <a:pt x="4410256" y="524889"/>
                        <a:pt x="4410256" y="625747"/>
                      </a:cubicBezTo>
                      <a:cubicBezTo>
                        <a:pt x="4410256" y="706004"/>
                        <a:pt x="4388028" y="768879"/>
                        <a:pt x="4343572" y="814372"/>
                      </a:cubicBezTo>
                      <a:cubicBezTo>
                        <a:pt x="4321012" y="837119"/>
                        <a:pt x="4294886" y="853535"/>
                        <a:pt x="4265193" y="863621"/>
                      </a:cubicBezTo>
                      <a:cubicBezTo>
                        <a:pt x="4235500" y="873707"/>
                        <a:pt x="4198758" y="878749"/>
                        <a:pt x="4154965" y="878749"/>
                      </a:cubicBezTo>
                      <a:lnTo>
                        <a:pt x="3690663" y="878749"/>
                      </a:lnTo>
                      <a:lnTo>
                        <a:pt x="3690663" y="858149"/>
                      </a:lnTo>
                      <a:cubicBezTo>
                        <a:pt x="3702606" y="853857"/>
                        <a:pt x="3710901" y="848277"/>
                        <a:pt x="3715545" y="841411"/>
                      </a:cubicBezTo>
                      <a:cubicBezTo>
                        <a:pt x="3720190" y="834544"/>
                        <a:pt x="3722512" y="824458"/>
                        <a:pt x="3722512" y="811154"/>
                      </a:cubicBezTo>
                      <a:lnTo>
                        <a:pt x="3722512" y="67597"/>
                      </a:lnTo>
                      <a:cubicBezTo>
                        <a:pt x="3722512" y="54292"/>
                        <a:pt x="3720190" y="44206"/>
                        <a:pt x="3715545" y="37338"/>
                      </a:cubicBezTo>
                      <a:cubicBezTo>
                        <a:pt x="3710901" y="30472"/>
                        <a:pt x="3702606" y="24892"/>
                        <a:pt x="3690663" y="20601"/>
                      </a:cubicBezTo>
                      <a:close/>
                      <a:moveTo>
                        <a:pt x="3091402" y="0"/>
                      </a:moveTo>
                      <a:lnTo>
                        <a:pt x="3332262" y="0"/>
                      </a:lnTo>
                      <a:lnTo>
                        <a:pt x="3332262" y="20601"/>
                      </a:lnTo>
                      <a:cubicBezTo>
                        <a:pt x="3312688" y="27897"/>
                        <a:pt x="3302900" y="40558"/>
                        <a:pt x="3302900" y="58584"/>
                      </a:cubicBezTo>
                      <a:cubicBezTo>
                        <a:pt x="3302900" y="71030"/>
                        <a:pt x="3306053" y="85193"/>
                        <a:pt x="3312356" y="101072"/>
                      </a:cubicBezTo>
                      <a:lnTo>
                        <a:pt x="3571131" y="778321"/>
                      </a:lnTo>
                      <a:cubicBezTo>
                        <a:pt x="3582079" y="807076"/>
                        <a:pt x="3591700" y="826711"/>
                        <a:pt x="3599994" y="837226"/>
                      </a:cubicBezTo>
                      <a:cubicBezTo>
                        <a:pt x="3608288" y="847741"/>
                        <a:pt x="3619402" y="854715"/>
                        <a:pt x="3633336" y="858149"/>
                      </a:cubicBezTo>
                      <a:lnTo>
                        <a:pt x="3633336" y="878749"/>
                      </a:lnTo>
                      <a:lnTo>
                        <a:pt x="3383270" y="878749"/>
                      </a:lnTo>
                      <a:lnTo>
                        <a:pt x="3383270" y="858149"/>
                      </a:lnTo>
                      <a:cubicBezTo>
                        <a:pt x="3405234" y="853427"/>
                        <a:pt x="3416216" y="840124"/>
                        <a:pt x="3416216" y="818235"/>
                      </a:cubicBezTo>
                      <a:cubicBezTo>
                        <a:pt x="3416216" y="809222"/>
                        <a:pt x="3412898" y="795917"/>
                        <a:pt x="3406263" y="778321"/>
                      </a:cubicBezTo>
                      <a:lnTo>
                        <a:pt x="3359586" y="654717"/>
                      </a:lnTo>
                      <a:lnTo>
                        <a:pt x="3050852" y="654717"/>
                      </a:lnTo>
                      <a:lnTo>
                        <a:pt x="3005131" y="778321"/>
                      </a:lnTo>
                      <a:cubicBezTo>
                        <a:pt x="2998828" y="795488"/>
                        <a:pt x="2995676" y="809008"/>
                        <a:pt x="2995676" y="818878"/>
                      </a:cubicBezTo>
                      <a:cubicBezTo>
                        <a:pt x="2995676" y="837763"/>
                        <a:pt x="3006767" y="850853"/>
                        <a:pt x="3028948" y="858149"/>
                      </a:cubicBezTo>
                      <a:lnTo>
                        <a:pt x="3028948" y="878749"/>
                      </a:lnTo>
                      <a:lnTo>
                        <a:pt x="2804262" y="878749"/>
                      </a:lnTo>
                      <a:lnTo>
                        <a:pt x="2804262" y="858149"/>
                      </a:lnTo>
                      <a:cubicBezTo>
                        <a:pt x="2817532" y="854715"/>
                        <a:pt x="2827651" y="848707"/>
                        <a:pt x="2834618" y="840124"/>
                      </a:cubicBezTo>
                      <a:cubicBezTo>
                        <a:pt x="2841585" y="831539"/>
                        <a:pt x="2849547" y="814802"/>
                        <a:pt x="2858505" y="789908"/>
                      </a:cubicBezTo>
                      <a:lnTo>
                        <a:pt x="3108322" y="114592"/>
                      </a:lnTo>
                      <a:cubicBezTo>
                        <a:pt x="3116284" y="93132"/>
                        <a:pt x="3120266" y="75965"/>
                        <a:pt x="3120266" y="63090"/>
                      </a:cubicBezTo>
                      <a:cubicBezTo>
                        <a:pt x="3120266" y="43347"/>
                        <a:pt x="3110644" y="29185"/>
                        <a:pt x="3091402" y="20601"/>
                      </a:cubicBezTo>
                      <a:close/>
                      <a:moveTo>
                        <a:pt x="1985688" y="0"/>
                      </a:moveTo>
                      <a:lnTo>
                        <a:pt x="2197685" y="0"/>
                      </a:lnTo>
                      <a:lnTo>
                        <a:pt x="2197685" y="20601"/>
                      </a:lnTo>
                      <a:cubicBezTo>
                        <a:pt x="2185741" y="24463"/>
                        <a:pt x="2177447" y="29935"/>
                        <a:pt x="2172803" y="37018"/>
                      </a:cubicBezTo>
                      <a:cubicBezTo>
                        <a:pt x="2168158" y="44099"/>
                        <a:pt x="2165836" y="54077"/>
                        <a:pt x="2165836" y="66952"/>
                      </a:cubicBezTo>
                      <a:lnTo>
                        <a:pt x="2165836" y="350212"/>
                      </a:lnTo>
                      <a:lnTo>
                        <a:pt x="2557481" y="350212"/>
                      </a:lnTo>
                      <a:lnTo>
                        <a:pt x="2557481" y="66952"/>
                      </a:lnTo>
                      <a:cubicBezTo>
                        <a:pt x="2557481" y="54077"/>
                        <a:pt x="2555159" y="44099"/>
                        <a:pt x="2550514" y="37018"/>
                      </a:cubicBezTo>
                      <a:cubicBezTo>
                        <a:pt x="2545870" y="29935"/>
                        <a:pt x="2537576" y="24463"/>
                        <a:pt x="2525632" y="20601"/>
                      </a:cubicBezTo>
                      <a:lnTo>
                        <a:pt x="2525632" y="0"/>
                      </a:lnTo>
                      <a:lnTo>
                        <a:pt x="2737628" y="0"/>
                      </a:lnTo>
                      <a:lnTo>
                        <a:pt x="2737628" y="20601"/>
                      </a:lnTo>
                      <a:cubicBezTo>
                        <a:pt x="2725685" y="24892"/>
                        <a:pt x="2717391" y="30472"/>
                        <a:pt x="2712746" y="37338"/>
                      </a:cubicBezTo>
                      <a:cubicBezTo>
                        <a:pt x="2708102" y="44206"/>
                        <a:pt x="2705779" y="54077"/>
                        <a:pt x="2705779" y="66952"/>
                      </a:cubicBezTo>
                      <a:lnTo>
                        <a:pt x="2705779" y="811797"/>
                      </a:lnTo>
                      <a:cubicBezTo>
                        <a:pt x="2705779" y="824672"/>
                        <a:pt x="2708102" y="834544"/>
                        <a:pt x="2712746" y="841411"/>
                      </a:cubicBezTo>
                      <a:cubicBezTo>
                        <a:pt x="2717391" y="848277"/>
                        <a:pt x="2725685" y="853857"/>
                        <a:pt x="2737628" y="858149"/>
                      </a:cubicBezTo>
                      <a:lnTo>
                        <a:pt x="2737628" y="878749"/>
                      </a:lnTo>
                      <a:lnTo>
                        <a:pt x="2525632" y="878749"/>
                      </a:lnTo>
                      <a:lnTo>
                        <a:pt x="2525632" y="858149"/>
                      </a:lnTo>
                      <a:cubicBezTo>
                        <a:pt x="2537244" y="854286"/>
                        <a:pt x="2545455" y="848814"/>
                        <a:pt x="2550266" y="841733"/>
                      </a:cubicBezTo>
                      <a:cubicBezTo>
                        <a:pt x="2555076" y="834652"/>
                        <a:pt x="2557481" y="824672"/>
                        <a:pt x="2557481" y="811797"/>
                      </a:cubicBezTo>
                      <a:lnTo>
                        <a:pt x="2557481" y="495061"/>
                      </a:lnTo>
                      <a:lnTo>
                        <a:pt x="2165836" y="495061"/>
                      </a:lnTo>
                      <a:lnTo>
                        <a:pt x="2165836" y="811797"/>
                      </a:lnTo>
                      <a:cubicBezTo>
                        <a:pt x="2165836" y="824672"/>
                        <a:pt x="2168241" y="834652"/>
                        <a:pt x="2173051" y="841733"/>
                      </a:cubicBezTo>
                      <a:cubicBezTo>
                        <a:pt x="2177862" y="848814"/>
                        <a:pt x="2186073" y="854286"/>
                        <a:pt x="2197685" y="858149"/>
                      </a:cubicBezTo>
                      <a:lnTo>
                        <a:pt x="2197685" y="878749"/>
                      </a:lnTo>
                      <a:lnTo>
                        <a:pt x="1985688" y="878749"/>
                      </a:lnTo>
                      <a:lnTo>
                        <a:pt x="1985688" y="858149"/>
                      </a:lnTo>
                      <a:cubicBezTo>
                        <a:pt x="1997632" y="853857"/>
                        <a:pt x="2005926" y="848277"/>
                        <a:pt x="2010571" y="841411"/>
                      </a:cubicBezTo>
                      <a:cubicBezTo>
                        <a:pt x="2015215" y="834544"/>
                        <a:pt x="2017538" y="824672"/>
                        <a:pt x="2017538" y="811797"/>
                      </a:cubicBezTo>
                      <a:lnTo>
                        <a:pt x="2017538" y="66952"/>
                      </a:lnTo>
                      <a:cubicBezTo>
                        <a:pt x="2017538" y="54077"/>
                        <a:pt x="2015215" y="44206"/>
                        <a:pt x="2010571" y="37338"/>
                      </a:cubicBezTo>
                      <a:cubicBezTo>
                        <a:pt x="2005926" y="30472"/>
                        <a:pt x="1997632" y="24892"/>
                        <a:pt x="1985688" y="20601"/>
                      </a:cubicBezTo>
                      <a:close/>
                      <a:moveTo>
                        <a:pt x="1386427" y="0"/>
                      </a:moveTo>
                      <a:lnTo>
                        <a:pt x="1627287" y="0"/>
                      </a:lnTo>
                      <a:lnTo>
                        <a:pt x="1627287" y="20601"/>
                      </a:lnTo>
                      <a:cubicBezTo>
                        <a:pt x="1607713" y="27897"/>
                        <a:pt x="1597926" y="40558"/>
                        <a:pt x="1597926" y="58584"/>
                      </a:cubicBezTo>
                      <a:cubicBezTo>
                        <a:pt x="1597926" y="71030"/>
                        <a:pt x="1601078" y="85193"/>
                        <a:pt x="1607381" y="101072"/>
                      </a:cubicBezTo>
                      <a:lnTo>
                        <a:pt x="1866156" y="778321"/>
                      </a:lnTo>
                      <a:cubicBezTo>
                        <a:pt x="1877104" y="807076"/>
                        <a:pt x="1886726" y="826711"/>
                        <a:pt x="1895020" y="837226"/>
                      </a:cubicBezTo>
                      <a:cubicBezTo>
                        <a:pt x="1903314" y="847741"/>
                        <a:pt x="1914428" y="854715"/>
                        <a:pt x="1928362" y="858149"/>
                      </a:cubicBezTo>
                      <a:lnTo>
                        <a:pt x="1928362" y="878749"/>
                      </a:lnTo>
                      <a:lnTo>
                        <a:pt x="1678296" y="878749"/>
                      </a:lnTo>
                      <a:lnTo>
                        <a:pt x="1678296" y="858149"/>
                      </a:lnTo>
                      <a:cubicBezTo>
                        <a:pt x="1700259" y="853427"/>
                        <a:pt x="1711241" y="840124"/>
                        <a:pt x="1711241" y="818235"/>
                      </a:cubicBezTo>
                      <a:cubicBezTo>
                        <a:pt x="1711241" y="809222"/>
                        <a:pt x="1707923" y="795917"/>
                        <a:pt x="1701288" y="778321"/>
                      </a:cubicBezTo>
                      <a:lnTo>
                        <a:pt x="1654611" y="654717"/>
                      </a:lnTo>
                      <a:lnTo>
                        <a:pt x="1345877" y="654717"/>
                      </a:lnTo>
                      <a:lnTo>
                        <a:pt x="1300156" y="778321"/>
                      </a:lnTo>
                      <a:cubicBezTo>
                        <a:pt x="1293853" y="795488"/>
                        <a:pt x="1290701" y="809008"/>
                        <a:pt x="1290701" y="818878"/>
                      </a:cubicBezTo>
                      <a:cubicBezTo>
                        <a:pt x="1290701" y="837763"/>
                        <a:pt x="1301791" y="850853"/>
                        <a:pt x="1323973" y="858149"/>
                      </a:cubicBezTo>
                      <a:lnTo>
                        <a:pt x="1323973" y="878749"/>
                      </a:lnTo>
                      <a:lnTo>
                        <a:pt x="1099287" y="878749"/>
                      </a:lnTo>
                      <a:lnTo>
                        <a:pt x="1099287" y="858149"/>
                      </a:lnTo>
                      <a:cubicBezTo>
                        <a:pt x="1112557" y="854715"/>
                        <a:pt x="1122676" y="848707"/>
                        <a:pt x="1129643" y="840124"/>
                      </a:cubicBezTo>
                      <a:cubicBezTo>
                        <a:pt x="1136610" y="831539"/>
                        <a:pt x="1144572" y="814802"/>
                        <a:pt x="1153530" y="789908"/>
                      </a:cubicBezTo>
                      <a:lnTo>
                        <a:pt x="1403347" y="114592"/>
                      </a:lnTo>
                      <a:cubicBezTo>
                        <a:pt x="1411309" y="93132"/>
                        <a:pt x="1415290" y="75965"/>
                        <a:pt x="1415290" y="63090"/>
                      </a:cubicBezTo>
                      <a:cubicBezTo>
                        <a:pt x="1415290" y="43347"/>
                        <a:pt x="1405669" y="29185"/>
                        <a:pt x="1386427" y="20601"/>
                      </a:cubicBezTo>
                      <a:close/>
                      <a:moveTo>
                        <a:pt x="0" y="0"/>
                      </a:moveTo>
                      <a:lnTo>
                        <a:pt x="236156" y="0"/>
                      </a:lnTo>
                      <a:lnTo>
                        <a:pt x="236156" y="20601"/>
                      </a:lnTo>
                      <a:cubicBezTo>
                        <a:pt x="215250" y="26609"/>
                        <a:pt x="204796" y="39270"/>
                        <a:pt x="204796" y="58584"/>
                      </a:cubicBezTo>
                      <a:cubicBezTo>
                        <a:pt x="204796" y="68454"/>
                        <a:pt x="207453" y="82617"/>
                        <a:pt x="212767" y="101072"/>
                      </a:cubicBezTo>
                      <a:lnTo>
                        <a:pt x="347107" y="566097"/>
                      </a:lnTo>
                      <a:lnTo>
                        <a:pt x="492567" y="98498"/>
                      </a:lnTo>
                      <a:cubicBezTo>
                        <a:pt x="498870" y="78326"/>
                        <a:pt x="502022" y="65021"/>
                        <a:pt x="502022" y="58584"/>
                      </a:cubicBezTo>
                      <a:cubicBezTo>
                        <a:pt x="502022" y="38842"/>
                        <a:pt x="490908" y="26181"/>
                        <a:pt x="468680" y="20601"/>
                      </a:cubicBezTo>
                      <a:lnTo>
                        <a:pt x="468680" y="0"/>
                      </a:lnTo>
                      <a:lnTo>
                        <a:pt x="715542" y="0"/>
                      </a:lnTo>
                      <a:lnTo>
                        <a:pt x="715542" y="20601"/>
                      </a:lnTo>
                      <a:cubicBezTo>
                        <a:pt x="692983" y="28326"/>
                        <a:pt x="681703" y="42275"/>
                        <a:pt x="681703" y="62445"/>
                      </a:cubicBezTo>
                      <a:cubicBezTo>
                        <a:pt x="681703" y="69313"/>
                        <a:pt x="684523" y="82189"/>
                        <a:pt x="690163" y="101072"/>
                      </a:cubicBezTo>
                      <a:lnTo>
                        <a:pt x="828826" y="566097"/>
                      </a:lnTo>
                      <a:lnTo>
                        <a:pt x="962732" y="108798"/>
                      </a:lnTo>
                      <a:cubicBezTo>
                        <a:pt x="969704" y="86050"/>
                        <a:pt x="973190" y="69099"/>
                        <a:pt x="973190" y="57940"/>
                      </a:cubicBezTo>
                      <a:cubicBezTo>
                        <a:pt x="973190" y="39055"/>
                        <a:pt x="961244" y="26609"/>
                        <a:pt x="937352" y="20601"/>
                      </a:cubicBezTo>
                      <a:lnTo>
                        <a:pt x="937352" y="0"/>
                      </a:lnTo>
                      <a:lnTo>
                        <a:pt x="1170957" y="0"/>
                      </a:lnTo>
                      <a:lnTo>
                        <a:pt x="1170957" y="20601"/>
                      </a:lnTo>
                      <a:cubicBezTo>
                        <a:pt x="1154353" y="26609"/>
                        <a:pt x="1142898" y="34335"/>
                        <a:pt x="1136592" y="43777"/>
                      </a:cubicBezTo>
                      <a:cubicBezTo>
                        <a:pt x="1130286" y="53219"/>
                        <a:pt x="1121985" y="74893"/>
                        <a:pt x="1111690" y="108798"/>
                      </a:cubicBezTo>
                      <a:lnTo>
                        <a:pt x="916972" y="757076"/>
                      </a:lnTo>
                      <a:cubicBezTo>
                        <a:pt x="907672" y="787977"/>
                        <a:pt x="903022" y="808578"/>
                        <a:pt x="903022" y="818878"/>
                      </a:cubicBezTo>
                      <a:cubicBezTo>
                        <a:pt x="903022" y="839909"/>
                        <a:pt x="914805" y="852998"/>
                        <a:pt x="938370" y="858149"/>
                      </a:cubicBezTo>
                      <a:lnTo>
                        <a:pt x="938370" y="878749"/>
                      </a:lnTo>
                      <a:lnTo>
                        <a:pt x="716763" y="878749"/>
                      </a:lnTo>
                      <a:lnTo>
                        <a:pt x="716763" y="858149"/>
                      </a:lnTo>
                      <a:cubicBezTo>
                        <a:pt x="739997" y="853427"/>
                        <a:pt x="751614" y="839050"/>
                        <a:pt x="751614" y="815015"/>
                      </a:cubicBezTo>
                      <a:cubicBezTo>
                        <a:pt x="751614" y="806862"/>
                        <a:pt x="746466" y="787549"/>
                        <a:pt x="736171" y="757076"/>
                      </a:cubicBezTo>
                      <a:lnTo>
                        <a:pt x="586225" y="259541"/>
                      </a:lnTo>
                      <a:lnTo>
                        <a:pt x="430929" y="767377"/>
                      </a:lnTo>
                      <a:cubicBezTo>
                        <a:pt x="421956" y="793128"/>
                        <a:pt x="417469" y="809436"/>
                        <a:pt x="417469" y="816304"/>
                      </a:cubicBezTo>
                      <a:cubicBezTo>
                        <a:pt x="417469" y="836046"/>
                        <a:pt x="429752" y="849994"/>
                        <a:pt x="454318" y="858149"/>
                      </a:cubicBezTo>
                      <a:lnTo>
                        <a:pt x="454318" y="878749"/>
                      </a:lnTo>
                      <a:lnTo>
                        <a:pt x="242407" y="878749"/>
                      </a:lnTo>
                      <a:lnTo>
                        <a:pt x="235573" y="858841"/>
                      </a:lnTo>
                      <a:lnTo>
                        <a:pt x="235573" y="858149"/>
                      </a:lnTo>
                      <a:cubicBezTo>
                        <a:pt x="257816" y="852570"/>
                        <a:pt x="268938" y="837978"/>
                        <a:pt x="268938" y="814372"/>
                      </a:cubicBezTo>
                      <a:cubicBezTo>
                        <a:pt x="268938" y="807934"/>
                        <a:pt x="264286" y="788836"/>
                        <a:pt x="254981" y="757076"/>
                      </a:cubicBezTo>
                      <a:lnTo>
                        <a:pt x="60262" y="108798"/>
                      </a:lnTo>
                      <a:cubicBezTo>
                        <a:pt x="50636" y="76609"/>
                        <a:pt x="41920" y="54828"/>
                        <a:pt x="34116" y="43455"/>
                      </a:cubicBezTo>
                      <a:cubicBezTo>
                        <a:pt x="26312" y="32081"/>
                        <a:pt x="14940" y="24463"/>
                        <a:pt x="0" y="206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E1C38D0-DDB5-46AB-4C80-A889ABBDED05}"/>
                    </a:ext>
                  </a:extLst>
                </p:cNvPr>
                <p:cNvSpPr/>
                <p:nvPr/>
              </p:nvSpPr>
              <p:spPr>
                <a:xfrm>
                  <a:off x="4351906" y="3185640"/>
                  <a:ext cx="3916989" cy="306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89" h="306782">
                      <a:moveTo>
                        <a:pt x="3342345" y="78205"/>
                      </a:moveTo>
                      <a:lnTo>
                        <a:pt x="3299264" y="161623"/>
                      </a:lnTo>
                      <a:lnTo>
                        <a:pt x="3382133" y="161623"/>
                      </a:lnTo>
                      <a:close/>
                      <a:moveTo>
                        <a:pt x="2205294" y="54606"/>
                      </a:moveTo>
                      <a:cubicBezTo>
                        <a:pt x="2203098" y="61741"/>
                        <a:pt x="2202001" y="67961"/>
                        <a:pt x="2202001" y="73266"/>
                      </a:cubicBezTo>
                      <a:cubicBezTo>
                        <a:pt x="2202001" y="87534"/>
                        <a:pt x="2205385" y="100066"/>
                        <a:pt x="2212154" y="110859"/>
                      </a:cubicBezTo>
                      <a:cubicBezTo>
                        <a:pt x="2219105" y="122018"/>
                        <a:pt x="2227703" y="130433"/>
                        <a:pt x="2237947" y="136104"/>
                      </a:cubicBezTo>
                      <a:cubicBezTo>
                        <a:pt x="2248192" y="141958"/>
                        <a:pt x="2265296" y="148635"/>
                        <a:pt x="2289260" y="156135"/>
                      </a:cubicBezTo>
                      <a:cubicBezTo>
                        <a:pt x="2320542" y="165648"/>
                        <a:pt x="2343135" y="176166"/>
                        <a:pt x="2357038" y="187691"/>
                      </a:cubicBezTo>
                      <a:cubicBezTo>
                        <a:pt x="2370392" y="198850"/>
                        <a:pt x="2377069" y="213851"/>
                        <a:pt x="2377069" y="232693"/>
                      </a:cubicBezTo>
                      <a:cubicBezTo>
                        <a:pt x="2377069" y="251169"/>
                        <a:pt x="2370118" y="267908"/>
                        <a:pt x="2356215" y="282909"/>
                      </a:cubicBezTo>
                      <a:cubicBezTo>
                        <a:pt x="2342129" y="298092"/>
                        <a:pt x="2321091" y="305684"/>
                        <a:pt x="2293102" y="305684"/>
                      </a:cubicBezTo>
                      <a:cubicBezTo>
                        <a:pt x="2281760" y="305684"/>
                        <a:pt x="2266028" y="303580"/>
                        <a:pt x="2245905" y="299373"/>
                      </a:cubicBezTo>
                      <a:cubicBezTo>
                        <a:pt x="2228343" y="295714"/>
                        <a:pt x="2215172" y="293793"/>
                        <a:pt x="2206391" y="293610"/>
                      </a:cubicBezTo>
                      <a:lnTo>
                        <a:pt x="2204470" y="291415"/>
                      </a:lnTo>
                      <a:cubicBezTo>
                        <a:pt x="2204653" y="288305"/>
                        <a:pt x="2204745" y="284281"/>
                        <a:pt x="2204745" y="279341"/>
                      </a:cubicBezTo>
                      <a:cubicBezTo>
                        <a:pt x="2204745" y="273488"/>
                        <a:pt x="2204196" y="264432"/>
                        <a:pt x="2203098" y="252176"/>
                      </a:cubicBezTo>
                      <a:cubicBezTo>
                        <a:pt x="2202184" y="239919"/>
                        <a:pt x="2201726" y="230772"/>
                        <a:pt x="2201726" y="224735"/>
                      </a:cubicBezTo>
                      <a:cubicBezTo>
                        <a:pt x="2201726" y="216869"/>
                        <a:pt x="2202092" y="210101"/>
                        <a:pt x="2202824" y="204430"/>
                      </a:cubicBezTo>
                      <a:lnTo>
                        <a:pt x="2209135" y="204430"/>
                      </a:lnTo>
                      <a:cubicBezTo>
                        <a:pt x="2210416" y="227845"/>
                        <a:pt x="2219837" y="247145"/>
                        <a:pt x="2237398" y="262328"/>
                      </a:cubicBezTo>
                      <a:cubicBezTo>
                        <a:pt x="2254594" y="277329"/>
                        <a:pt x="2274351" y="284829"/>
                        <a:pt x="2296669" y="284829"/>
                      </a:cubicBezTo>
                      <a:cubicBezTo>
                        <a:pt x="2313865" y="284829"/>
                        <a:pt x="2327860" y="279982"/>
                        <a:pt x="2338653" y="270286"/>
                      </a:cubicBezTo>
                      <a:cubicBezTo>
                        <a:pt x="2349446" y="260591"/>
                        <a:pt x="2354843" y="248974"/>
                        <a:pt x="2354843" y="235437"/>
                      </a:cubicBezTo>
                      <a:cubicBezTo>
                        <a:pt x="2354843" y="221168"/>
                        <a:pt x="2349629" y="210101"/>
                        <a:pt x="2339202" y="202234"/>
                      </a:cubicBezTo>
                      <a:cubicBezTo>
                        <a:pt x="2329140" y="194551"/>
                        <a:pt x="2309292" y="185862"/>
                        <a:pt x="2279656" y="176166"/>
                      </a:cubicBezTo>
                      <a:cubicBezTo>
                        <a:pt x="2255875" y="168300"/>
                        <a:pt x="2238954" y="161806"/>
                        <a:pt x="2228892" y="156684"/>
                      </a:cubicBezTo>
                      <a:cubicBezTo>
                        <a:pt x="2217184" y="150647"/>
                        <a:pt x="2208038" y="142506"/>
                        <a:pt x="2201452" y="132262"/>
                      </a:cubicBezTo>
                      <a:cubicBezTo>
                        <a:pt x="2194317" y="121835"/>
                        <a:pt x="2190750" y="110127"/>
                        <a:pt x="2190750" y="97139"/>
                      </a:cubicBezTo>
                      <a:cubicBezTo>
                        <a:pt x="2190750" y="82687"/>
                        <a:pt x="2195598" y="68509"/>
                        <a:pt x="2205294" y="54606"/>
                      </a:cubicBezTo>
                      <a:close/>
                      <a:moveTo>
                        <a:pt x="781971" y="36496"/>
                      </a:moveTo>
                      <a:cubicBezTo>
                        <a:pt x="819656" y="58997"/>
                        <a:pt x="838498" y="97504"/>
                        <a:pt x="838498" y="152019"/>
                      </a:cubicBezTo>
                      <a:cubicBezTo>
                        <a:pt x="838498" y="205802"/>
                        <a:pt x="819564" y="245590"/>
                        <a:pt x="781697" y="271384"/>
                      </a:cubicBezTo>
                      <a:cubicBezTo>
                        <a:pt x="801637" y="244309"/>
                        <a:pt x="811607" y="203515"/>
                        <a:pt x="811607" y="149001"/>
                      </a:cubicBezTo>
                      <a:cubicBezTo>
                        <a:pt x="811607" y="100889"/>
                        <a:pt x="801728" y="63387"/>
                        <a:pt x="781971" y="36496"/>
                      </a:cubicBezTo>
                      <a:close/>
                      <a:moveTo>
                        <a:pt x="560529" y="36221"/>
                      </a:moveTo>
                      <a:cubicBezTo>
                        <a:pt x="540406" y="67320"/>
                        <a:pt x="530345" y="107108"/>
                        <a:pt x="530345" y="155586"/>
                      </a:cubicBezTo>
                      <a:cubicBezTo>
                        <a:pt x="530345" y="199490"/>
                        <a:pt x="539949" y="237541"/>
                        <a:pt x="559157" y="269737"/>
                      </a:cubicBezTo>
                      <a:cubicBezTo>
                        <a:pt x="522204" y="245407"/>
                        <a:pt x="503728" y="206442"/>
                        <a:pt x="503728" y="152842"/>
                      </a:cubicBezTo>
                      <a:cubicBezTo>
                        <a:pt x="503728" y="97779"/>
                        <a:pt x="522661" y="58905"/>
                        <a:pt x="560529" y="36221"/>
                      </a:cubicBezTo>
                      <a:close/>
                      <a:moveTo>
                        <a:pt x="1866440" y="25245"/>
                      </a:moveTo>
                      <a:cubicBezTo>
                        <a:pt x="1853269" y="25245"/>
                        <a:pt x="1843024" y="27898"/>
                        <a:pt x="1835707" y="33203"/>
                      </a:cubicBezTo>
                      <a:cubicBezTo>
                        <a:pt x="1832414" y="40520"/>
                        <a:pt x="1830768" y="58082"/>
                        <a:pt x="1830768" y="85888"/>
                      </a:cubicBezTo>
                      <a:lnTo>
                        <a:pt x="1830768" y="145433"/>
                      </a:lnTo>
                      <a:cubicBezTo>
                        <a:pt x="1841561" y="148177"/>
                        <a:pt x="1853269" y="149549"/>
                        <a:pt x="1865891" y="149549"/>
                      </a:cubicBezTo>
                      <a:cubicBezTo>
                        <a:pt x="1907051" y="149549"/>
                        <a:pt x="1927631" y="128146"/>
                        <a:pt x="1927631" y="85339"/>
                      </a:cubicBezTo>
                      <a:cubicBezTo>
                        <a:pt x="1927631" y="45277"/>
                        <a:pt x="1907234" y="25245"/>
                        <a:pt x="1866440" y="25245"/>
                      </a:cubicBezTo>
                      <a:close/>
                      <a:moveTo>
                        <a:pt x="670290" y="22501"/>
                      </a:moveTo>
                      <a:cubicBezTo>
                        <a:pt x="607909" y="22501"/>
                        <a:pt x="576719" y="67412"/>
                        <a:pt x="576719" y="157233"/>
                      </a:cubicBezTo>
                      <a:cubicBezTo>
                        <a:pt x="576719" y="241748"/>
                        <a:pt x="608275" y="284006"/>
                        <a:pt x="671387" y="284006"/>
                      </a:cubicBezTo>
                      <a:cubicBezTo>
                        <a:pt x="734317" y="284006"/>
                        <a:pt x="765782" y="240651"/>
                        <a:pt x="765782" y="153940"/>
                      </a:cubicBezTo>
                      <a:cubicBezTo>
                        <a:pt x="765782" y="66314"/>
                        <a:pt x="733951" y="22501"/>
                        <a:pt x="670290" y="22501"/>
                      </a:cubicBezTo>
                      <a:close/>
                      <a:moveTo>
                        <a:pt x="1952328" y="20580"/>
                      </a:moveTo>
                      <a:cubicBezTo>
                        <a:pt x="1983792" y="33935"/>
                        <a:pt x="1999525" y="54972"/>
                        <a:pt x="1999525" y="83693"/>
                      </a:cubicBezTo>
                      <a:cubicBezTo>
                        <a:pt x="1999525" y="112779"/>
                        <a:pt x="1984707" y="133268"/>
                        <a:pt x="1955072" y="145159"/>
                      </a:cubicBezTo>
                      <a:cubicBezTo>
                        <a:pt x="1966962" y="126317"/>
                        <a:pt x="1972908" y="105554"/>
                        <a:pt x="1972908" y="82870"/>
                      </a:cubicBezTo>
                      <a:cubicBezTo>
                        <a:pt x="1972908" y="62198"/>
                        <a:pt x="1966048" y="41435"/>
                        <a:pt x="1952328" y="20580"/>
                      </a:cubicBezTo>
                      <a:close/>
                      <a:moveTo>
                        <a:pt x="3356614" y="10428"/>
                      </a:moveTo>
                      <a:lnTo>
                        <a:pt x="3383505" y="10428"/>
                      </a:lnTo>
                      <a:cubicBezTo>
                        <a:pt x="3387164" y="19940"/>
                        <a:pt x="3392286" y="31922"/>
                        <a:pt x="3398872" y="46374"/>
                      </a:cubicBezTo>
                      <a:cubicBezTo>
                        <a:pt x="3406189" y="61924"/>
                        <a:pt x="3410305" y="71162"/>
                        <a:pt x="3411220" y="74089"/>
                      </a:cubicBezTo>
                      <a:cubicBezTo>
                        <a:pt x="3412134" y="75735"/>
                        <a:pt x="3412958" y="77656"/>
                        <a:pt x="3413690" y="79851"/>
                      </a:cubicBezTo>
                      <a:lnTo>
                        <a:pt x="3478174" y="213485"/>
                      </a:lnTo>
                      <a:cubicBezTo>
                        <a:pt x="3500675" y="259950"/>
                        <a:pt x="3524639" y="288122"/>
                        <a:pt x="3550067" y="298001"/>
                      </a:cubicBezTo>
                      <a:lnTo>
                        <a:pt x="3550067" y="302940"/>
                      </a:lnTo>
                      <a:cubicBezTo>
                        <a:pt x="3525188" y="300745"/>
                        <a:pt x="3506895" y="299647"/>
                        <a:pt x="3495187" y="299647"/>
                      </a:cubicBezTo>
                      <a:close/>
                      <a:moveTo>
                        <a:pt x="90004" y="10428"/>
                      </a:moveTo>
                      <a:lnTo>
                        <a:pt x="113328" y="10428"/>
                      </a:lnTo>
                      <a:lnTo>
                        <a:pt x="203332" y="201686"/>
                      </a:lnTo>
                      <a:lnTo>
                        <a:pt x="291141" y="10428"/>
                      </a:lnTo>
                      <a:lnTo>
                        <a:pt x="312270" y="10428"/>
                      </a:lnTo>
                      <a:lnTo>
                        <a:pt x="325167" y="299647"/>
                      </a:lnTo>
                      <a:lnTo>
                        <a:pt x="314465" y="299647"/>
                      </a:lnTo>
                      <a:cubicBezTo>
                        <a:pt x="306782" y="299647"/>
                        <a:pt x="296720" y="300196"/>
                        <a:pt x="284281" y="301294"/>
                      </a:cubicBezTo>
                      <a:lnTo>
                        <a:pt x="266170" y="302940"/>
                      </a:lnTo>
                      <a:lnTo>
                        <a:pt x="266170" y="298001"/>
                      </a:lnTo>
                      <a:cubicBezTo>
                        <a:pt x="288122" y="291964"/>
                        <a:pt x="299098" y="272298"/>
                        <a:pt x="299098" y="239004"/>
                      </a:cubicBezTo>
                      <a:cubicBezTo>
                        <a:pt x="299098" y="239553"/>
                        <a:pt x="298916" y="233425"/>
                        <a:pt x="298550" y="220619"/>
                      </a:cubicBezTo>
                      <a:lnTo>
                        <a:pt x="291415" y="60643"/>
                      </a:lnTo>
                      <a:lnTo>
                        <a:pt x="203607" y="252999"/>
                      </a:lnTo>
                      <a:close/>
                      <a:moveTo>
                        <a:pt x="3896409" y="7135"/>
                      </a:moveTo>
                      <a:cubicBezTo>
                        <a:pt x="3896043" y="12623"/>
                        <a:pt x="3895860" y="16739"/>
                        <a:pt x="3895860" y="19483"/>
                      </a:cubicBezTo>
                      <a:cubicBezTo>
                        <a:pt x="3895860" y="23142"/>
                        <a:pt x="3896317" y="31648"/>
                        <a:pt x="3897232" y="45002"/>
                      </a:cubicBezTo>
                      <a:cubicBezTo>
                        <a:pt x="3897781" y="53966"/>
                        <a:pt x="3898055" y="58814"/>
                        <a:pt x="3898055" y="59546"/>
                      </a:cubicBezTo>
                      <a:lnTo>
                        <a:pt x="3898055" y="66406"/>
                      </a:lnTo>
                      <a:lnTo>
                        <a:pt x="3893390" y="66406"/>
                      </a:lnTo>
                      <a:cubicBezTo>
                        <a:pt x="3886805" y="50673"/>
                        <a:pt x="3879304" y="40520"/>
                        <a:pt x="3870890" y="35947"/>
                      </a:cubicBezTo>
                      <a:cubicBezTo>
                        <a:pt x="3862475" y="31557"/>
                        <a:pt x="3846651" y="29361"/>
                        <a:pt x="3823418" y="29361"/>
                      </a:cubicBezTo>
                      <a:lnTo>
                        <a:pt x="3779788" y="29361"/>
                      </a:lnTo>
                      <a:cubicBezTo>
                        <a:pt x="3772836" y="29361"/>
                        <a:pt x="3766434" y="29819"/>
                        <a:pt x="3760580" y="30733"/>
                      </a:cubicBezTo>
                      <a:cubicBezTo>
                        <a:pt x="3757287" y="36953"/>
                        <a:pt x="3755366" y="51771"/>
                        <a:pt x="3754818" y="75186"/>
                      </a:cubicBezTo>
                      <a:lnTo>
                        <a:pt x="3754269" y="93846"/>
                      </a:lnTo>
                      <a:lnTo>
                        <a:pt x="3754269" y="138573"/>
                      </a:lnTo>
                      <a:lnTo>
                        <a:pt x="3813540" y="138573"/>
                      </a:lnTo>
                      <a:cubicBezTo>
                        <a:pt x="3835858" y="138573"/>
                        <a:pt x="3850675" y="136652"/>
                        <a:pt x="3857993" y="132811"/>
                      </a:cubicBezTo>
                      <a:cubicBezTo>
                        <a:pt x="3865310" y="128969"/>
                        <a:pt x="3871164" y="119822"/>
                        <a:pt x="3875554" y="105371"/>
                      </a:cubicBezTo>
                      <a:lnTo>
                        <a:pt x="3881591" y="105371"/>
                      </a:lnTo>
                      <a:cubicBezTo>
                        <a:pt x="3880128" y="121835"/>
                        <a:pt x="3879396" y="136104"/>
                        <a:pt x="3879396" y="148177"/>
                      </a:cubicBezTo>
                      <a:cubicBezTo>
                        <a:pt x="3879396" y="155861"/>
                        <a:pt x="3879945" y="165922"/>
                        <a:pt x="3881042" y="178362"/>
                      </a:cubicBezTo>
                      <a:cubicBezTo>
                        <a:pt x="3881408" y="182020"/>
                        <a:pt x="3881866" y="189246"/>
                        <a:pt x="3882414" y="200039"/>
                      </a:cubicBezTo>
                      <a:lnTo>
                        <a:pt x="3876378" y="200039"/>
                      </a:lnTo>
                      <a:cubicBezTo>
                        <a:pt x="3874731" y="183941"/>
                        <a:pt x="3869883" y="172873"/>
                        <a:pt x="3861834" y="166837"/>
                      </a:cubicBezTo>
                      <a:cubicBezTo>
                        <a:pt x="3853602" y="160800"/>
                        <a:pt x="3840705" y="157781"/>
                        <a:pt x="3823144" y="157781"/>
                      </a:cubicBezTo>
                      <a:lnTo>
                        <a:pt x="3754269" y="157781"/>
                      </a:lnTo>
                      <a:lnTo>
                        <a:pt x="3754269" y="217601"/>
                      </a:lnTo>
                      <a:cubicBezTo>
                        <a:pt x="3754269" y="240651"/>
                        <a:pt x="3755549" y="260865"/>
                        <a:pt x="3758110" y="278244"/>
                      </a:cubicBezTo>
                      <a:cubicBezTo>
                        <a:pt x="3765794" y="279341"/>
                        <a:pt x="3774026" y="279890"/>
                        <a:pt x="3782807" y="279890"/>
                      </a:cubicBezTo>
                      <a:lnTo>
                        <a:pt x="3824516" y="279890"/>
                      </a:lnTo>
                      <a:cubicBezTo>
                        <a:pt x="3847199" y="279890"/>
                        <a:pt x="3864304" y="277329"/>
                        <a:pt x="3875829" y="272207"/>
                      </a:cubicBezTo>
                      <a:cubicBezTo>
                        <a:pt x="3887902" y="266902"/>
                        <a:pt x="3899793" y="255103"/>
                        <a:pt x="3911501" y="236809"/>
                      </a:cubicBezTo>
                      <a:lnTo>
                        <a:pt x="3916989" y="236809"/>
                      </a:lnTo>
                      <a:cubicBezTo>
                        <a:pt x="3914977" y="245224"/>
                        <a:pt x="3911958" y="254920"/>
                        <a:pt x="3907934" y="265896"/>
                      </a:cubicBezTo>
                      <a:cubicBezTo>
                        <a:pt x="3902995" y="280165"/>
                        <a:pt x="3899427" y="292513"/>
                        <a:pt x="3897232" y="302940"/>
                      </a:cubicBezTo>
                      <a:cubicBezTo>
                        <a:pt x="3876378" y="300745"/>
                        <a:pt x="3857718" y="299647"/>
                        <a:pt x="3841254" y="299647"/>
                      </a:cubicBezTo>
                      <a:lnTo>
                        <a:pt x="3731493" y="299647"/>
                      </a:lnTo>
                      <a:lnTo>
                        <a:pt x="3731493" y="10428"/>
                      </a:lnTo>
                      <a:lnTo>
                        <a:pt x="3811344" y="10428"/>
                      </a:lnTo>
                      <a:cubicBezTo>
                        <a:pt x="3826345" y="10428"/>
                        <a:pt x="3854700" y="9330"/>
                        <a:pt x="3896409" y="7135"/>
                      </a:cubicBezTo>
                      <a:close/>
                      <a:moveTo>
                        <a:pt x="3653014" y="7135"/>
                      </a:moveTo>
                      <a:cubicBezTo>
                        <a:pt x="3664173" y="7866"/>
                        <a:pt x="3680729" y="8964"/>
                        <a:pt x="3702681" y="10428"/>
                      </a:cubicBezTo>
                      <a:lnTo>
                        <a:pt x="3711736" y="10428"/>
                      </a:lnTo>
                      <a:lnTo>
                        <a:pt x="3711736" y="299647"/>
                      </a:lnTo>
                      <a:lnTo>
                        <a:pt x="3693626" y="299647"/>
                      </a:lnTo>
                      <a:cubicBezTo>
                        <a:pt x="3687223" y="299647"/>
                        <a:pt x="3673686" y="300745"/>
                        <a:pt x="3653014" y="302940"/>
                      </a:cubicBezTo>
                      <a:lnTo>
                        <a:pt x="3653014" y="298001"/>
                      </a:lnTo>
                      <a:cubicBezTo>
                        <a:pt x="3662893" y="295440"/>
                        <a:pt x="3670393" y="290775"/>
                        <a:pt x="3675515" y="284006"/>
                      </a:cubicBezTo>
                      <a:cubicBezTo>
                        <a:pt x="3680821" y="277055"/>
                        <a:pt x="3684388" y="269097"/>
                        <a:pt x="3686217" y="260133"/>
                      </a:cubicBezTo>
                      <a:cubicBezTo>
                        <a:pt x="3688229" y="250621"/>
                        <a:pt x="3689235" y="230498"/>
                        <a:pt x="3689235" y="199765"/>
                      </a:cubicBezTo>
                      <a:lnTo>
                        <a:pt x="3689235" y="84790"/>
                      </a:lnTo>
                      <a:cubicBezTo>
                        <a:pt x="3689235" y="58265"/>
                        <a:pt x="3685668" y="40063"/>
                        <a:pt x="3678534" y="30185"/>
                      </a:cubicBezTo>
                      <a:cubicBezTo>
                        <a:pt x="3671399" y="20306"/>
                        <a:pt x="3662893" y="14269"/>
                        <a:pt x="3653014" y="12074"/>
                      </a:cubicBezTo>
                      <a:close/>
                      <a:moveTo>
                        <a:pt x="3258927" y="7135"/>
                      </a:moveTo>
                      <a:lnTo>
                        <a:pt x="3268531" y="7135"/>
                      </a:lnTo>
                      <a:cubicBezTo>
                        <a:pt x="3277129" y="7135"/>
                        <a:pt x="3288928" y="7684"/>
                        <a:pt x="3303929" y="8781"/>
                      </a:cubicBezTo>
                      <a:cubicBezTo>
                        <a:pt x="3319661" y="9879"/>
                        <a:pt x="3329906" y="10428"/>
                        <a:pt x="3334662" y="10428"/>
                      </a:cubicBezTo>
                      <a:lnTo>
                        <a:pt x="3473235" y="299647"/>
                      </a:lnTo>
                      <a:cubicBezTo>
                        <a:pt x="3455490" y="300013"/>
                        <a:pt x="3434178" y="301111"/>
                        <a:pt x="3409299" y="302940"/>
                      </a:cubicBezTo>
                      <a:lnTo>
                        <a:pt x="3409299" y="298001"/>
                      </a:lnTo>
                      <a:cubicBezTo>
                        <a:pt x="3423202" y="295623"/>
                        <a:pt x="3430154" y="288122"/>
                        <a:pt x="3430154" y="275500"/>
                      </a:cubicBezTo>
                      <a:cubicBezTo>
                        <a:pt x="3430154" y="266170"/>
                        <a:pt x="3425580" y="252084"/>
                        <a:pt x="3416434" y="233242"/>
                      </a:cubicBezTo>
                      <a:lnTo>
                        <a:pt x="3392012" y="182203"/>
                      </a:lnTo>
                      <a:lnTo>
                        <a:pt x="3288562" y="182203"/>
                      </a:lnTo>
                      <a:lnTo>
                        <a:pt x="3262494" y="233242"/>
                      </a:lnTo>
                      <a:cubicBezTo>
                        <a:pt x="3262494" y="233242"/>
                        <a:pt x="3262037" y="234431"/>
                        <a:pt x="3261122" y="236809"/>
                      </a:cubicBezTo>
                      <a:cubicBezTo>
                        <a:pt x="3260939" y="236992"/>
                        <a:pt x="3259567" y="239645"/>
                        <a:pt x="3257006" y="244767"/>
                      </a:cubicBezTo>
                      <a:cubicBezTo>
                        <a:pt x="3253164" y="252450"/>
                        <a:pt x="3251244" y="260316"/>
                        <a:pt x="3251244" y="268365"/>
                      </a:cubicBezTo>
                      <a:cubicBezTo>
                        <a:pt x="3251244" y="282268"/>
                        <a:pt x="3258927" y="292147"/>
                        <a:pt x="3274293" y="298001"/>
                      </a:cubicBezTo>
                      <a:lnTo>
                        <a:pt x="3274293" y="302940"/>
                      </a:lnTo>
                      <a:cubicBezTo>
                        <a:pt x="3271184" y="302940"/>
                        <a:pt x="3265787" y="302483"/>
                        <a:pt x="3258104" y="301568"/>
                      </a:cubicBezTo>
                      <a:cubicBezTo>
                        <a:pt x="3247311" y="300287"/>
                        <a:pt x="3237615" y="299647"/>
                        <a:pt x="3229017" y="299647"/>
                      </a:cubicBezTo>
                      <a:cubicBezTo>
                        <a:pt x="3221151" y="299647"/>
                        <a:pt x="3211455" y="300287"/>
                        <a:pt x="3199930" y="301568"/>
                      </a:cubicBezTo>
                      <a:cubicBezTo>
                        <a:pt x="3192064" y="302483"/>
                        <a:pt x="3186850" y="302940"/>
                        <a:pt x="3184290" y="302940"/>
                      </a:cubicBezTo>
                      <a:lnTo>
                        <a:pt x="3184290" y="298001"/>
                      </a:lnTo>
                      <a:cubicBezTo>
                        <a:pt x="3204412" y="287756"/>
                        <a:pt x="3222706" y="266627"/>
                        <a:pt x="3239170" y="234614"/>
                      </a:cubicBezTo>
                      <a:lnTo>
                        <a:pt x="3330271" y="57350"/>
                      </a:lnTo>
                      <a:cubicBezTo>
                        <a:pt x="3323320" y="43264"/>
                        <a:pt x="3313761" y="32380"/>
                        <a:pt x="3301596" y="24696"/>
                      </a:cubicBezTo>
                      <a:cubicBezTo>
                        <a:pt x="3289431" y="17013"/>
                        <a:pt x="3275208" y="12806"/>
                        <a:pt x="3258927" y="12074"/>
                      </a:cubicBezTo>
                      <a:close/>
                      <a:moveTo>
                        <a:pt x="3091849" y="7135"/>
                      </a:moveTo>
                      <a:lnTo>
                        <a:pt x="3091849" y="12074"/>
                      </a:lnTo>
                      <a:cubicBezTo>
                        <a:pt x="3082519" y="13720"/>
                        <a:pt x="3074470" y="18019"/>
                        <a:pt x="3067701" y="24971"/>
                      </a:cubicBezTo>
                      <a:cubicBezTo>
                        <a:pt x="3061299" y="31739"/>
                        <a:pt x="3057091" y="40154"/>
                        <a:pt x="3055079" y="50216"/>
                      </a:cubicBezTo>
                      <a:cubicBezTo>
                        <a:pt x="3053250" y="59546"/>
                        <a:pt x="3052335" y="77382"/>
                        <a:pt x="3052335" y="103724"/>
                      </a:cubicBezTo>
                      <a:lnTo>
                        <a:pt x="3052335" y="224461"/>
                      </a:lnTo>
                      <a:cubicBezTo>
                        <a:pt x="3052335" y="269829"/>
                        <a:pt x="3065506" y="294342"/>
                        <a:pt x="3091849" y="298001"/>
                      </a:cubicBezTo>
                      <a:lnTo>
                        <a:pt x="3091849" y="302940"/>
                      </a:lnTo>
                      <a:cubicBezTo>
                        <a:pt x="3067701" y="300745"/>
                        <a:pt x="3052152" y="299647"/>
                        <a:pt x="3045200" y="299647"/>
                      </a:cubicBezTo>
                      <a:lnTo>
                        <a:pt x="3029559" y="299647"/>
                      </a:lnTo>
                      <a:lnTo>
                        <a:pt x="3029559" y="10428"/>
                      </a:lnTo>
                      <a:cubicBezTo>
                        <a:pt x="3043280" y="10062"/>
                        <a:pt x="3053707" y="9604"/>
                        <a:pt x="3060841" y="9056"/>
                      </a:cubicBezTo>
                      <a:close/>
                      <a:moveTo>
                        <a:pt x="2866290" y="7135"/>
                      </a:moveTo>
                      <a:lnTo>
                        <a:pt x="2866290" y="12074"/>
                      </a:lnTo>
                      <a:cubicBezTo>
                        <a:pt x="2856229" y="13720"/>
                        <a:pt x="2848088" y="17653"/>
                        <a:pt x="2841869" y="23873"/>
                      </a:cubicBezTo>
                      <a:cubicBezTo>
                        <a:pt x="2835283" y="30459"/>
                        <a:pt x="2831075" y="37776"/>
                        <a:pt x="2829246" y="45825"/>
                      </a:cubicBezTo>
                      <a:cubicBezTo>
                        <a:pt x="2827051" y="54240"/>
                        <a:pt x="2825953" y="67320"/>
                        <a:pt x="2825953" y="85065"/>
                      </a:cubicBezTo>
                      <a:lnTo>
                        <a:pt x="2825679" y="90827"/>
                      </a:lnTo>
                      <a:lnTo>
                        <a:pt x="2825679" y="195649"/>
                      </a:lnTo>
                      <a:cubicBezTo>
                        <a:pt x="2825679" y="218882"/>
                        <a:pt x="2827417" y="235712"/>
                        <a:pt x="2830893" y="246139"/>
                      </a:cubicBezTo>
                      <a:cubicBezTo>
                        <a:pt x="2834185" y="256932"/>
                        <a:pt x="2841686" y="265896"/>
                        <a:pt x="2853393" y="273030"/>
                      </a:cubicBezTo>
                      <a:cubicBezTo>
                        <a:pt x="2865284" y="280165"/>
                        <a:pt x="2880010" y="283732"/>
                        <a:pt x="2897572" y="283732"/>
                      </a:cubicBezTo>
                      <a:cubicBezTo>
                        <a:pt x="2925744" y="283732"/>
                        <a:pt x="2955563" y="273396"/>
                        <a:pt x="2987027" y="252724"/>
                      </a:cubicBezTo>
                      <a:lnTo>
                        <a:pt x="2987027" y="92474"/>
                      </a:lnTo>
                      <a:cubicBezTo>
                        <a:pt x="2987027" y="71802"/>
                        <a:pt x="2986021" y="56710"/>
                        <a:pt x="2984009" y="47197"/>
                      </a:cubicBezTo>
                      <a:cubicBezTo>
                        <a:pt x="2982180" y="38234"/>
                        <a:pt x="2978246" y="30642"/>
                        <a:pt x="2972209" y="24422"/>
                      </a:cubicBezTo>
                      <a:cubicBezTo>
                        <a:pt x="2966539" y="18751"/>
                        <a:pt x="2958764" y="14635"/>
                        <a:pt x="2948885" y="12074"/>
                      </a:cubicBezTo>
                      <a:lnTo>
                        <a:pt x="2948885" y="7135"/>
                      </a:lnTo>
                      <a:cubicBezTo>
                        <a:pt x="2949983" y="7135"/>
                        <a:pt x="2952544" y="7226"/>
                        <a:pt x="2956569" y="7409"/>
                      </a:cubicBezTo>
                      <a:cubicBezTo>
                        <a:pt x="2960593" y="7592"/>
                        <a:pt x="2964892" y="7958"/>
                        <a:pt x="2969465" y="8507"/>
                      </a:cubicBezTo>
                      <a:cubicBezTo>
                        <a:pt x="2984466" y="9421"/>
                        <a:pt x="2997912" y="10062"/>
                        <a:pt x="3009803" y="10428"/>
                      </a:cubicBezTo>
                      <a:lnTo>
                        <a:pt x="3009803" y="299647"/>
                      </a:lnTo>
                      <a:lnTo>
                        <a:pt x="2984009" y="299647"/>
                      </a:lnTo>
                      <a:cubicBezTo>
                        <a:pt x="2985838" y="293610"/>
                        <a:pt x="2986844" y="284738"/>
                        <a:pt x="2987027" y="273030"/>
                      </a:cubicBezTo>
                      <a:cubicBezTo>
                        <a:pt x="2956660" y="292970"/>
                        <a:pt x="2924830" y="302940"/>
                        <a:pt x="2891535" y="302940"/>
                      </a:cubicBezTo>
                      <a:cubicBezTo>
                        <a:pt x="2871961" y="302940"/>
                        <a:pt x="2854857" y="298641"/>
                        <a:pt x="2840222" y="290043"/>
                      </a:cubicBezTo>
                      <a:cubicBezTo>
                        <a:pt x="2825587" y="281445"/>
                        <a:pt x="2815709" y="270378"/>
                        <a:pt x="2810587" y="256840"/>
                      </a:cubicBezTo>
                      <a:cubicBezTo>
                        <a:pt x="2805282" y="243120"/>
                        <a:pt x="2802629" y="223821"/>
                        <a:pt x="2802629" y="198942"/>
                      </a:cubicBezTo>
                      <a:lnTo>
                        <a:pt x="2802629" y="10428"/>
                      </a:lnTo>
                      <a:cubicBezTo>
                        <a:pt x="2821837" y="10428"/>
                        <a:pt x="2843058" y="9330"/>
                        <a:pt x="2866290" y="7135"/>
                      </a:cubicBezTo>
                      <a:close/>
                      <a:moveTo>
                        <a:pt x="2722229" y="7135"/>
                      </a:moveTo>
                      <a:lnTo>
                        <a:pt x="2783421" y="10428"/>
                      </a:lnTo>
                      <a:lnTo>
                        <a:pt x="2783421" y="200862"/>
                      </a:lnTo>
                      <a:cubicBezTo>
                        <a:pt x="2783421" y="229217"/>
                        <a:pt x="2785342" y="249066"/>
                        <a:pt x="2789183" y="260408"/>
                      </a:cubicBezTo>
                      <a:cubicBezTo>
                        <a:pt x="2793025" y="272115"/>
                        <a:pt x="2801349" y="283366"/>
                        <a:pt x="2814154" y="294159"/>
                      </a:cubicBezTo>
                      <a:cubicBezTo>
                        <a:pt x="2802629" y="292330"/>
                        <a:pt x="2792293" y="288031"/>
                        <a:pt x="2783147" y="281262"/>
                      </a:cubicBezTo>
                      <a:cubicBezTo>
                        <a:pt x="2774000" y="274677"/>
                        <a:pt x="2767872" y="266719"/>
                        <a:pt x="2764762" y="257389"/>
                      </a:cubicBezTo>
                      <a:cubicBezTo>
                        <a:pt x="2761835" y="248425"/>
                        <a:pt x="2760371" y="233516"/>
                        <a:pt x="2760371" y="212662"/>
                      </a:cubicBezTo>
                      <a:lnTo>
                        <a:pt x="2760371" y="81498"/>
                      </a:lnTo>
                      <a:cubicBezTo>
                        <a:pt x="2760371" y="59180"/>
                        <a:pt x="2757353" y="42716"/>
                        <a:pt x="2751316" y="32105"/>
                      </a:cubicBezTo>
                      <a:cubicBezTo>
                        <a:pt x="2745279" y="21495"/>
                        <a:pt x="2735584" y="14818"/>
                        <a:pt x="2722229" y="12074"/>
                      </a:cubicBezTo>
                      <a:close/>
                      <a:moveTo>
                        <a:pt x="1877965" y="7135"/>
                      </a:moveTo>
                      <a:cubicBezTo>
                        <a:pt x="1903027" y="7135"/>
                        <a:pt x="1921686" y="14818"/>
                        <a:pt x="1933943" y="30185"/>
                      </a:cubicBezTo>
                      <a:cubicBezTo>
                        <a:pt x="1946199" y="45368"/>
                        <a:pt x="1952328" y="64119"/>
                        <a:pt x="1952328" y="86437"/>
                      </a:cubicBezTo>
                      <a:cubicBezTo>
                        <a:pt x="1952328" y="124304"/>
                        <a:pt x="1936321" y="148543"/>
                        <a:pt x="1904307" y="159153"/>
                      </a:cubicBezTo>
                      <a:cubicBezTo>
                        <a:pt x="1920223" y="161349"/>
                        <a:pt x="1933577" y="166105"/>
                        <a:pt x="1944370" y="173422"/>
                      </a:cubicBezTo>
                      <a:cubicBezTo>
                        <a:pt x="1955895" y="181288"/>
                        <a:pt x="1973365" y="197021"/>
                        <a:pt x="1996781" y="220619"/>
                      </a:cubicBezTo>
                      <a:cubicBezTo>
                        <a:pt x="2032453" y="256840"/>
                        <a:pt x="2061539" y="274951"/>
                        <a:pt x="2084040" y="274951"/>
                      </a:cubicBezTo>
                      <a:cubicBezTo>
                        <a:pt x="2088614" y="274951"/>
                        <a:pt x="2093279" y="273396"/>
                        <a:pt x="2098035" y="270286"/>
                      </a:cubicBezTo>
                      <a:lnTo>
                        <a:pt x="2099133" y="275225"/>
                      </a:lnTo>
                      <a:cubicBezTo>
                        <a:pt x="2091815" y="284738"/>
                        <a:pt x="2081662" y="289494"/>
                        <a:pt x="2068674" y="289494"/>
                      </a:cubicBezTo>
                      <a:cubicBezTo>
                        <a:pt x="2054771" y="289494"/>
                        <a:pt x="2040228" y="284281"/>
                        <a:pt x="2025044" y="273853"/>
                      </a:cubicBezTo>
                      <a:cubicBezTo>
                        <a:pt x="2010775" y="263975"/>
                        <a:pt x="1989463" y="244584"/>
                        <a:pt x="1961108" y="215680"/>
                      </a:cubicBezTo>
                      <a:cubicBezTo>
                        <a:pt x="1927083" y="180557"/>
                        <a:pt x="1893972" y="162995"/>
                        <a:pt x="1861775" y="162995"/>
                      </a:cubicBezTo>
                      <a:cubicBezTo>
                        <a:pt x="1881715" y="169215"/>
                        <a:pt x="1908698" y="190161"/>
                        <a:pt x="1942724" y="225833"/>
                      </a:cubicBezTo>
                      <a:cubicBezTo>
                        <a:pt x="1966688" y="250712"/>
                        <a:pt x="1985896" y="268823"/>
                        <a:pt x="2000348" y="280165"/>
                      </a:cubicBezTo>
                      <a:cubicBezTo>
                        <a:pt x="2014983" y="291507"/>
                        <a:pt x="2028977" y="297178"/>
                        <a:pt x="2042331" y="297178"/>
                      </a:cubicBezTo>
                      <a:lnTo>
                        <a:pt x="2042331" y="299647"/>
                      </a:lnTo>
                      <a:cubicBezTo>
                        <a:pt x="2036112" y="301842"/>
                        <a:pt x="2029983" y="302940"/>
                        <a:pt x="2023946" y="302940"/>
                      </a:cubicBezTo>
                      <a:cubicBezTo>
                        <a:pt x="2006202" y="302940"/>
                        <a:pt x="1990835" y="298458"/>
                        <a:pt x="1977847" y="289494"/>
                      </a:cubicBezTo>
                      <a:cubicBezTo>
                        <a:pt x="1970896" y="284555"/>
                        <a:pt x="1962069" y="277009"/>
                        <a:pt x="1951367" y="266856"/>
                      </a:cubicBezTo>
                      <a:cubicBezTo>
                        <a:pt x="1940666" y="256703"/>
                        <a:pt x="1927814" y="243578"/>
                        <a:pt x="1912814" y="227479"/>
                      </a:cubicBezTo>
                      <a:cubicBezTo>
                        <a:pt x="1890862" y="204064"/>
                        <a:pt x="1874581" y="188149"/>
                        <a:pt x="1863970" y="179734"/>
                      </a:cubicBezTo>
                      <a:cubicBezTo>
                        <a:pt x="1852628" y="171136"/>
                        <a:pt x="1841561" y="165099"/>
                        <a:pt x="1830768" y="161623"/>
                      </a:cubicBezTo>
                      <a:lnTo>
                        <a:pt x="1830768" y="226656"/>
                      </a:lnTo>
                      <a:cubicBezTo>
                        <a:pt x="1830768" y="270378"/>
                        <a:pt x="1843939" y="294159"/>
                        <a:pt x="1870281" y="298001"/>
                      </a:cubicBezTo>
                      <a:lnTo>
                        <a:pt x="1870281" y="302940"/>
                      </a:lnTo>
                      <a:cubicBezTo>
                        <a:pt x="1848329" y="300745"/>
                        <a:pt x="1830219" y="299647"/>
                        <a:pt x="1815950" y="299647"/>
                      </a:cubicBezTo>
                      <a:lnTo>
                        <a:pt x="1807992" y="299647"/>
                      </a:lnTo>
                      <a:lnTo>
                        <a:pt x="1807992" y="10428"/>
                      </a:lnTo>
                      <a:cubicBezTo>
                        <a:pt x="1818968" y="10428"/>
                        <a:pt x="1830676" y="9970"/>
                        <a:pt x="1843116" y="9056"/>
                      </a:cubicBezTo>
                      <a:cubicBezTo>
                        <a:pt x="1857385" y="7775"/>
                        <a:pt x="1869001" y="7135"/>
                        <a:pt x="1877965" y="7135"/>
                      </a:cubicBezTo>
                      <a:close/>
                      <a:moveTo>
                        <a:pt x="1724848" y="7135"/>
                      </a:moveTo>
                      <a:cubicBezTo>
                        <a:pt x="1736556" y="8415"/>
                        <a:pt x="1757594" y="9513"/>
                        <a:pt x="1787961" y="10428"/>
                      </a:cubicBezTo>
                      <a:lnTo>
                        <a:pt x="1787961" y="299647"/>
                      </a:lnTo>
                      <a:lnTo>
                        <a:pt x="1776162" y="299647"/>
                      </a:lnTo>
                      <a:cubicBezTo>
                        <a:pt x="1771588" y="299647"/>
                        <a:pt x="1764362" y="300196"/>
                        <a:pt x="1754484" y="301294"/>
                      </a:cubicBezTo>
                      <a:cubicBezTo>
                        <a:pt x="1746069" y="302391"/>
                        <a:pt x="1736190" y="302940"/>
                        <a:pt x="1724848" y="302940"/>
                      </a:cubicBezTo>
                      <a:lnTo>
                        <a:pt x="1724848" y="298001"/>
                      </a:lnTo>
                      <a:cubicBezTo>
                        <a:pt x="1736556" y="296720"/>
                        <a:pt x="1746252" y="290958"/>
                        <a:pt x="1753935" y="280713"/>
                      </a:cubicBezTo>
                      <a:cubicBezTo>
                        <a:pt x="1761618" y="270469"/>
                        <a:pt x="1765460" y="250712"/>
                        <a:pt x="1765460" y="221443"/>
                      </a:cubicBezTo>
                      <a:lnTo>
                        <a:pt x="1765460" y="80400"/>
                      </a:lnTo>
                      <a:cubicBezTo>
                        <a:pt x="1765460" y="40520"/>
                        <a:pt x="1751923" y="17745"/>
                        <a:pt x="1724848" y="12074"/>
                      </a:cubicBezTo>
                      <a:close/>
                      <a:moveTo>
                        <a:pt x="1600884" y="7135"/>
                      </a:moveTo>
                      <a:cubicBezTo>
                        <a:pt x="1600518" y="12623"/>
                        <a:pt x="1600335" y="16739"/>
                        <a:pt x="1600335" y="19483"/>
                      </a:cubicBezTo>
                      <a:cubicBezTo>
                        <a:pt x="1600335" y="23142"/>
                        <a:pt x="1600793" y="31648"/>
                        <a:pt x="1601707" y="45002"/>
                      </a:cubicBezTo>
                      <a:cubicBezTo>
                        <a:pt x="1602256" y="53966"/>
                        <a:pt x="1602530" y="58814"/>
                        <a:pt x="1602530" y="59546"/>
                      </a:cubicBezTo>
                      <a:lnTo>
                        <a:pt x="1602530" y="66406"/>
                      </a:lnTo>
                      <a:lnTo>
                        <a:pt x="1597866" y="66406"/>
                      </a:lnTo>
                      <a:cubicBezTo>
                        <a:pt x="1591280" y="50673"/>
                        <a:pt x="1583780" y="40520"/>
                        <a:pt x="1575365" y="35947"/>
                      </a:cubicBezTo>
                      <a:cubicBezTo>
                        <a:pt x="1566950" y="31557"/>
                        <a:pt x="1551126" y="29361"/>
                        <a:pt x="1527893" y="29361"/>
                      </a:cubicBezTo>
                      <a:lnTo>
                        <a:pt x="1484263" y="29361"/>
                      </a:lnTo>
                      <a:cubicBezTo>
                        <a:pt x="1477312" y="29361"/>
                        <a:pt x="1470909" y="29819"/>
                        <a:pt x="1465055" y="30733"/>
                      </a:cubicBezTo>
                      <a:cubicBezTo>
                        <a:pt x="1461762" y="36953"/>
                        <a:pt x="1459841" y="51771"/>
                        <a:pt x="1459293" y="75186"/>
                      </a:cubicBezTo>
                      <a:lnTo>
                        <a:pt x="1458744" y="93846"/>
                      </a:lnTo>
                      <a:lnTo>
                        <a:pt x="1458744" y="138573"/>
                      </a:lnTo>
                      <a:lnTo>
                        <a:pt x="1518015" y="138573"/>
                      </a:lnTo>
                      <a:cubicBezTo>
                        <a:pt x="1540333" y="138573"/>
                        <a:pt x="1555150" y="136652"/>
                        <a:pt x="1562468" y="132811"/>
                      </a:cubicBezTo>
                      <a:cubicBezTo>
                        <a:pt x="1569785" y="128969"/>
                        <a:pt x="1575639" y="119822"/>
                        <a:pt x="1580029" y="105371"/>
                      </a:cubicBezTo>
                      <a:lnTo>
                        <a:pt x="1586066" y="105371"/>
                      </a:lnTo>
                      <a:cubicBezTo>
                        <a:pt x="1584603" y="121835"/>
                        <a:pt x="1583871" y="136104"/>
                        <a:pt x="1583871" y="148177"/>
                      </a:cubicBezTo>
                      <a:cubicBezTo>
                        <a:pt x="1583871" y="155861"/>
                        <a:pt x="1584420" y="165922"/>
                        <a:pt x="1585517" y="178362"/>
                      </a:cubicBezTo>
                      <a:cubicBezTo>
                        <a:pt x="1585883" y="182020"/>
                        <a:pt x="1586341" y="189246"/>
                        <a:pt x="1586889" y="200039"/>
                      </a:cubicBezTo>
                      <a:lnTo>
                        <a:pt x="1580853" y="200039"/>
                      </a:lnTo>
                      <a:cubicBezTo>
                        <a:pt x="1579206" y="183941"/>
                        <a:pt x="1574358" y="172873"/>
                        <a:pt x="1566309" y="166837"/>
                      </a:cubicBezTo>
                      <a:cubicBezTo>
                        <a:pt x="1558077" y="160800"/>
                        <a:pt x="1545180" y="157781"/>
                        <a:pt x="1527619" y="157781"/>
                      </a:cubicBezTo>
                      <a:lnTo>
                        <a:pt x="1458744" y="157781"/>
                      </a:lnTo>
                      <a:lnTo>
                        <a:pt x="1458744" y="217601"/>
                      </a:lnTo>
                      <a:cubicBezTo>
                        <a:pt x="1458744" y="240651"/>
                        <a:pt x="1460024" y="260865"/>
                        <a:pt x="1462586" y="278244"/>
                      </a:cubicBezTo>
                      <a:cubicBezTo>
                        <a:pt x="1470269" y="279341"/>
                        <a:pt x="1478501" y="279890"/>
                        <a:pt x="1487282" y="279890"/>
                      </a:cubicBezTo>
                      <a:lnTo>
                        <a:pt x="1528991" y="279890"/>
                      </a:lnTo>
                      <a:cubicBezTo>
                        <a:pt x="1551675" y="279890"/>
                        <a:pt x="1568779" y="277329"/>
                        <a:pt x="1580304" y="272207"/>
                      </a:cubicBezTo>
                      <a:cubicBezTo>
                        <a:pt x="1592377" y="266902"/>
                        <a:pt x="1604268" y="255103"/>
                        <a:pt x="1615976" y="236809"/>
                      </a:cubicBezTo>
                      <a:lnTo>
                        <a:pt x="1621464" y="236809"/>
                      </a:lnTo>
                      <a:cubicBezTo>
                        <a:pt x="1619452" y="245224"/>
                        <a:pt x="1616433" y="254920"/>
                        <a:pt x="1612409" y="265896"/>
                      </a:cubicBezTo>
                      <a:cubicBezTo>
                        <a:pt x="1607470" y="280165"/>
                        <a:pt x="1603902" y="292513"/>
                        <a:pt x="1601707" y="302940"/>
                      </a:cubicBezTo>
                      <a:cubicBezTo>
                        <a:pt x="1580853" y="300745"/>
                        <a:pt x="1562193" y="299647"/>
                        <a:pt x="1545729" y="299647"/>
                      </a:cubicBezTo>
                      <a:lnTo>
                        <a:pt x="1435968" y="299647"/>
                      </a:lnTo>
                      <a:lnTo>
                        <a:pt x="1435968" y="10428"/>
                      </a:lnTo>
                      <a:lnTo>
                        <a:pt x="1515819" y="10428"/>
                      </a:lnTo>
                      <a:cubicBezTo>
                        <a:pt x="1530820" y="10428"/>
                        <a:pt x="1559175" y="9330"/>
                        <a:pt x="1600884" y="7135"/>
                      </a:cubicBezTo>
                      <a:close/>
                      <a:moveTo>
                        <a:pt x="1357490" y="7135"/>
                      </a:moveTo>
                      <a:cubicBezTo>
                        <a:pt x="1368649" y="7866"/>
                        <a:pt x="1385204" y="8964"/>
                        <a:pt x="1407156" y="10428"/>
                      </a:cubicBezTo>
                      <a:lnTo>
                        <a:pt x="1416211" y="10428"/>
                      </a:lnTo>
                      <a:lnTo>
                        <a:pt x="1416211" y="299647"/>
                      </a:lnTo>
                      <a:lnTo>
                        <a:pt x="1398101" y="299647"/>
                      </a:lnTo>
                      <a:cubicBezTo>
                        <a:pt x="1391698" y="299647"/>
                        <a:pt x="1378161" y="300745"/>
                        <a:pt x="1357490" y="302940"/>
                      </a:cubicBezTo>
                      <a:lnTo>
                        <a:pt x="1357490" y="298001"/>
                      </a:lnTo>
                      <a:cubicBezTo>
                        <a:pt x="1367368" y="295440"/>
                        <a:pt x="1374868" y="290775"/>
                        <a:pt x="1379990" y="284006"/>
                      </a:cubicBezTo>
                      <a:cubicBezTo>
                        <a:pt x="1385296" y="277055"/>
                        <a:pt x="1388863" y="269097"/>
                        <a:pt x="1390692" y="260133"/>
                      </a:cubicBezTo>
                      <a:cubicBezTo>
                        <a:pt x="1392705" y="250621"/>
                        <a:pt x="1393711" y="230498"/>
                        <a:pt x="1393711" y="199765"/>
                      </a:cubicBezTo>
                      <a:lnTo>
                        <a:pt x="1393711" y="84790"/>
                      </a:lnTo>
                      <a:cubicBezTo>
                        <a:pt x="1393711" y="58265"/>
                        <a:pt x="1390143" y="40063"/>
                        <a:pt x="1383009" y="30185"/>
                      </a:cubicBezTo>
                      <a:cubicBezTo>
                        <a:pt x="1375874" y="20306"/>
                        <a:pt x="1367368" y="14269"/>
                        <a:pt x="1357490" y="12074"/>
                      </a:cubicBezTo>
                      <a:close/>
                      <a:moveTo>
                        <a:pt x="1038430" y="7135"/>
                      </a:moveTo>
                      <a:lnTo>
                        <a:pt x="1038430" y="12074"/>
                      </a:lnTo>
                      <a:cubicBezTo>
                        <a:pt x="1027820" y="15001"/>
                        <a:pt x="1022515" y="21587"/>
                        <a:pt x="1022515" y="31831"/>
                      </a:cubicBezTo>
                      <a:cubicBezTo>
                        <a:pt x="1022515" y="42990"/>
                        <a:pt x="1029283" y="61558"/>
                        <a:pt x="1042820" y="87534"/>
                      </a:cubicBezTo>
                      <a:lnTo>
                        <a:pt x="1111147" y="216778"/>
                      </a:lnTo>
                      <a:lnTo>
                        <a:pt x="1175082" y="82595"/>
                      </a:lnTo>
                      <a:cubicBezTo>
                        <a:pt x="1184046" y="63936"/>
                        <a:pt x="1188528" y="49941"/>
                        <a:pt x="1188528" y="40612"/>
                      </a:cubicBezTo>
                      <a:cubicBezTo>
                        <a:pt x="1188528" y="26160"/>
                        <a:pt x="1181393" y="16647"/>
                        <a:pt x="1167125" y="12074"/>
                      </a:cubicBezTo>
                      <a:lnTo>
                        <a:pt x="1167125" y="7135"/>
                      </a:lnTo>
                      <a:cubicBezTo>
                        <a:pt x="1166759" y="7135"/>
                        <a:pt x="1171881" y="7592"/>
                        <a:pt x="1182491" y="8507"/>
                      </a:cubicBezTo>
                      <a:cubicBezTo>
                        <a:pt x="1196577" y="9787"/>
                        <a:pt x="1207644" y="10428"/>
                        <a:pt x="1215694" y="10428"/>
                      </a:cubicBezTo>
                      <a:cubicBezTo>
                        <a:pt x="1222096" y="10428"/>
                        <a:pt x="1235725" y="9330"/>
                        <a:pt x="1256579" y="7135"/>
                      </a:cubicBezTo>
                      <a:lnTo>
                        <a:pt x="1256579" y="12074"/>
                      </a:lnTo>
                      <a:cubicBezTo>
                        <a:pt x="1244506" y="17196"/>
                        <a:pt x="1234719" y="24056"/>
                        <a:pt x="1227218" y="32654"/>
                      </a:cubicBezTo>
                      <a:cubicBezTo>
                        <a:pt x="1219535" y="41435"/>
                        <a:pt x="1209565" y="58814"/>
                        <a:pt x="1197309" y="84790"/>
                      </a:cubicBezTo>
                      <a:lnTo>
                        <a:pt x="1111147" y="264249"/>
                      </a:lnTo>
                      <a:lnTo>
                        <a:pt x="978885" y="10428"/>
                      </a:lnTo>
                      <a:cubicBezTo>
                        <a:pt x="995532" y="10428"/>
                        <a:pt x="1015380" y="9330"/>
                        <a:pt x="1038430" y="7135"/>
                      </a:cubicBezTo>
                      <a:close/>
                      <a:moveTo>
                        <a:pt x="905071" y="7135"/>
                      </a:moveTo>
                      <a:lnTo>
                        <a:pt x="956658" y="10428"/>
                      </a:lnTo>
                      <a:lnTo>
                        <a:pt x="1100994" y="285927"/>
                      </a:lnTo>
                      <a:lnTo>
                        <a:pt x="1091390" y="305684"/>
                      </a:lnTo>
                      <a:lnTo>
                        <a:pt x="1086999" y="305684"/>
                      </a:lnTo>
                      <a:lnTo>
                        <a:pt x="964067" y="72168"/>
                      </a:lnTo>
                      <a:cubicBezTo>
                        <a:pt x="945774" y="37045"/>
                        <a:pt x="926108" y="17013"/>
                        <a:pt x="905071" y="12074"/>
                      </a:cubicBezTo>
                      <a:close/>
                      <a:moveTo>
                        <a:pt x="397883" y="7135"/>
                      </a:moveTo>
                      <a:lnTo>
                        <a:pt x="397883" y="12074"/>
                      </a:lnTo>
                      <a:cubicBezTo>
                        <a:pt x="385261" y="14269"/>
                        <a:pt x="375565" y="20123"/>
                        <a:pt x="368797" y="29636"/>
                      </a:cubicBezTo>
                      <a:cubicBezTo>
                        <a:pt x="361662" y="39148"/>
                        <a:pt x="358095" y="50673"/>
                        <a:pt x="358095" y="64210"/>
                      </a:cubicBezTo>
                      <a:lnTo>
                        <a:pt x="358644" y="93571"/>
                      </a:lnTo>
                      <a:lnTo>
                        <a:pt x="364680" y="225010"/>
                      </a:lnTo>
                      <a:cubicBezTo>
                        <a:pt x="365778" y="248974"/>
                        <a:pt x="369528" y="266627"/>
                        <a:pt x="375931" y="277969"/>
                      </a:cubicBezTo>
                      <a:cubicBezTo>
                        <a:pt x="382334" y="289494"/>
                        <a:pt x="392395" y="296171"/>
                        <a:pt x="406115" y="298001"/>
                      </a:cubicBezTo>
                      <a:lnTo>
                        <a:pt x="406115" y="302940"/>
                      </a:lnTo>
                      <a:cubicBezTo>
                        <a:pt x="379041" y="300745"/>
                        <a:pt x="358827" y="299647"/>
                        <a:pt x="345472" y="299647"/>
                      </a:cubicBezTo>
                      <a:lnTo>
                        <a:pt x="332301" y="10428"/>
                      </a:lnTo>
                      <a:lnTo>
                        <a:pt x="341631" y="10428"/>
                      </a:lnTo>
                      <a:cubicBezTo>
                        <a:pt x="354985" y="10428"/>
                        <a:pt x="373736" y="9330"/>
                        <a:pt x="397883" y="7135"/>
                      </a:cubicBezTo>
                      <a:close/>
                      <a:moveTo>
                        <a:pt x="0" y="7135"/>
                      </a:moveTo>
                      <a:cubicBezTo>
                        <a:pt x="14818" y="8781"/>
                        <a:pt x="30642" y="9696"/>
                        <a:pt x="47472" y="9879"/>
                      </a:cubicBezTo>
                      <a:lnTo>
                        <a:pt x="67503" y="10428"/>
                      </a:lnTo>
                      <a:lnTo>
                        <a:pt x="192631" y="276872"/>
                      </a:lnTo>
                      <a:lnTo>
                        <a:pt x="180008" y="302940"/>
                      </a:lnTo>
                      <a:lnTo>
                        <a:pt x="66406" y="60918"/>
                      </a:lnTo>
                      <a:lnTo>
                        <a:pt x="59271" y="224735"/>
                      </a:lnTo>
                      <a:cubicBezTo>
                        <a:pt x="59088" y="232967"/>
                        <a:pt x="58951" y="238776"/>
                        <a:pt x="58860" y="242160"/>
                      </a:cubicBezTo>
                      <a:lnTo>
                        <a:pt x="58758" y="245371"/>
                      </a:lnTo>
                      <a:lnTo>
                        <a:pt x="61038" y="266359"/>
                      </a:lnTo>
                      <a:cubicBezTo>
                        <a:pt x="65668" y="284984"/>
                        <a:pt x="77245" y="295531"/>
                        <a:pt x="95767" y="298001"/>
                      </a:cubicBezTo>
                      <a:lnTo>
                        <a:pt x="95767" y="302940"/>
                      </a:lnTo>
                      <a:cubicBezTo>
                        <a:pt x="95584" y="302940"/>
                        <a:pt x="93023" y="302666"/>
                        <a:pt x="88083" y="302117"/>
                      </a:cubicBezTo>
                      <a:cubicBezTo>
                        <a:pt x="67595" y="300470"/>
                        <a:pt x="54058" y="299647"/>
                        <a:pt x="47472" y="299647"/>
                      </a:cubicBezTo>
                      <a:cubicBezTo>
                        <a:pt x="38691" y="299647"/>
                        <a:pt x="22867" y="300745"/>
                        <a:pt x="0" y="302940"/>
                      </a:cubicBezTo>
                      <a:lnTo>
                        <a:pt x="0" y="298001"/>
                      </a:lnTo>
                      <a:cubicBezTo>
                        <a:pt x="23233" y="291964"/>
                        <a:pt x="35856" y="268182"/>
                        <a:pt x="37868" y="226656"/>
                      </a:cubicBezTo>
                      <a:lnTo>
                        <a:pt x="45826" y="39240"/>
                      </a:lnTo>
                      <a:cubicBezTo>
                        <a:pt x="35032" y="25703"/>
                        <a:pt x="19757" y="16647"/>
                        <a:pt x="0" y="12074"/>
                      </a:cubicBezTo>
                      <a:close/>
                      <a:moveTo>
                        <a:pt x="2318073" y="4391"/>
                      </a:moveTo>
                      <a:cubicBezTo>
                        <a:pt x="2339110" y="4391"/>
                        <a:pt x="2364813" y="8049"/>
                        <a:pt x="2395180" y="15367"/>
                      </a:cubicBezTo>
                      <a:lnTo>
                        <a:pt x="2395180" y="17288"/>
                      </a:lnTo>
                      <a:lnTo>
                        <a:pt x="2395728" y="27715"/>
                      </a:lnTo>
                      <a:cubicBezTo>
                        <a:pt x="2395728" y="33203"/>
                        <a:pt x="2395912" y="39789"/>
                        <a:pt x="2396277" y="47472"/>
                      </a:cubicBezTo>
                      <a:cubicBezTo>
                        <a:pt x="2396826" y="56801"/>
                        <a:pt x="2397100" y="65034"/>
                        <a:pt x="2397100" y="72168"/>
                      </a:cubicBezTo>
                      <a:cubicBezTo>
                        <a:pt x="2397100" y="76924"/>
                        <a:pt x="2396918" y="82778"/>
                        <a:pt x="2396552" y="89730"/>
                      </a:cubicBezTo>
                      <a:lnTo>
                        <a:pt x="2390789" y="89730"/>
                      </a:lnTo>
                      <a:cubicBezTo>
                        <a:pt x="2390606" y="68509"/>
                        <a:pt x="2382191" y="52777"/>
                        <a:pt x="2365544" y="42533"/>
                      </a:cubicBezTo>
                      <a:cubicBezTo>
                        <a:pt x="2349263" y="32471"/>
                        <a:pt x="2329506" y="27440"/>
                        <a:pt x="2306273" y="27440"/>
                      </a:cubicBezTo>
                      <a:cubicBezTo>
                        <a:pt x="2287797" y="27440"/>
                        <a:pt x="2272614" y="31374"/>
                        <a:pt x="2260723" y="39240"/>
                      </a:cubicBezTo>
                      <a:cubicBezTo>
                        <a:pt x="2248649" y="47106"/>
                        <a:pt x="2242612" y="56527"/>
                        <a:pt x="2242612" y="67503"/>
                      </a:cubicBezTo>
                      <a:cubicBezTo>
                        <a:pt x="2242612" y="79211"/>
                        <a:pt x="2247369" y="88449"/>
                        <a:pt x="2256881" y="95218"/>
                      </a:cubicBezTo>
                      <a:cubicBezTo>
                        <a:pt x="2266759" y="102535"/>
                        <a:pt x="2286242" y="111225"/>
                        <a:pt x="2315329" y="121286"/>
                      </a:cubicBezTo>
                      <a:cubicBezTo>
                        <a:pt x="2342403" y="130616"/>
                        <a:pt x="2361337" y="138207"/>
                        <a:pt x="2372130" y="144061"/>
                      </a:cubicBezTo>
                      <a:cubicBezTo>
                        <a:pt x="2383655" y="150464"/>
                        <a:pt x="2393259" y="159611"/>
                        <a:pt x="2400942" y="171501"/>
                      </a:cubicBezTo>
                      <a:cubicBezTo>
                        <a:pt x="2408625" y="183758"/>
                        <a:pt x="2412467" y="197387"/>
                        <a:pt x="2412467" y="212387"/>
                      </a:cubicBezTo>
                      <a:cubicBezTo>
                        <a:pt x="2412467" y="235254"/>
                        <a:pt x="2404052" y="253182"/>
                        <a:pt x="2387222" y="266170"/>
                      </a:cubicBezTo>
                      <a:cubicBezTo>
                        <a:pt x="2393442" y="257572"/>
                        <a:pt x="2396552" y="245499"/>
                        <a:pt x="2396552" y="229949"/>
                      </a:cubicBezTo>
                      <a:cubicBezTo>
                        <a:pt x="2396552" y="215314"/>
                        <a:pt x="2393168" y="202326"/>
                        <a:pt x="2386399" y="190984"/>
                      </a:cubicBezTo>
                      <a:cubicBezTo>
                        <a:pt x="2379264" y="179459"/>
                        <a:pt x="2370483" y="170312"/>
                        <a:pt x="2360056" y="163544"/>
                      </a:cubicBezTo>
                      <a:cubicBezTo>
                        <a:pt x="2349446" y="156592"/>
                        <a:pt x="2332159" y="149183"/>
                        <a:pt x="2308194" y="141317"/>
                      </a:cubicBezTo>
                      <a:cubicBezTo>
                        <a:pt x="2272156" y="129427"/>
                        <a:pt x="2248649" y="119274"/>
                        <a:pt x="2237673" y="110859"/>
                      </a:cubicBezTo>
                      <a:cubicBezTo>
                        <a:pt x="2226697" y="102261"/>
                        <a:pt x="2221209" y="88907"/>
                        <a:pt x="2221209" y="70796"/>
                      </a:cubicBezTo>
                      <a:cubicBezTo>
                        <a:pt x="2221209" y="49941"/>
                        <a:pt x="2229624" y="33569"/>
                        <a:pt x="2246454" y="21678"/>
                      </a:cubicBezTo>
                      <a:cubicBezTo>
                        <a:pt x="2263284" y="10153"/>
                        <a:pt x="2287157" y="4391"/>
                        <a:pt x="2318073" y="4391"/>
                      </a:cubicBezTo>
                      <a:close/>
                      <a:moveTo>
                        <a:pt x="670290" y="0"/>
                      </a:moveTo>
                      <a:cubicBezTo>
                        <a:pt x="707791" y="0"/>
                        <a:pt x="737427" y="13080"/>
                        <a:pt x="759196" y="39240"/>
                      </a:cubicBezTo>
                      <a:cubicBezTo>
                        <a:pt x="780782" y="65216"/>
                        <a:pt x="791575" y="103358"/>
                        <a:pt x="791575" y="153665"/>
                      </a:cubicBezTo>
                      <a:cubicBezTo>
                        <a:pt x="791575" y="187325"/>
                        <a:pt x="786453" y="215772"/>
                        <a:pt x="776209" y="239004"/>
                      </a:cubicBezTo>
                      <a:cubicBezTo>
                        <a:pt x="766147" y="262054"/>
                        <a:pt x="751970" y="279067"/>
                        <a:pt x="733677" y="290043"/>
                      </a:cubicBezTo>
                      <a:cubicBezTo>
                        <a:pt x="715749" y="301202"/>
                        <a:pt x="694803" y="306782"/>
                        <a:pt x="670838" y="306782"/>
                      </a:cubicBezTo>
                      <a:cubicBezTo>
                        <a:pt x="632788" y="306782"/>
                        <a:pt x="603336" y="293153"/>
                        <a:pt x="582481" y="265896"/>
                      </a:cubicBezTo>
                      <a:cubicBezTo>
                        <a:pt x="561627" y="238638"/>
                        <a:pt x="551199" y="201137"/>
                        <a:pt x="551199" y="153391"/>
                      </a:cubicBezTo>
                      <a:cubicBezTo>
                        <a:pt x="551199" y="103816"/>
                        <a:pt x="561809" y="65765"/>
                        <a:pt x="583030" y="39240"/>
                      </a:cubicBezTo>
                      <a:cubicBezTo>
                        <a:pt x="604250" y="13080"/>
                        <a:pt x="633337" y="0"/>
                        <a:pt x="67029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400" b="0" cap="none" spc="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lonna MT" panose="04020805060202030203" pitchFamily="82" charset="0"/>
                  </a:endParaRPr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99BC26-A2F6-2A01-D2CF-E5FFCFA0908C}"/>
                </a:ext>
              </a:extLst>
            </p:cNvPr>
            <p:cNvSpPr/>
            <p:nvPr/>
          </p:nvSpPr>
          <p:spPr>
            <a:xfrm>
              <a:off x="6408500" y="208187"/>
              <a:ext cx="5588000" cy="349562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9FFA35E-6624-299B-DBA0-9375B5BE9AAB}"/>
                </a:ext>
              </a:extLst>
            </p:cNvPr>
            <p:cNvGrpSpPr/>
            <p:nvPr/>
          </p:nvGrpSpPr>
          <p:grpSpPr>
            <a:xfrm>
              <a:off x="6750122" y="1329461"/>
              <a:ext cx="4904757" cy="1253075"/>
              <a:chOff x="1790512" y="1571224"/>
              <a:chExt cx="7713271" cy="197059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09E92CC-8C06-DEF3-D6DD-34DF3F1B771F}"/>
                  </a:ext>
                </a:extLst>
              </p:cNvPr>
              <p:cNvGrpSpPr/>
              <p:nvPr/>
            </p:nvGrpSpPr>
            <p:grpSpPr>
              <a:xfrm>
                <a:off x="1790512" y="1571224"/>
                <a:ext cx="2240942" cy="1970598"/>
                <a:chOff x="315585" y="1581059"/>
                <a:chExt cx="3473411" cy="309093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610AABD-617D-D9FF-737C-F78F594B74A1}"/>
                    </a:ext>
                  </a:extLst>
                </p:cNvPr>
                <p:cNvSpPr/>
                <p:nvPr/>
              </p:nvSpPr>
              <p:spPr>
                <a:xfrm>
                  <a:off x="698066" y="1581059"/>
                  <a:ext cx="3090930" cy="3090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030A0">
                        <a:shade val="30000"/>
                        <a:satMod val="115000"/>
                      </a:srgbClr>
                    </a:gs>
                    <a:gs pos="50000">
                      <a:srgbClr val="7030A0">
                        <a:shade val="67500"/>
                        <a:satMod val="115000"/>
                      </a:srgbClr>
                    </a:gs>
                    <a:gs pos="100000">
                      <a:srgbClr val="7030A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aphic 3">
                  <a:extLst>
                    <a:ext uri="{FF2B5EF4-FFF2-40B4-BE49-F238E27FC236}">
                      <a16:creationId xmlns:a16="http://schemas.microsoft.com/office/drawing/2014/main" id="{F2315B33-C5D1-F18F-0261-46CCCC33B42B}"/>
                    </a:ext>
                  </a:extLst>
                </p:cNvPr>
                <p:cNvGrpSpPr/>
                <p:nvPr/>
              </p:nvGrpSpPr>
              <p:grpSpPr>
                <a:xfrm flipH="1">
                  <a:off x="315585" y="1901978"/>
                  <a:ext cx="3130178" cy="2449092"/>
                  <a:chOff x="3388232" y="998707"/>
                  <a:chExt cx="4849536" cy="3794340"/>
                </a:xfrm>
                <a:solidFill>
                  <a:schemeClr val="bg1"/>
                </a:solidFill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9778EDB-108E-3A57-0797-E207CD22FE07}"/>
                      </a:ext>
                    </a:extLst>
                  </p:cNvPr>
                  <p:cNvSpPr/>
                  <p:nvPr/>
                </p:nvSpPr>
                <p:spPr>
                  <a:xfrm>
                    <a:off x="3388232" y="998707"/>
                    <a:ext cx="4849536" cy="3794340"/>
                  </a:xfrm>
                  <a:custGeom>
                    <a:avLst/>
                    <a:gdLst>
                      <a:gd name="connsiteX0" fmla="*/ 4735387 w 4849536"/>
                      <a:gd name="connsiteY0" fmla="*/ 3154702 h 3794340"/>
                      <a:gd name="connsiteX1" fmla="*/ 3452693 w 4849536"/>
                      <a:gd name="connsiteY1" fmla="*/ 1979180 h 3794340"/>
                      <a:gd name="connsiteX2" fmla="*/ 3370202 w 4849536"/>
                      <a:gd name="connsiteY2" fmla="*/ 1873133 h 3794340"/>
                      <a:gd name="connsiteX3" fmla="*/ 2697697 w 4849536"/>
                      <a:gd name="connsiteY3" fmla="*/ 1155395 h 3794340"/>
                      <a:gd name="connsiteX4" fmla="*/ 3543912 w 4849536"/>
                      <a:gd name="connsiteY4" fmla="*/ 400775 h 3794340"/>
                      <a:gd name="connsiteX5" fmla="*/ 3202122 w 4849536"/>
                      <a:gd name="connsiteY5" fmla="*/ 59080 h 3794340"/>
                      <a:gd name="connsiteX6" fmla="*/ 2263751 w 4849536"/>
                      <a:gd name="connsiteY6" fmla="*/ 903229 h 3794340"/>
                      <a:gd name="connsiteX7" fmla="*/ 2051939 w 4849536"/>
                      <a:gd name="connsiteY7" fmla="*/ 1006085 h 3794340"/>
                      <a:gd name="connsiteX8" fmla="*/ 2014682 w 4849536"/>
                      <a:gd name="connsiteY8" fmla="*/ 1050850 h 3794340"/>
                      <a:gd name="connsiteX9" fmla="*/ 1906853 w 4849536"/>
                      <a:gd name="connsiteY9" fmla="*/ 1252995 h 3794340"/>
                      <a:gd name="connsiteX10" fmla="*/ 1788324 w 4849536"/>
                      <a:gd name="connsiteY10" fmla="*/ 1773093 h 3794340"/>
                      <a:gd name="connsiteX11" fmla="*/ 1278362 w 4849536"/>
                      <a:gd name="connsiteY11" fmla="*/ 1793176 h 3794340"/>
                      <a:gd name="connsiteX12" fmla="*/ 1040743 w 4849536"/>
                      <a:gd name="connsiteY12" fmla="*/ 1862341 h 3794340"/>
                      <a:gd name="connsiteX13" fmla="*/ 936385 w 4849536"/>
                      <a:gd name="connsiteY13" fmla="*/ 1839255 h 3794340"/>
                      <a:gd name="connsiteX14" fmla="*/ 605764 w 4849536"/>
                      <a:gd name="connsiteY14" fmla="*/ 1428676 h 3794340"/>
                      <a:gd name="connsiteX15" fmla="*/ 6648 w 4849536"/>
                      <a:gd name="connsiteY15" fmla="*/ 1749725 h 3794340"/>
                      <a:gd name="connsiteX16" fmla="*/ 424453 w 4849536"/>
                      <a:gd name="connsiteY16" fmla="*/ 2251898 h 3794340"/>
                      <a:gd name="connsiteX17" fmla="*/ 897064 w 4849536"/>
                      <a:gd name="connsiteY17" fmla="*/ 2018220 h 3794340"/>
                      <a:gd name="connsiteX18" fmla="*/ 979649 w 4849536"/>
                      <a:gd name="connsiteY18" fmla="*/ 2036332 h 3794340"/>
                      <a:gd name="connsiteX19" fmla="*/ 1150074 w 4849536"/>
                      <a:gd name="connsiteY19" fmla="*/ 2259124 h 3794340"/>
                      <a:gd name="connsiteX20" fmla="*/ 2080656 w 4849536"/>
                      <a:gd name="connsiteY20" fmla="*/ 2156738 h 3794340"/>
                      <a:gd name="connsiteX21" fmla="*/ 2316493 w 4849536"/>
                      <a:gd name="connsiteY21" fmla="*/ 1818515 h 3794340"/>
                      <a:gd name="connsiteX22" fmla="*/ 2782816 w 4849536"/>
                      <a:gd name="connsiteY22" fmla="*/ 2315808 h 3794340"/>
                      <a:gd name="connsiteX23" fmla="*/ 2173471 w 4849536"/>
                      <a:gd name="connsiteY23" fmla="*/ 3492174 h 3794340"/>
                      <a:gd name="connsiteX24" fmla="*/ 2639606 w 4849536"/>
                      <a:gd name="connsiteY24" fmla="*/ 3620650 h 3794340"/>
                      <a:gd name="connsiteX25" fmla="*/ 3321401 w 4849536"/>
                      <a:gd name="connsiteY25" fmla="*/ 2547421 h 3794340"/>
                      <a:gd name="connsiteX26" fmla="*/ 4491668 w 4849536"/>
                      <a:gd name="connsiteY26" fmla="*/ 3571662 h 3794340"/>
                      <a:gd name="connsiteX27" fmla="*/ 4735387 w 4849536"/>
                      <a:gd name="connsiteY27" fmla="*/ 3154702 h 3794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849536" h="3794340">
                        <a:moveTo>
                          <a:pt x="4735387" y="3154702"/>
                        </a:moveTo>
                        <a:cubicBezTo>
                          <a:pt x="4245602" y="2850639"/>
                          <a:pt x="3842531" y="2406182"/>
                          <a:pt x="3452693" y="1979180"/>
                        </a:cubicBezTo>
                        <a:cubicBezTo>
                          <a:pt x="3434017" y="1942392"/>
                          <a:pt x="3407271" y="1906730"/>
                          <a:pt x="3370202" y="1873133"/>
                        </a:cubicBezTo>
                        <a:cubicBezTo>
                          <a:pt x="3126201" y="1652406"/>
                          <a:pt x="2912887" y="1403056"/>
                          <a:pt x="2697697" y="1155395"/>
                        </a:cubicBezTo>
                        <a:cubicBezTo>
                          <a:pt x="2970228" y="893375"/>
                          <a:pt x="3251767" y="641210"/>
                          <a:pt x="3543912" y="400775"/>
                        </a:cubicBezTo>
                        <a:cubicBezTo>
                          <a:pt x="3784628" y="202477"/>
                          <a:pt x="3440586" y="-137341"/>
                          <a:pt x="3202122" y="59080"/>
                        </a:cubicBezTo>
                        <a:cubicBezTo>
                          <a:pt x="2876756" y="326636"/>
                          <a:pt x="2564998" y="608833"/>
                          <a:pt x="2263751" y="903229"/>
                        </a:cubicBezTo>
                        <a:cubicBezTo>
                          <a:pt x="2183888" y="914585"/>
                          <a:pt x="2107309" y="949777"/>
                          <a:pt x="2051939" y="1006085"/>
                        </a:cubicBezTo>
                        <a:cubicBezTo>
                          <a:pt x="2037862" y="1020350"/>
                          <a:pt x="2025756" y="1035459"/>
                          <a:pt x="2014682" y="1050850"/>
                        </a:cubicBezTo>
                        <a:cubicBezTo>
                          <a:pt x="1949740" y="1086981"/>
                          <a:pt x="1903474" y="1154269"/>
                          <a:pt x="1906853" y="1252995"/>
                        </a:cubicBezTo>
                        <a:cubicBezTo>
                          <a:pt x="1912765" y="1425861"/>
                          <a:pt x="1916706" y="1639080"/>
                          <a:pt x="1788324" y="1773093"/>
                        </a:cubicBezTo>
                        <a:cubicBezTo>
                          <a:pt x="1665385" y="1901569"/>
                          <a:pt x="1422886" y="1834375"/>
                          <a:pt x="1278362" y="1793176"/>
                        </a:cubicBezTo>
                        <a:cubicBezTo>
                          <a:pt x="1175319" y="1763896"/>
                          <a:pt x="1092734" y="1799558"/>
                          <a:pt x="1040743" y="1862341"/>
                        </a:cubicBezTo>
                        <a:lnTo>
                          <a:pt x="936385" y="1839255"/>
                        </a:lnTo>
                        <a:cubicBezTo>
                          <a:pt x="936010" y="1645931"/>
                          <a:pt x="802185" y="1471939"/>
                          <a:pt x="605764" y="1428676"/>
                        </a:cubicBezTo>
                        <a:cubicBezTo>
                          <a:pt x="378374" y="1378656"/>
                          <a:pt x="56668" y="1522429"/>
                          <a:pt x="6648" y="1749725"/>
                        </a:cubicBezTo>
                        <a:cubicBezTo>
                          <a:pt x="-43279" y="1977021"/>
                          <a:pt x="197062" y="2202066"/>
                          <a:pt x="424453" y="2251898"/>
                        </a:cubicBezTo>
                        <a:cubicBezTo>
                          <a:pt x="621061" y="2295161"/>
                          <a:pt x="815605" y="2193432"/>
                          <a:pt x="897064" y="2018220"/>
                        </a:cubicBezTo>
                        <a:lnTo>
                          <a:pt x="979649" y="2036332"/>
                        </a:lnTo>
                        <a:cubicBezTo>
                          <a:pt x="980024" y="2131868"/>
                          <a:pt x="1031452" y="2225527"/>
                          <a:pt x="1150074" y="2259124"/>
                        </a:cubicBezTo>
                        <a:cubicBezTo>
                          <a:pt x="1464741" y="2348466"/>
                          <a:pt x="1810566" y="2369300"/>
                          <a:pt x="2080656" y="2156738"/>
                        </a:cubicBezTo>
                        <a:cubicBezTo>
                          <a:pt x="2194211" y="2067302"/>
                          <a:pt x="2268631" y="1949055"/>
                          <a:pt x="2316493" y="1818515"/>
                        </a:cubicBezTo>
                        <a:cubicBezTo>
                          <a:pt x="2466084" y="1989785"/>
                          <a:pt x="2618209" y="2158708"/>
                          <a:pt x="2782816" y="2315808"/>
                        </a:cubicBezTo>
                        <a:cubicBezTo>
                          <a:pt x="2451069" y="2602321"/>
                          <a:pt x="2271634" y="3045089"/>
                          <a:pt x="2173471" y="3492174"/>
                        </a:cubicBezTo>
                        <a:cubicBezTo>
                          <a:pt x="2106746" y="3795767"/>
                          <a:pt x="2572694" y="3924994"/>
                          <a:pt x="2639606" y="3620650"/>
                        </a:cubicBezTo>
                        <a:cubicBezTo>
                          <a:pt x="2734954" y="3186516"/>
                          <a:pt x="2892898" y="2721037"/>
                          <a:pt x="3321401" y="2547421"/>
                        </a:cubicBezTo>
                        <a:cubicBezTo>
                          <a:pt x="3677174" y="2928062"/>
                          <a:pt x="4052185" y="3298850"/>
                          <a:pt x="4491668" y="3571662"/>
                        </a:cubicBezTo>
                        <a:cubicBezTo>
                          <a:pt x="4757160" y="3737020"/>
                          <a:pt x="4999753" y="3318746"/>
                          <a:pt x="4735387" y="3154702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14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2A9EC42B-6F21-F191-7DB0-34813568EC65}"/>
                      </a:ext>
                    </a:extLst>
                  </p:cNvPr>
                  <p:cNvSpPr/>
                  <p:nvPr/>
                </p:nvSpPr>
                <p:spPr>
                  <a:xfrm>
                    <a:off x="4635812" y="1260776"/>
                    <a:ext cx="869957" cy="869957"/>
                  </a:xfrm>
                  <a:custGeom>
                    <a:avLst/>
                    <a:gdLst>
                      <a:gd name="connsiteX0" fmla="*/ 869957 w 869957"/>
                      <a:gd name="connsiteY0" fmla="*/ 434979 h 869957"/>
                      <a:gd name="connsiteX1" fmla="*/ 434979 w 869957"/>
                      <a:gd name="connsiteY1" fmla="*/ 869957 h 869957"/>
                      <a:gd name="connsiteX2" fmla="*/ 0 w 869957"/>
                      <a:gd name="connsiteY2" fmla="*/ 434979 h 869957"/>
                      <a:gd name="connsiteX3" fmla="*/ 434979 w 869957"/>
                      <a:gd name="connsiteY3" fmla="*/ 0 h 869957"/>
                      <a:gd name="connsiteX4" fmla="*/ 869957 w 869957"/>
                      <a:gd name="connsiteY4" fmla="*/ 434979 h 8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957" h="869957">
                        <a:moveTo>
                          <a:pt x="869957" y="434979"/>
                        </a:moveTo>
                        <a:cubicBezTo>
                          <a:pt x="869957" y="675211"/>
                          <a:pt x="675211" y="869957"/>
                          <a:pt x="434979" y="869957"/>
                        </a:cubicBezTo>
                        <a:cubicBezTo>
                          <a:pt x="194746" y="869957"/>
                          <a:pt x="0" y="675211"/>
                          <a:pt x="0" y="434979"/>
                        </a:cubicBezTo>
                        <a:cubicBezTo>
                          <a:pt x="0" y="194747"/>
                          <a:pt x="194746" y="0"/>
                          <a:pt x="434979" y="0"/>
                        </a:cubicBezTo>
                        <a:cubicBezTo>
                          <a:pt x="675211" y="0"/>
                          <a:pt x="869957" y="194747"/>
                          <a:pt x="869957" y="434979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519AD9AB-3ED5-2AF8-6487-2617B3954DEF}"/>
                      </a:ext>
                    </a:extLst>
                  </p:cNvPr>
                  <p:cNvSpPr/>
                  <p:nvPr/>
                </p:nvSpPr>
                <p:spPr>
                  <a:xfrm>
                    <a:off x="4113275" y="2147438"/>
                    <a:ext cx="306127" cy="306127"/>
                  </a:xfrm>
                  <a:custGeom>
                    <a:avLst/>
                    <a:gdLst>
                      <a:gd name="connsiteX0" fmla="*/ 306127 w 306127"/>
                      <a:gd name="connsiteY0" fmla="*/ 153064 h 306127"/>
                      <a:gd name="connsiteX1" fmla="*/ 153064 w 306127"/>
                      <a:gd name="connsiteY1" fmla="*/ 306127 h 306127"/>
                      <a:gd name="connsiteX2" fmla="*/ 0 w 306127"/>
                      <a:gd name="connsiteY2" fmla="*/ 153064 h 306127"/>
                      <a:gd name="connsiteX3" fmla="*/ 153064 w 306127"/>
                      <a:gd name="connsiteY3" fmla="*/ 0 h 306127"/>
                      <a:gd name="connsiteX4" fmla="*/ 306127 w 306127"/>
                      <a:gd name="connsiteY4" fmla="*/ 153064 h 30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127" h="306127">
                        <a:moveTo>
                          <a:pt x="306127" y="153064"/>
                        </a:moveTo>
                        <a:cubicBezTo>
                          <a:pt x="306127" y="237598"/>
                          <a:pt x="237598" y="306127"/>
                          <a:pt x="153064" y="306127"/>
                        </a:cubicBezTo>
                        <a:cubicBezTo>
                          <a:pt x="68529" y="306127"/>
                          <a:pt x="0" y="237599"/>
                          <a:pt x="0" y="153064"/>
                        </a:cubicBezTo>
                        <a:cubicBezTo>
                          <a:pt x="0" y="68529"/>
                          <a:pt x="68529" y="0"/>
                          <a:pt x="153064" y="0"/>
                        </a:cubicBezTo>
                        <a:cubicBezTo>
                          <a:pt x="237599" y="0"/>
                          <a:pt x="306127" y="68529"/>
                          <a:pt x="306127" y="153064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E8F44A8-C69E-3C2D-61B8-47409CD56E8F}"/>
                  </a:ext>
                </a:extLst>
              </p:cNvPr>
              <p:cNvGrpSpPr/>
              <p:nvPr/>
            </p:nvGrpSpPr>
            <p:grpSpPr>
              <a:xfrm>
                <a:off x="4331626" y="1854393"/>
                <a:ext cx="5172157" cy="1404260"/>
                <a:chOff x="4331626" y="2088162"/>
                <a:chExt cx="5172157" cy="1404260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B68FCD3-19E8-58EB-B719-15A705BD32CD}"/>
                    </a:ext>
                  </a:extLst>
                </p:cNvPr>
                <p:cNvSpPr/>
                <p:nvPr/>
              </p:nvSpPr>
              <p:spPr>
                <a:xfrm>
                  <a:off x="4331626" y="2088163"/>
                  <a:ext cx="742484" cy="878749"/>
                </a:xfrm>
                <a:custGeom>
                  <a:avLst/>
                  <a:gdLst>
                    <a:gd name="connsiteX0" fmla="*/ 180147 w 742484"/>
                    <a:gd name="connsiteY0" fmla="*/ 144849 h 878749"/>
                    <a:gd name="connsiteX1" fmla="*/ 180147 w 742484"/>
                    <a:gd name="connsiteY1" fmla="*/ 375320 h 878749"/>
                    <a:gd name="connsiteX2" fmla="*/ 409063 w 742484"/>
                    <a:gd name="connsiteY2" fmla="*/ 375320 h 878749"/>
                    <a:gd name="connsiteX3" fmla="*/ 480724 w 742484"/>
                    <a:gd name="connsiteY3" fmla="*/ 371457 h 878749"/>
                    <a:gd name="connsiteX4" fmla="*/ 519042 w 742484"/>
                    <a:gd name="connsiteY4" fmla="*/ 355363 h 878749"/>
                    <a:gd name="connsiteX5" fmla="*/ 556863 w 742484"/>
                    <a:gd name="connsiteY5" fmla="*/ 260084 h 878749"/>
                    <a:gd name="connsiteX6" fmla="*/ 519042 w 742484"/>
                    <a:gd name="connsiteY6" fmla="*/ 164806 h 878749"/>
                    <a:gd name="connsiteX7" fmla="*/ 480973 w 742484"/>
                    <a:gd name="connsiteY7" fmla="*/ 148390 h 878749"/>
                    <a:gd name="connsiteX8" fmla="*/ 409063 w 742484"/>
                    <a:gd name="connsiteY8" fmla="*/ 144849 h 878749"/>
                    <a:gd name="connsiteX9" fmla="*/ 0 w 742484"/>
                    <a:gd name="connsiteY9" fmla="*/ 0 h 878749"/>
                    <a:gd name="connsiteX10" fmla="*/ 424988 w 742484"/>
                    <a:gd name="connsiteY10" fmla="*/ 0 h 878749"/>
                    <a:gd name="connsiteX11" fmla="*/ 548154 w 742484"/>
                    <a:gd name="connsiteY11" fmla="*/ 11589 h 878749"/>
                    <a:gd name="connsiteX12" fmla="*/ 627529 w 742484"/>
                    <a:gd name="connsiteY12" fmla="*/ 52145 h 878749"/>
                    <a:gd name="connsiteX13" fmla="*/ 686251 w 742484"/>
                    <a:gd name="connsiteY13" fmla="*/ 142918 h 878749"/>
                    <a:gd name="connsiteX14" fmla="*/ 704664 w 742484"/>
                    <a:gd name="connsiteY14" fmla="*/ 261372 h 878749"/>
                    <a:gd name="connsiteX15" fmla="*/ 520038 w 742484"/>
                    <a:gd name="connsiteY15" fmla="*/ 513086 h 878749"/>
                    <a:gd name="connsiteX16" fmla="*/ 651913 w 742484"/>
                    <a:gd name="connsiteY16" fmla="*/ 755789 h 878749"/>
                    <a:gd name="connsiteX17" fmla="*/ 702922 w 742484"/>
                    <a:gd name="connsiteY17" fmla="*/ 837870 h 878749"/>
                    <a:gd name="connsiteX18" fmla="*/ 742484 w 742484"/>
                    <a:gd name="connsiteY18" fmla="*/ 858149 h 878749"/>
                    <a:gd name="connsiteX19" fmla="*/ 742484 w 742484"/>
                    <a:gd name="connsiteY19" fmla="*/ 878749 h 878749"/>
                    <a:gd name="connsiteX20" fmla="*/ 497060 w 742484"/>
                    <a:gd name="connsiteY20" fmla="*/ 878749 h 878749"/>
                    <a:gd name="connsiteX21" fmla="*/ 497060 w 742484"/>
                    <a:gd name="connsiteY21" fmla="*/ 858149 h 878749"/>
                    <a:gd name="connsiteX22" fmla="*/ 522401 w 742484"/>
                    <a:gd name="connsiteY22" fmla="*/ 834972 h 878749"/>
                    <a:gd name="connsiteX23" fmla="*/ 499051 w 742484"/>
                    <a:gd name="connsiteY23" fmla="*/ 778964 h 878749"/>
                    <a:gd name="connsiteX24" fmla="*/ 361476 w 742484"/>
                    <a:gd name="connsiteY24" fmla="*/ 520168 h 878749"/>
                    <a:gd name="connsiteX25" fmla="*/ 180147 w 742484"/>
                    <a:gd name="connsiteY25" fmla="*/ 520168 h 878749"/>
                    <a:gd name="connsiteX26" fmla="*/ 180147 w 742484"/>
                    <a:gd name="connsiteY26" fmla="*/ 811797 h 878749"/>
                    <a:gd name="connsiteX27" fmla="*/ 187363 w 742484"/>
                    <a:gd name="connsiteY27" fmla="*/ 841733 h 878749"/>
                    <a:gd name="connsiteX28" fmla="*/ 211996 w 742484"/>
                    <a:gd name="connsiteY28" fmla="*/ 858149 h 878749"/>
                    <a:gd name="connsiteX29" fmla="*/ 211996 w 742484"/>
                    <a:gd name="connsiteY29" fmla="*/ 878749 h 878749"/>
                    <a:gd name="connsiteX30" fmla="*/ 0 w 742484"/>
                    <a:gd name="connsiteY30" fmla="*/ 878749 h 878749"/>
                    <a:gd name="connsiteX31" fmla="*/ 0 w 742484"/>
                    <a:gd name="connsiteY31" fmla="*/ 858149 h 878749"/>
                    <a:gd name="connsiteX32" fmla="*/ 24882 w 742484"/>
                    <a:gd name="connsiteY32" fmla="*/ 841411 h 878749"/>
                    <a:gd name="connsiteX33" fmla="*/ 31849 w 742484"/>
                    <a:gd name="connsiteY33" fmla="*/ 811797 h 878749"/>
                    <a:gd name="connsiteX34" fmla="*/ 31849 w 742484"/>
                    <a:gd name="connsiteY34" fmla="*/ 67597 h 878749"/>
                    <a:gd name="connsiteX35" fmla="*/ 24882 w 742484"/>
                    <a:gd name="connsiteY35" fmla="*/ 37338 h 878749"/>
                    <a:gd name="connsiteX36" fmla="*/ 0 w 742484"/>
                    <a:gd name="connsiteY36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42484" h="878749">
                      <a:moveTo>
                        <a:pt x="180147" y="144849"/>
                      </a:moveTo>
                      <a:lnTo>
                        <a:pt x="180147" y="375320"/>
                      </a:lnTo>
                      <a:lnTo>
                        <a:pt x="409063" y="375320"/>
                      </a:lnTo>
                      <a:cubicBezTo>
                        <a:pt x="442903" y="375320"/>
                        <a:pt x="466790" y="374032"/>
                        <a:pt x="480724" y="371457"/>
                      </a:cubicBezTo>
                      <a:cubicBezTo>
                        <a:pt x="494658" y="368882"/>
                        <a:pt x="507431" y="363517"/>
                        <a:pt x="519042" y="355363"/>
                      </a:cubicBezTo>
                      <a:cubicBezTo>
                        <a:pt x="544256" y="337766"/>
                        <a:pt x="556863" y="306007"/>
                        <a:pt x="556863" y="260084"/>
                      </a:cubicBezTo>
                      <a:cubicBezTo>
                        <a:pt x="556863" y="214162"/>
                        <a:pt x="544256" y="182402"/>
                        <a:pt x="519042" y="164806"/>
                      </a:cubicBezTo>
                      <a:cubicBezTo>
                        <a:pt x="507099" y="156223"/>
                        <a:pt x="494409" y="150751"/>
                        <a:pt x="480973" y="148390"/>
                      </a:cubicBezTo>
                      <a:cubicBezTo>
                        <a:pt x="467536" y="146029"/>
                        <a:pt x="443566" y="144849"/>
                        <a:pt x="409063" y="144849"/>
                      </a:cubicBezTo>
                      <a:close/>
                      <a:moveTo>
                        <a:pt x="0" y="0"/>
                      </a:moveTo>
                      <a:lnTo>
                        <a:pt x="424988" y="0"/>
                      </a:lnTo>
                      <a:cubicBezTo>
                        <a:pt x="476743" y="0"/>
                        <a:pt x="517798" y="3863"/>
                        <a:pt x="548154" y="11589"/>
                      </a:cubicBezTo>
                      <a:cubicBezTo>
                        <a:pt x="578511" y="19313"/>
                        <a:pt x="604969" y="32833"/>
                        <a:pt x="627529" y="52145"/>
                      </a:cubicBezTo>
                      <a:cubicBezTo>
                        <a:pt x="653738" y="74463"/>
                        <a:pt x="673312" y="104720"/>
                        <a:pt x="686251" y="142918"/>
                      </a:cubicBezTo>
                      <a:cubicBezTo>
                        <a:pt x="698526" y="179828"/>
                        <a:pt x="704664" y="219312"/>
                        <a:pt x="704664" y="261372"/>
                      </a:cubicBezTo>
                      <a:cubicBezTo>
                        <a:pt x="704664" y="404718"/>
                        <a:pt x="643122" y="488624"/>
                        <a:pt x="520038" y="513086"/>
                      </a:cubicBezTo>
                      <a:lnTo>
                        <a:pt x="651913" y="755789"/>
                      </a:lnTo>
                      <a:cubicBezTo>
                        <a:pt x="675137" y="798278"/>
                        <a:pt x="692139" y="825639"/>
                        <a:pt x="702922" y="837870"/>
                      </a:cubicBezTo>
                      <a:cubicBezTo>
                        <a:pt x="713704" y="850102"/>
                        <a:pt x="726892" y="856861"/>
                        <a:pt x="742484" y="858149"/>
                      </a:cubicBezTo>
                      <a:lnTo>
                        <a:pt x="742484" y="878749"/>
                      </a:lnTo>
                      <a:lnTo>
                        <a:pt x="497060" y="878749"/>
                      </a:lnTo>
                      <a:lnTo>
                        <a:pt x="497060" y="858149"/>
                      </a:lnTo>
                      <a:cubicBezTo>
                        <a:pt x="513954" y="854715"/>
                        <a:pt x="522401" y="846990"/>
                        <a:pt x="522401" y="834972"/>
                      </a:cubicBezTo>
                      <a:cubicBezTo>
                        <a:pt x="522401" y="827248"/>
                        <a:pt x="514618" y="808578"/>
                        <a:pt x="499051" y="778964"/>
                      </a:cubicBezTo>
                      <a:lnTo>
                        <a:pt x="361476" y="520168"/>
                      </a:lnTo>
                      <a:lnTo>
                        <a:pt x="180147" y="520168"/>
                      </a:lnTo>
                      <a:lnTo>
                        <a:pt x="180147" y="811797"/>
                      </a:lnTo>
                      <a:cubicBezTo>
                        <a:pt x="180147" y="824672"/>
                        <a:pt x="182552" y="834652"/>
                        <a:pt x="187363" y="841733"/>
                      </a:cubicBezTo>
                      <a:cubicBezTo>
                        <a:pt x="192173" y="848814"/>
                        <a:pt x="200384" y="854286"/>
                        <a:pt x="211996" y="858149"/>
                      </a:cubicBezTo>
                      <a:lnTo>
                        <a:pt x="211996" y="878749"/>
                      </a:lnTo>
                      <a:lnTo>
                        <a:pt x="0" y="878749"/>
                      </a:lnTo>
                      <a:lnTo>
                        <a:pt x="0" y="858149"/>
                      </a:lnTo>
                      <a:cubicBezTo>
                        <a:pt x="11943" y="853857"/>
                        <a:pt x="20237" y="848278"/>
                        <a:pt x="24882" y="841411"/>
                      </a:cubicBezTo>
                      <a:cubicBezTo>
                        <a:pt x="29526" y="834544"/>
                        <a:pt x="31849" y="824672"/>
                        <a:pt x="31849" y="811797"/>
                      </a:cubicBezTo>
                      <a:lnTo>
                        <a:pt x="31849" y="67597"/>
                      </a:lnTo>
                      <a:cubicBezTo>
                        <a:pt x="31849" y="54292"/>
                        <a:pt x="29526" y="44206"/>
                        <a:pt x="24882" y="37338"/>
                      </a:cubicBezTo>
                      <a:cubicBezTo>
                        <a:pt x="20237" y="30472"/>
                        <a:pt x="11943" y="24892"/>
                        <a:pt x="0" y="2060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9362254-AB0C-A1CE-4C2E-6E1BFF3F60B1}"/>
                    </a:ext>
                  </a:extLst>
                </p:cNvPr>
                <p:cNvSpPr/>
                <p:nvPr/>
              </p:nvSpPr>
              <p:spPr>
                <a:xfrm>
                  <a:off x="5093527" y="2088162"/>
                  <a:ext cx="4410256" cy="878749"/>
                </a:xfrm>
                <a:custGeom>
                  <a:avLst/>
                  <a:gdLst>
                    <a:gd name="connsiteX0" fmla="*/ 3870810 w 4410256"/>
                    <a:gd name="connsiteY0" fmla="*/ 494418 h 878749"/>
                    <a:gd name="connsiteX1" fmla="*/ 3870810 w 4410256"/>
                    <a:gd name="connsiteY1" fmla="*/ 733900 h 878749"/>
                    <a:gd name="connsiteX2" fmla="*/ 4122618 w 4410256"/>
                    <a:gd name="connsiteY2" fmla="*/ 733900 h 878749"/>
                    <a:gd name="connsiteX3" fmla="*/ 4223640 w 4410256"/>
                    <a:gd name="connsiteY3" fmla="*/ 708793 h 878749"/>
                    <a:gd name="connsiteX4" fmla="*/ 4258972 w 4410256"/>
                    <a:gd name="connsiteY4" fmla="*/ 614158 h 878749"/>
                    <a:gd name="connsiteX5" fmla="*/ 4223640 w 4410256"/>
                    <a:gd name="connsiteY5" fmla="*/ 519525 h 878749"/>
                    <a:gd name="connsiteX6" fmla="*/ 4122618 w 4410256"/>
                    <a:gd name="connsiteY6" fmla="*/ 494418 h 878749"/>
                    <a:gd name="connsiteX7" fmla="*/ 3206762 w 4410256"/>
                    <a:gd name="connsiteY7" fmla="*/ 221307 h 878749"/>
                    <a:gd name="connsiteX8" fmla="*/ 3094832 w 4410256"/>
                    <a:gd name="connsiteY8" fmla="*/ 534332 h 878749"/>
                    <a:gd name="connsiteX9" fmla="*/ 3316920 w 4410256"/>
                    <a:gd name="connsiteY9" fmla="*/ 534332 h 878749"/>
                    <a:gd name="connsiteX10" fmla="*/ 1501787 w 4410256"/>
                    <a:gd name="connsiteY10" fmla="*/ 221307 h 878749"/>
                    <a:gd name="connsiteX11" fmla="*/ 1389856 w 4410256"/>
                    <a:gd name="connsiteY11" fmla="*/ 534332 h 878749"/>
                    <a:gd name="connsiteX12" fmla="*/ 1611946 w 4410256"/>
                    <a:gd name="connsiteY12" fmla="*/ 534332 h 878749"/>
                    <a:gd name="connsiteX13" fmla="*/ 3870810 w 4410256"/>
                    <a:gd name="connsiteY13" fmla="*/ 144849 h 878749"/>
                    <a:gd name="connsiteX14" fmla="*/ 3870810 w 4410256"/>
                    <a:gd name="connsiteY14" fmla="*/ 349569 h 878749"/>
                    <a:gd name="connsiteX15" fmla="*/ 4131078 w 4410256"/>
                    <a:gd name="connsiteY15" fmla="*/ 349569 h 878749"/>
                    <a:gd name="connsiteX16" fmla="*/ 4213687 w 4410256"/>
                    <a:gd name="connsiteY16" fmla="*/ 327036 h 878749"/>
                    <a:gd name="connsiteX17" fmla="*/ 4240062 w 4410256"/>
                    <a:gd name="connsiteY17" fmla="*/ 247208 h 878749"/>
                    <a:gd name="connsiteX18" fmla="*/ 4215180 w 4410256"/>
                    <a:gd name="connsiteY18" fmla="*/ 168347 h 878749"/>
                    <a:gd name="connsiteX19" fmla="*/ 4131078 w 4410256"/>
                    <a:gd name="connsiteY19" fmla="*/ 144849 h 878749"/>
                    <a:gd name="connsiteX20" fmla="*/ 3690663 w 4410256"/>
                    <a:gd name="connsiteY20" fmla="*/ 0 h 878749"/>
                    <a:gd name="connsiteX21" fmla="*/ 4150486 w 4410256"/>
                    <a:gd name="connsiteY21" fmla="*/ 0 h 878749"/>
                    <a:gd name="connsiteX22" fmla="*/ 4256982 w 4410256"/>
                    <a:gd name="connsiteY22" fmla="*/ 12876 h 878749"/>
                    <a:gd name="connsiteX23" fmla="*/ 4327648 w 4410256"/>
                    <a:gd name="connsiteY23" fmla="*/ 56653 h 878749"/>
                    <a:gd name="connsiteX24" fmla="*/ 4387862 w 4410256"/>
                    <a:gd name="connsiteY24" fmla="*/ 233046 h 878749"/>
                    <a:gd name="connsiteX25" fmla="*/ 4295798 w 4410256"/>
                    <a:gd name="connsiteY25" fmla="*/ 418453 h 878749"/>
                    <a:gd name="connsiteX26" fmla="*/ 4410256 w 4410256"/>
                    <a:gd name="connsiteY26" fmla="*/ 625747 h 878749"/>
                    <a:gd name="connsiteX27" fmla="*/ 4343572 w 4410256"/>
                    <a:gd name="connsiteY27" fmla="*/ 814372 h 878749"/>
                    <a:gd name="connsiteX28" fmla="*/ 4265193 w 4410256"/>
                    <a:gd name="connsiteY28" fmla="*/ 863621 h 878749"/>
                    <a:gd name="connsiteX29" fmla="*/ 4154965 w 4410256"/>
                    <a:gd name="connsiteY29" fmla="*/ 878749 h 878749"/>
                    <a:gd name="connsiteX30" fmla="*/ 3690663 w 4410256"/>
                    <a:gd name="connsiteY30" fmla="*/ 878749 h 878749"/>
                    <a:gd name="connsiteX31" fmla="*/ 3690663 w 4410256"/>
                    <a:gd name="connsiteY31" fmla="*/ 858149 h 878749"/>
                    <a:gd name="connsiteX32" fmla="*/ 3715545 w 4410256"/>
                    <a:gd name="connsiteY32" fmla="*/ 841411 h 878749"/>
                    <a:gd name="connsiteX33" fmla="*/ 3722512 w 4410256"/>
                    <a:gd name="connsiteY33" fmla="*/ 811154 h 878749"/>
                    <a:gd name="connsiteX34" fmla="*/ 3722512 w 4410256"/>
                    <a:gd name="connsiteY34" fmla="*/ 67597 h 878749"/>
                    <a:gd name="connsiteX35" fmla="*/ 3715545 w 4410256"/>
                    <a:gd name="connsiteY35" fmla="*/ 37338 h 878749"/>
                    <a:gd name="connsiteX36" fmla="*/ 3690663 w 4410256"/>
                    <a:gd name="connsiteY36" fmla="*/ 20601 h 878749"/>
                    <a:gd name="connsiteX37" fmla="*/ 3091402 w 4410256"/>
                    <a:gd name="connsiteY37" fmla="*/ 0 h 878749"/>
                    <a:gd name="connsiteX38" fmla="*/ 3332262 w 4410256"/>
                    <a:gd name="connsiteY38" fmla="*/ 0 h 878749"/>
                    <a:gd name="connsiteX39" fmla="*/ 3332262 w 4410256"/>
                    <a:gd name="connsiteY39" fmla="*/ 20601 h 878749"/>
                    <a:gd name="connsiteX40" fmla="*/ 3302900 w 4410256"/>
                    <a:gd name="connsiteY40" fmla="*/ 58584 h 878749"/>
                    <a:gd name="connsiteX41" fmla="*/ 3312356 w 4410256"/>
                    <a:gd name="connsiteY41" fmla="*/ 101072 h 878749"/>
                    <a:gd name="connsiteX42" fmla="*/ 3571131 w 4410256"/>
                    <a:gd name="connsiteY42" fmla="*/ 778321 h 878749"/>
                    <a:gd name="connsiteX43" fmla="*/ 3599994 w 4410256"/>
                    <a:gd name="connsiteY43" fmla="*/ 837226 h 878749"/>
                    <a:gd name="connsiteX44" fmla="*/ 3633336 w 4410256"/>
                    <a:gd name="connsiteY44" fmla="*/ 858149 h 878749"/>
                    <a:gd name="connsiteX45" fmla="*/ 3633336 w 4410256"/>
                    <a:gd name="connsiteY45" fmla="*/ 878749 h 878749"/>
                    <a:gd name="connsiteX46" fmla="*/ 3383270 w 4410256"/>
                    <a:gd name="connsiteY46" fmla="*/ 878749 h 878749"/>
                    <a:gd name="connsiteX47" fmla="*/ 3383270 w 4410256"/>
                    <a:gd name="connsiteY47" fmla="*/ 858149 h 878749"/>
                    <a:gd name="connsiteX48" fmla="*/ 3416216 w 4410256"/>
                    <a:gd name="connsiteY48" fmla="*/ 818235 h 878749"/>
                    <a:gd name="connsiteX49" fmla="*/ 3406263 w 4410256"/>
                    <a:gd name="connsiteY49" fmla="*/ 778321 h 878749"/>
                    <a:gd name="connsiteX50" fmla="*/ 3359586 w 4410256"/>
                    <a:gd name="connsiteY50" fmla="*/ 654717 h 878749"/>
                    <a:gd name="connsiteX51" fmla="*/ 3050852 w 4410256"/>
                    <a:gd name="connsiteY51" fmla="*/ 654717 h 878749"/>
                    <a:gd name="connsiteX52" fmla="*/ 3005131 w 4410256"/>
                    <a:gd name="connsiteY52" fmla="*/ 778321 h 878749"/>
                    <a:gd name="connsiteX53" fmla="*/ 2995676 w 4410256"/>
                    <a:gd name="connsiteY53" fmla="*/ 818878 h 878749"/>
                    <a:gd name="connsiteX54" fmla="*/ 3028948 w 4410256"/>
                    <a:gd name="connsiteY54" fmla="*/ 858149 h 878749"/>
                    <a:gd name="connsiteX55" fmla="*/ 3028948 w 4410256"/>
                    <a:gd name="connsiteY55" fmla="*/ 878749 h 878749"/>
                    <a:gd name="connsiteX56" fmla="*/ 2804262 w 4410256"/>
                    <a:gd name="connsiteY56" fmla="*/ 878749 h 878749"/>
                    <a:gd name="connsiteX57" fmla="*/ 2804262 w 4410256"/>
                    <a:gd name="connsiteY57" fmla="*/ 858149 h 878749"/>
                    <a:gd name="connsiteX58" fmla="*/ 2834618 w 4410256"/>
                    <a:gd name="connsiteY58" fmla="*/ 840124 h 878749"/>
                    <a:gd name="connsiteX59" fmla="*/ 2858505 w 4410256"/>
                    <a:gd name="connsiteY59" fmla="*/ 789908 h 878749"/>
                    <a:gd name="connsiteX60" fmla="*/ 3108322 w 4410256"/>
                    <a:gd name="connsiteY60" fmla="*/ 114592 h 878749"/>
                    <a:gd name="connsiteX61" fmla="*/ 3120266 w 4410256"/>
                    <a:gd name="connsiteY61" fmla="*/ 63090 h 878749"/>
                    <a:gd name="connsiteX62" fmla="*/ 3091402 w 4410256"/>
                    <a:gd name="connsiteY62" fmla="*/ 20601 h 878749"/>
                    <a:gd name="connsiteX63" fmla="*/ 1985688 w 4410256"/>
                    <a:gd name="connsiteY63" fmla="*/ 0 h 878749"/>
                    <a:gd name="connsiteX64" fmla="*/ 2197685 w 4410256"/>
                    <a:gd name="connsiteY64" fmla="*/ 0 h 878749"/>
                    <a:gd name="connsiteX65" fmla="*/ 2197685 w 4410256"/>
                    <a:gd name="connsiteY65" fmla="*/ 20601 h 878749"/>
                    <a:gd name="connsiteX66" fmla="*/ 2172803 w 4410256"/>
                    <a:gd name="connsiteY66" fmla="*/ 37018 h 878749"/>
                    <a:gd name="connsiteX67" fmla="*/ 2165836 w 4410256"/>
                    <a:gd name="connsiteY67" fmla="*/ 66952 h 878749"/>
                    <a:gd name="connsiteX68" fmla="*/ 2165836 w 4410256"/>
                    <a:gd name="connsiteY68" fmla="*/ 350212 h 878749"/>
                    <a:gd name="connsiteX69" fmla="*/ 2557481 w 4410256"/>
                    <a:gd name="connsiteY69" fmla="*/ 350212 h 878749"/>
                    <a:gd name="connsiteX70" fmla="*/ 2557481 w 4410256"/>
                    <a:gd name="connsiteY70" fmla="*/ 66952 h 878749"/>
                    <a:gd name="connsiteX71" fmla="*/ 2550514 w 4410256"/>
                    <a:gd name="connsiteY71" fmla="*/ 37018 h 878749"/>
                    <a:gd name="connsiteX72" fmla="*/ 2525632 w 4410256"/>
                    <a:gd name="connsiteY72" fmla="*/ 20601 h 878749"/>
                    <a:gd name="connsiteX73" fmla="*/ 2525632 w 4410256"/>
                    <a:gd name="connsiteY73" fmla="*/ 0 h 878749"/>
                    <a:gd name="connsiteX74" fmla="*/ 2737628 w 4410256"/>
                    <a:gd name="connsiteY74" fmla="*/ 0 h 878749"/>
                    <a:gd name="connsiteX75" fmla="*/ 2737628 w 4410256"/>
                    <a:gd name="connsiteY75" fmla="*/ 20601 h 878749"/>
                    <a:gd name="connsiteX76" fmla="*/ 2712746 w 4410256"/>
                    <a:gd name="connsiteY76" fmla="*/ 37338 h 878749"/>
                    <a:gd name="connsiteX77" fmla="*/ 2705779 w 4410256"/>
                    <a:gd name="connsiteY77" fmla="*/ 66952 h 878749"/>
                    <a:gd name="connsiteX78" fmla="*/ 2705779 w 4410256"/>
                    <a:gd name="connsiteY78" fmla="*/ 811797 h 878749"/>
                    <a:gd name="connsiteX79" fmla="*/ 2712746 w 4410256"/>
                    <a:gd name="connsiteY79" fmla="*/ 841411 h 878749"/>
                    <a:gd name="connsiteX80" fmla="*/ 2737628 w 4410256"/>
                    <a:gd name="connsiteY80" fmla="*/ 858149 h 878749"/>
                    <a:gd name="connsiteX81" fmla="*/ 2737628 w 4410256"/>
                    <a:gd name="connsiteY81" fmla="*/ 878749 h 878749"/>
                    <a:gd name="connsiteX82" fmla="*/ 2525632 w 4410256"/>
                    <a:gd name="connsiteY82" fmla="*/ 878749 h 878749"/>
                    <a:gd name="connsiteX83" fmla="*/ 2525632 w 4410256"/>
                    <a:gd name="connsiteY83" fmla="*/ 858149 h 878749"/>
                    <a:gd name="connsiteX84" fmla="*/ 2550266 w 4410256"/>
                    <a:gd name="connsiteY84" fmla="*/ 841733 h 878749"/>
                    <a:gd name="connsiteX85" fmla="*/ 2557481 w 4410256"/>
                    <a:gd name="connsiteY85" fmla="*/ 811797 h 878749"/>
                    <a:gd name="connsiteX86" fmla="*/ 2557481 w 4410256"/>
                    <a:gd name="connsiteY86" fmla="*/ 495061 h 878749"/>
                    <a:gd name="connsiteX87" fmla="*/ 2165836 w 4410256"/>
                    <a:gd name="connsiteY87" fmla="*/ 495061 h 878749"/>
                    <a:gd name="connsiteX88" fmla="*/ 2165836 w 4410256"/>
                    <a:gd name="connsiteY88" fmla="*/ 811797 h 878749"/>
                    <a:gd name="connsiteX89" fmla="*/ 2173051 w 4410256"/>
                    <a:gd name="connsiteY89" fmla="*/ 841733 h 878749"/>
                    <a:gd name="connsiteX90" fmla="*/ 2197685 w 4410256"/>
                    <a:gd name="connsiteY90" fmla="*/ 858149 h 878749"/>
                    <a:gd name="connsiteX91" fmla="*/ 2197685 w 4410256"/>
                    <a:gd name="connsiteY91" fmla="*/ 878749 h 878749"/>
                    <a:gd name="connsiteX92" fmla="*/ 1985688 w 4410256"/>
                    <a:gd name="connsiteY92" fmla="*/ 878749 h 878749"/>
                    <a:gd name="connsiteX93" fmla="*/ 1985688 w 4410256"/>
                    <a:gd name="connsiteY93" fmla="*/ 858149 h 878749"/>
                    <a:gd name="connsiteX94" fmla="*/ 2010571 w 4410256"/>
                    <a:gd name="connsiteY94" fmla="*/ 841411 h 878749"/>
                    <a:gd name="connsiteX95" fmla="*/ 2017538 w 4410256"/>
                    <a:gd name="connsiteY95" fmla="*/ 811797 h 878749"/>
                    <a:gd name="connsiteX96" fmla="*/ 2017538 w 4410256"/>
                    <a:gd name="connsiteY96" fmla="*/ 66952 h 878749"/>
                    <a:gd name="connsiteX97" fmla="*/ 2010571 w 4410256"/>
                    <a:gd name="connsiteY97" fmla="*/ 37338 h 878749"/>
                    <a:gd name="connsiteX98" fmla="*/ 1985688 w 4410256"/>
                    <a:gd name="connsiteY98" fmla="*/ 20601 h 878749"/>
                    <a:gd name="connsiteX99" fmla="*/ 1386427 w 4410256"/>
                    <a:gd name="connsiteY99" fmla="*/ 0 h 878749"/>
                    <a:gd name="connsiteX100" fmla="*/ 1627287 w 4410256"/>
                    <a:gd name="connsiteY100" fmla="*/ 0 h 878749"/>
                    <a:gd name="connsiteX101" fmla="*/ 1627287 w 4410256"/>
                    <a:gd name="connsiteY101" fmla="*/ 20601 h 878749"/>
                    <a:gd name="connsiteX102" fmla="*/ 1597926 w 4410256"/>
                    <a:gd name="connsiteY102" fmla="*/ 58584 h 878749"/>
                    <a:gd name="connsiteX103" fmla="*/ 1607381 w 4410256"/>
                    <a:gd name="connsiteY103" fmla="*/ 101072 h 878749"/>
                    <a:gd name="connsiteX104" fmla="*/ 1866156 w 4410256"/>
                    <a:gd name="connsiteY104" fmla="*/ 778321 h 878749"/>
                    <a:gd name="connsiteX105" fmla="*/ 1895020 w 4410256"/>
                    <a:gd name="connsiteY105" fmla="*/ 837226 h 878749"/>
                    <a:gd name="connsiteX106" fmla="*/ 1928362 w 4410256"/>
                    <a:gd name="connsiteY106" fmla="*/ 858149 h 878749"/>
                    <a:gd name="connsiteX107" fmla="*/ 1928362 w 4410256"/>
                    <a:gd name="connsiteY107" fmla="*/ 878749 h 878749"/>
                    <a:gd name="connsiteX108" fmla="*/ 1678296 w 4410256"/>
                    <a:gd name="connsiteY108" fmla="*/ 878749 h 878749"/>
                    <a:gd name="connsiteX109" fmla="*/ 1678296 w 4410256"/>
                    <a:gd name="connsiteY109" fmla="*/ 858149 h 878749"/>
                    <a:gd name="connsiteX110" fmla="*/ 1711241 w 4410256"/>
                    <a:gd name="connsiteY110" fmla="*/ 818235 h 878749"/>
                    <a:gd name="connsiteX111" fmla="*/ 1701288 w 4410256"/>
                    <a:gd name="connsiteY111" fmla="*/ 778321 h 878749"/>
                    <a:gd name="connsiteX112" fmla="*/ 1654611 w 4410256"/>
                    <a:gd name="connsiteY112" fmla="*/ 654717 h 878749"/>
                    <a:gd name="connsiteX113" fmla="*/ 1345877 w 4410256"/>
                    <a:gd name="connsiteY113" fmla="*/ 654717 h 878749"/>
                    <a:gd name="connsiteX114" fmla="*/ 1300156 w 4410256"/>
                    <a:gd name="connsiteY114" fmla="*/ 778321 h 878749"/>
                    <a:gd name="connsiteX115" fmla="*/ 1290701 w 4410256"/>
                    <a:gd name="connsiteY115" fmla="*/ 818878 h 878749"/>
                    <a:gd name="connsiteX116" fmla="*/ 1323973 w 4410256"/>
                    <a:gd name="connsiteY116" fmla="*/ 858149 h 878749"/>
                    <a:gd name="connsiteX117" fmla="*/ 1323973 w 4410256"/>
                    <a:gd name="connsiteY117" fmla="*/ 878749 h 878749"/>
                    <a:gd name="connsiteX118" fmla="*/ 1099287 w 4410256"/>
                    <a:gd name="connsiteY118" fmla="*/ 878749 h 878749"/>
                    <a:gd name="connsiteX119" fmla="*/ 1099287 w 4410256"/>
                    <a:gd name="connsiteY119" fmla="*/ 858149 h 878749"/>
                    <a:gd name="connsiteX120" fmla="*/ 1129643 w 4410256"/>
                    <a:gd name="connsiteY120" fmla="*/ 840124 h 878749"/>
                    <a:gd name="connsiteX121" fmla="*/ 1153530 w 4410256"/>
                    <a:gd name="connsiteY121" fmla="*/ 789908 h 878749"/>
                    <a:gd name="connsiteX122" fmla="*/ 1403347 w 4410256"/>
                    <a:gd name="connsiteY122" fmla="*/ 114592 h 878749"/>
                    <a:gd name="connsiteX123" fmla="*/ 1415290 w 4410256"/>
                    <a:gd name="connsiteY123" fmla="*/ 63090 h 878749"/>
                    <a:gd name="connsiteX124" fmla="*/ 1386427 w 4410256"/>
                    <a:gd name="connsiteY124" fmla="*/ 20601 h 878749"/>
                    <a:gd name="connsiteX125" fmla="*/ 0 w 4410256"/>
                    <a:gd name="connsiteY125" fmla="*/ 0 h 878749"/>
                    <a:gd name="connsiteX126" fmla="*/ 236156 w 4410256"/>
                    <a:gd name="connsiteY126" fmla="*/ 0 h 878749"/>
                    <a:gd name="connsiteX127" fmla="*/ 236156 w 4410256"/>
                    <a:gd name="connsiteY127" fmla="*/ 20601 h 878749"/>
                    <a:gd name="connsiteX128" fmla="*/ 204796 w 4410256"/>
                    <a:gd name="connsiteY128" fmla="*/ 58584 h 878749"/>
                    <a:gd name="connsiteX129" fmla="*/ 212767 w 4410256"/>
                    <a:gd name="connsiteY129" fmla="*/ 101072 h 878749"/>
                    <a:gd name="connsiteX130" fmla="*/ 347107 w 4410256"/>
                    <a:gd name="connsiteY130" fmla="*/ 566097 h 878749"/>
                    <a:gd name="connsiteX131" fmla="*/ 492567 w 4410256"/>
                    <a:gd name="connsiteY131" fmla="*/ 98498 h 878749"/>
                    <a:gd name="connsiteX132" fmla="*/ 502022 w 4410256"/>
                    <a:gd name="connsiteY132" fmla="*/ 58584 h 878749"/>
                    <a:gd name="connsiteX133" fmla="*/ 468680 w 4410256"/>
                    <a:gd name="connsiteY133" fmla="*/ 20601 h 878749"/>
                    <a:gd name="connsiteX134" fmla="*/ 468680 w 4410256"/>
                    <a:gd name="connsiteY134" fmla="*/ 0 h 878749"/>
                    <a:gd name="connsiteX135" fmla="*/ 715542 w 4410256"/>
                    <a:gd name="connsiteY135" fmla="*/ 0 h 878749"/>
                    <a:gd name="connsiteX136" fmla="*/ 715542 w 4410256"/>
                    <a:gd name="connsiteY136" fmla="*/ 20601 h 878749"/>
                    <a:gd name="connsiteX137" fmla="*/ 681703 w 4410256"/>
                    <a:gd name="connsiteY137" fmla="*/ 62445 h 878749"/>
                    <a:gd name="connsiteX138" fmla="*/ 690163 w 4410256"/>
                    <a:gd name="connsiteY138" fmla="*/ 101072 h 878749"/>
                    <a:gd name="connsiteX139" fmla="*/ 828826 w 4410256"/>
                    <a:gd name="connsiteY139" fmla="*/ 566097 h 878749"/>
                    <a:gd name="connsiteX140" fmla="*/ 962732 w 4410256"/>
                    <a:gd name="connsiteY140" fmla="*/ 108798 h 878749"/>
                    <a:gd name="connsiteX141" fmla="*/ 973190 w 4410256"/>
                    <a:gd name="connsiteY141" fmla="*/ 57940 h 878749"/>
                    <a:gd name="connsiteX142" fmla="*/ 937352 w 4410256"/>
                    <a:gd name="connsiteY142" fmla="*/ 20601 h 878749"/>
                    <a:gd name="connsiteX143" fmla="*/ 937352 w 4410256"/>
                    <a:gd name="connsiteY143" fmla="*/ 0 h 878749"/>
                    <a:gd name="connsiteX144" fmla="*/ 1170957 w 4410256"/>
                    <a:gd name="connsiteY144" fmla="*/ 0 h 878749"/>
                    <a:gd name="connsiteX145" fmla="*/ 1170957 w 4410256"/>
                    <a:gd name="connsiteY145" fmla="*/ 20601 h 878749"/>
                    <a:gd name="connsiteX146" fmla="*/ 1136592 w 4410256"/>
                    <a:gd name="connsiteY146" fmla="*/ 43777 h 878749"/>
                    <a:gd name="connsiteX147" fmla="*/ 1111690 w 4410256"/>
                    <a:gd name="connsiteY147" fmla="*/ 108798 h 878749"/>
                    <a:gd name="connsiteX148" fmla="*/ 916972 w 4410256"/>
                    <a:gd name="connsiteY148" fmla="*/ 757076 h 878749"/>
                    <a:gd name="connsiteX149" fmla="*/ 903022 w 4410256"/>
                    <a:gd name="connsiteY149" fmla="*/ 818878 h 878749"/>
                    <a:gd name="connsiteX150" fmla="*/ 938370 w 4410256"/>
                    <a:gd name="connsiteY150" fmla="*/ 858149 h 878749"/>
                    <a:gd name="connsiteX151" fmla="*/ 938370 w 4410256"/>
                    <a:gd name="connsiteY151" fmla="*/ 878749 h 878749"/>
                    <a:gd name="connsiteX152" fmla="*/ 716763 w 4410256"/>
                    <a:gd name="connsiteY152" fmla="*/ 878749 h 878749"/>
                    <a:gd name="connsiteX153" fmla="*/ 716763 w 4410256"/>
                    <a:gd name="connsiteY153" fmla="*/ 858149 h 878749"/>
                    <a:gd name="connsiteX154" fmla="*/ 751614 w 4410256"/>
                    <a:gd name="connsiteY154" fmla="*/ 815015 h 878749"/>
                    <a:gd name="connsiteX155" fmla="*/ 736171 w 4410256"/>
                    <a:gd name="connsiteY155" fmla="*/ 757076 h 878749"/>
                    <a:gd name="connsiteX156" fmla="*/ 586225 w 4410256"/>
                    <a:gd name="connsiteY156" fmla="*/ 259541 h 878749"/>
                    <a:gd name="connsiteX157" fmla="*/ 430929 w 4410256"/>
                    <a:gd name="connsiteY157" fmla="*/ 767377 h 878749"/>
                    <a:gd name="connsiteX158" fmla="*/ 417469 w 4410256"/>
                    <a:gd name="connsiteY158" fmla="*/ 816304 h 878749"/>
                    <a:gd name="connsiteX159" fmla="*/ 454318 w 4410256"/>
                    <a:gd name="connsiteY159" fmla="*/ 858149 h 878749"/>
                    <a:gd name="connsiteX160" fmla="*/ 454318 w 4410256"/>
                    <a:gd name="connsiteY160" fmla="*/ 878749 h 878749"/>
                    <a:gd name="connsiteX161" fmla="*/ 242407 w 4410256"/>
                    <a:gd name="connsiteY161" fmla="*/ 878749 h 878749"/>
                    <a:gd name="connsiteX162" fmla="*/ 235573 w 4410256"/>
                    <a:gd name="connsiteY162" fmla="*/ 858841 h 878749"/>
                    <a:gd name="connsiteX163" fmla="*/ 235573 w 4410256"/>
                    <a:gd name="connsiteY163" fmla="*/ 858149 h 878749"/>
                    <a:gd name="connsiteX164" fmla="*/ 268938 w 4410256"/>
                    <a:gd name="connsiteY164" fmla="*/ 814372 h 878749"/>
                    <a:gd name="connsiteX165" fmla="*/ 254981 w 4410256"/>
                    <a:gd name="connsiteY165" fmla="*/ 757076 h 878749"/>
                    <a:gd name="connsiteX166" fmla="*/ 60262 w 4410256"/>
                    <a:gd name="connsiteY166" fmla="*/ 108798 h 878749"/>
                    <a:gd name="connsiteX167" fmla="*/ 34116 w 4410256"/>
                    <a:gd name="connsiteY167" fmla="*/ 43455 h 878749"/>
                    <a:gd name="connsiteX168" fmla="*/ 0 w 4410256"/>
                    <a:gd name="connsiteY168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4410256" h="878749">
                      <a:moveTo>
                        <a:pt x="3870810" y="494418"/>
                      </a:moveTo>
                      <a:lnTo>
                        <a:pt x="3870810" y="733900"/>
                      </a:lnTo>
                      <a:lnTo>
                        <a:pt x="4122618" y="733900"/>
                      </a:lnTo>
                      <a:cubicBezTo>
                        <a:pt x="4169396" y="733900"/>
                        <a:pt x="4203070" y="725532"/>
                        <a:pt x="4223640" y="708793"/>
                      </a:cubicBezTo>
                      <a:cubicBezTo>
                        <a:pt x="4247196" y="689481"/>
                        <a:pt x="4258972" y="657935"/>
                        <a:pt x="4258972" y="614158"/>
                      </a:cubicBezTo>
                      <a:cubicBezTo>
                        <a:pt x="4258972" y="570811"/>
                        <a:pt x="4247196" y="539267"/>
                        <a:pt x="4223640" y="519525"/>
                      </a:cubicBezTo>
                      <a:cubicBezTo>
                        <a:pt x="4203402" y="502786"/>
                        <a:pt x="4169728" y="494418"/>
                        <a:pt x="4122618" y="494418"/>
                      </a:cubicBezTo>
                      <a:close/>
                      <a:moveTo>
                        <a:pt x="3206762" y="221307"/>
                      </a:moveTo>
                      <a:lnTo>
                        <a:pt x="3094832" y="534332"/>
                      </a:lnTo>
                      <a:lnTo>
                        <a:pt x="3316920" y="534332"/>
                      </a:lnTo>
                      <a:close/>
                      <a:moveTo>
                        <a:pt x="1501787" y="221307"/>
                      </a:moveTo>
                      <a:lnTo>
                        <a:pt x="1389856" y="534332"/>
                      </a:lnTo>
                      <a:lnTo>
                        <a:pt x="1611946" y="534332"/>
                      </a:lnTo>
                      <a:close/>
                      <a:moveTo>
                        <a:pt x="3870810" y="144849"/>
                      </a:moveTo>
                      <a:lnTo>
                        <a:pt x="3870810" y="349569"/>
                      </a:lnTo>
                      <a:lnTo>
                        <a:pt x="4131078" y="349569"/>
                      </a:lnTo>
                      <a:cubicBezTo>
                        <a:pt x="4170558" y="349569"/>
                        <a:pt x="4198094" y="342058"/>
                        <a:pt x="4213687" y="327036"/>
                      </a:cubicBezTo>
                      <a:cubicBezTo>
                        <a:pt x="4231270" y="309870"/>
                        <a:pt x="4240062" y="283259"/>
                        <a:pt x="4240062" y="247208"/>
                      </a:cubicBezTo>
                      <a:cubicBezTo>
                        <a:pt x="4240062" y="210299"/>
                        <a:pt x="4231768" y="184011"/>
                        <a:pt x="4215180" y="168347"/>
                      </a:cubicBezTo>
                      <a:cubicBezTo>
                        <a:pt x="4198592" y="152682"/>
                        <a:pt x="4170558" y="144849"/>
                        <a:pt x="4131078" y="144849"/>
                      </a:cubicBezTo>
                      <a:close/>
                      <a:moveTo>
                        <a:pt x="3690663" y="0"/>
                      </a:moveTo>
                      <a:lnTo>
                        <a:pt x="4150486" y="0"/>
                      </a:lnTo>
                      <a:cubicBezTo>
                        <a:pt x="4194611" y="0"/>
                        <a:pt x="4230109" y="4292"/>
                        <a:pt x="4256982" y="12876"/>
                      </a:cubicBezTo>
                      <a:cubicBezTo>
                        <a:pt x="4283854" y="21459"/>
                        <a:pt x="4307410" y="36051"/>
                        <a:pt x="4327648" y="56653"/>
                      </a:cubicBezTo>
                      <a:cubicBezTo>
                        <a:pt x="4367791" y="97424"/>
                        <a:pt x="4387862" y="156223"/>
                        <a:pt x="4387862" y="233046"/>
                      </a:cubicBezTo>
                      <a:cubicBezTo>
                        <a:pt x="4387862" y="318882"/>
                        <a:pt x="4357174" y="380685"/>
                        <a:pt x="4295798" y="418453"/>
                      </a:cubicBezTo>
                      <a:cubicBezTo>
                        <a:pt x="4372104" y="455791"/>
                        <a:pt x="4410256" y="524889"/>
                        <a:pt x="4410256" y="625747"/>
                      </a:cubicBezTo>
                      <a:cubicBezTo>
                        <a:pt x="4410256" y="706004"/>
                        <a:pt x="4388028" y="768879"/>
                        <a:pt x="4343572" y="814372"/>
                      </a:cubicBezTo>
                      <a:cubicBezTo>
                        <a:pt x="4321012" y="837119"/>
                        <a:pt x="4294886" y="853535"/>
                        <a:pt x="4265193" y="863621"/>
                      </a:cubicBezTo>
                      <a:cubicBezTo>
                        <a:pt x="4235500" y="873707"/>
                        <a:pt x="4198758" y="878749"/>
                        <a:pt x="4154965" y="878749"/>
                      </a:cubicBezTo>
                      <a:lnTo>
                        <a:pt x="3690663" y="878749"/>
                      </a:lnTo>
                      <a:lnTo>
                        <a:pt x="3690663" y="858149"/>
                      </a:lnTo>
                      <a:cubicBezTo>
                        <a:pt x="3702606" y="853857"/>
                        <a:pt x="3710901" y="848277"/>
                        <a:pt x="3715545" y="841411"/>
                      </a:cubicBezTo>
                      <a:cubicBezTo>
                        <a:pt x="3720190" y="834544"/>
                        <a:pt x="3722512" y="824458"/>
                        <a:pt x="3722512" y="811154"/>
                      </a:cubicBezTo>
                      <a:lnTo>
                        <a:pt x="3722512" y="67597"/>
                      </a:lnTo>
                      <a:cubicBezTo>
                        <a:pt x="3722512" y="54292"/>
                        <a:pt x="3720190" y="44206"/>
                        <a:pt x="3715545" y="37338"/>
                      </a:cubicBezTo>
                      <a:cubicBezTo>
                        <a:pt x="3710901" y="30472"/>
                        <a:pt x="3702606" y="24892"/>
                        <a:pt x="3690663" y="20601"/>
                      </a:cubicBezTo>
                      <a:close/>
                      <a:moveTo>
                        <a:pt x="3091402" y="0"/>
                      </a:moveTo>
                      <a:lnTo>
                        <a:pt x="3332262" y="0"/>
                      </a:lnTo>
                      <a:lnTo>
                        <a:pt x="3332262" y="20601"/>
                      </a:lnTo>
                      <a:cubicBezTo>
                        <a:pt x="3312688" y="27897"/>
                        <a:pt x="3302900" y="40558"/>
                        <a:pt x="3302900" y="58584"/>
                      </a:cubicBezTo>
                      <a:cubicBezTo>
                        <a:pt x="3302900" y="71030"/>
                        <a:pt x="3306053" y="85193"/>
                        <a:pt x="3312356" y="101072"/>
                      </a:cubicBezTo>
                      <a:lnTo>
                        <a:pt x="3571131" y="778321"/>
                      </a:lnTo>
                      <a:cubicBezTo>
                        <a:pt x="3582079" y="807076"/>
                        <a:pt x="3591700" y="826711"/>
                        <a:pt x="3599994" y="837226"/>
                      </a:cubicBezTo>
                      <a:cubicBezTo>
                        <a:pt x="3608288" y="847741"/>
                        <a:pt x="3619402" y="854715"/>
                        <a:pt x="3633336" y="858149"/>
                      </a:cubicBezTo>
                      <a:lnTo>
                        <a:pt x="3633336" y="878749"/>
                      </a:lnTo>
                      <a:lnTo>
                        <a:pt x="3383270" y="878749"/>
                      </a:lnTo>
                      <a:lnTo>
                        <a:pt x="3383270" y="858149"/>
                      </a:lnTo>
                      <a:cubicBezTo>
                        <a:pt x="3405234" y="853427"/>
                        <a:pt x="3416216" y="840124"/>
                        <a:pt x="3416216" y="818235"/>
                      </a:cubicBezTo>
                      <a:cubicBezTo>
                        <a:pt x="3416216" y="809222"/>
                        <a:pt x="3412898" y="795917"/>
                        <a:pt x="3406263" y="778321"/>
                      </a:cubicBezTo>
                      <a:lnTo>
                        <a:pt x="3359586" y="654717"/>
                      </a:lnTo>
                      <a:lnTo>
                        <a:pt x="3050852" y="654717"/>
                      </a:lnTo>
                      <a:lnTo>
                        <a:pt x="3005131" y="778321"/>
                      </a:lnTo>
                      <a:cubicBezTo>
                        <a:pt x="2998828" y="795488"/>
                        <a:pt x="2995676" y="809008"/>
                        <a:pt x="2995676" y="818878"/>
                      </a:cubicBezTo>
                      <a:cubicBezTo>
                        <a:pt x="2995676" y="837763"/>
                        <a:pt x="3006767" y="850853"/>
                        <a:pt x="3028948" y="858149"/>
                      </a:cubicBezTo>
                      <a:lnTo>
                        <a:pt x="3028948" y="878749"/>
                      </a:lnTo>
                      <a:lnTo>
                        <a:pt x="2804262" y="878749"/>
                      </a:lnTo>
                      <a:lnTo>
                        <a:pt x="2804262" y="858149"/>
                      </a:lnTo>
                      <a:cubicBezTo>
                        <a:pt x="2817532" y="854715"/>
                        <a:pt x="2827651" y="848707"/>
                        <a:pt x="2834618" y="840124"/>
                      </a:cubicBezTo>
                      <a:cubicBezTo>
                        <a:pt x="2841585" y="831539"/>
                        <a:pt x="2849547" y="814802"/>
                        <a:pt x="2858505" y="789908"/>
                      </a:cubicBezTo>
                      <a:lnTo>
                        <a:pt x="3108322" y="114592"/>
                      </a:lnTo>
                      <a:cubicBezTo>
                        <a:pt x="3116284" y="93132"/>
                        <a:pt x="3120266" y="75965"/>
                        <a:pt x="3120266" y="63090"/>
                      </a:cubicBezTo>
                      <a:cubicBezTo>
                        <a:pt x="3120266" y="43347"/>
                        <a:pt x="3110644" y="29185"/>
                        <a:pt x="3091402" y="20601"/>
                      </a:cubicBezTo>
                      <a:close/>
                      <a:moveTo>
                        <a:pt x="1985688" y="0"/>
                      </a:moveTo>
                      <a:lnTo>
                        <a:pt x="2197685" y="0"/>
                      </a:lnTo>
                      <a:lnTo>
                        <a:pt x="2197685" y="20601"/>
                      </a:lnTo>
                      <a:cubicBezTo>
                        <a:pt x="2185741" y="24463"/>
                        <a:pt x="2177447" y="29935"/>
                        <a:pt x="2172803" y="37018"/>
                      </a:cubicBezTo>
                      <a:cubicBezTo>
                        <a:pt x="2168158" y="44099"/>
                        <a:pt x="2165836" y="54077"/>
                        <a:pt x="2165836" y="66952"/>
                      </a:cubicBezTo>
                      <a:lnTo>
                        <a:pt x="2165836" y="350212"/>
                      </a:lnTo>
                      <a:lnTo>
                        <a:pt x="2557481" y="350212"/>
                      </a:lnTo>
                      <a:lnTo>
                        <a:pt x="2557481" y="66952"/>
                      </a:lnTo>
                      <a:cubicBezTo>
                        <a:pt x="2557481" y="54077"/>
                        <a:pt x="2555159" y="44099"/>
                        <a:pt x="2550514" y="37018"/>
                      </a:cubicBezTo>
                      <a:cubicBezTo>
                        <a:pt x="2545870" y="29935"/>
                        <a:pt x="2537576" y="24463"/>
                        <a:pt x="2525632" y="20601"/>
                      </a:cubicBezTo>
                      <a:lnTo>
                        <a:pt x="2525632" y="0"/>
                      </a:lnTo>
                      <a:lnTo>
                        <a:pt x="2737628" y="0"/>
                      </a:lnTo>
                      <a:lnTo>
                        <a:pt x="2737628" y="20601"/>
                      </a:lnTo>
                      <a:cubicBezTo>
                        <a:pt x="2725685" y="24892"/>
                        <a:pt x="2717391" y="30472"/>
                        <a:pt x="2712746" y="37338"/>
                      </a:cubicBezTo>
                      <a:cubicBezTo>
                        <a:pt x="2708102" y="44206"/>
                        <a:pt x="2705779" y="54077"/>
                        <a:pt x="2705779" y="66952"/>
                      </a:cubicBezTo>
                      <a:lnTo>
                        <a:pt x="2705779" y="811797"/>
                      </a:lnTo>
                      <a:cubicBezTo>
                        <a:pt x="2705779" y="824672"/>
                        <a:pt x="2708102" y="834544"/>
                        <a:pt x="2712746" y="841411"/>
                      </a:cubicBezTo>
                      <a:cubicBezTo>
                        <a:pt x="2717391" y="848277"/>
                        <a:pt x="2725685" y="853857"/>
                        <a:pt x="2737628" y="858149"/>
                      </a:cubicBezTo>
                      <a:lnTo>
                        <a:pt x="2737628" y="878749"/>
                      </a:lnTo>
                      <a:lnTo>
                        <a:pt x="2525632" y="878749"/>
                      </a:lnTo>
                      <a:lnTo>
                        <a:pt x="2525632" y="858149"/>
                      </a:lnTo>
                      <a:cubicBezTo>
                        <a:pt x="2537244" y="854286"/>
                        <a:pt x="2545455" y="848814"/>
                        <a:pt x="2550266" y="841733"/>
                      </a:cubicBezTo>
                      <a:cubicBezTo>
                        <a:pt x="2555076" y="834652"/>
                        <a:pt x="2557481" y="824672"/>
                        <a:pt x="2557481" y="811797"/>
                      </a:cubicBezTo>
                      <a:lnTo>
                        <a:pt x="2557481" y="495061"/>
                      </a:lnTo>
                      <a:lnTo>
                        <a:pt x="2165836" y="495061"/>
                      </a:lnTo>
                      <a:lnTo>
                        <a:pt x="2165836" y="811797"/>
                      </a:lnTo>
                      <a:cubicBezTo>
                        <a:pt x="2165836" y="824672"/>
                        <a:pt x="2168241" y="834652"/>
                        <a:pt x="2173051" y="841733"/>
                      </a:cubicBezTo>
                      <a:cubicBezTo>
                        <a:pt x="2177862" y="848814"/>
                        <a:pt x="2186073" y="854286"/>
                        <a:pt x="2197685" y="858149"/>
                      </a:cubicBezTo>
                      <a:lnTo>
                        <a:pt x="2197685" y="878749"/>
                      </a:lnTo>
                      <a:lnTo>
                        <a:pt x="1985688" y="878749"/>
                      </a:lnTo>
                      <a:lnTo>
                        <a:pt x="1985688" y="858149"/>
                      </a:lnTo>
                      <a:cubicBezTo>
                        <a:pt x="1997632" y="853857"/>
                        <a:pt x="2005926" y="848277"/>
                        <a:pt x="2010571" y="841411"/>
                      </a:cubicBezTo>
                      <a:cubicBezTo>
                        <a:pt x="2015215" y="834544"/>
                        <a:pt x="2017538" y="824672"/>
                        <a:pt x="2017538" y="811797"/>
                      </a:cubicBezTo>
                      <a:lnTo>
                        <a:pt x="2017538" y="66952"/>
                      </a:lnTo>
                      <a:cubicBezTo>
                        <a:pt x="2017538" y="54077"/>
                        <a:pt x="2015215" y="44206"/>
                        <a:pt x="2010571" y="37338"/>
                      </a:cubicBezTo>
                      <a:cubicBezTo>
                        <a:pt x="2005926" y="30472"/>
                        <a:pt x="1997632" y="24892"/>
                        <a:pt x="1985688" y="20601"/>
                      </a:cubicBezTo>
                      <a:close/>
                      <a:moveTo>
                        <a:pt x="1386427" y="0"/>
                      </a:moveTo>
                      <a:lnTo>
                        <a:pt x="1627287" y="0"/>
                      </a:lnTo>
                      <a:lnTo>
                        <a:pt x="1627287" y="20601"/>
                      </a:lnTo>
                      <a:cubicBezTo>
                        <a:pt x="1607713" y="27897"/>
                        <a:pt x="1597926" y="40558"/>
                        <a:pt x="1597926" y="58584"/>
                      </a:cubicBezTo>
                      <a:cubicBezTo>
                        <a:pt x="1597926" y="71030"/>
                        <a:pt x="1601078" y="85193"/>
                        <a:pt x="1607381" y="101072"/>
                      </a:cubicBezTo>
                      <a:lnTo>
                        <a:pt x="1866156" y="778321"/>
                      </a:lnTo>
                      <a:cubicBezTo>
                        <a:pt x="1877104" y="807076"/>
                        <a:pt x="1886726" y="826711"/>
                        <a:pt x="1895020" y="837226"/>
                      </a:cubicBezTo>
                      <a:cubicBezTo>
                        <a:pt x="1903314" y="847741"/>
                        <a:pt x="1914428" y="854715"/>
                        <a:pt x="1928362" y="858149"/>
                      </a:cubicBezTo>
                      <a:lnTo>
                        <a:pt x="1928362" y="878749"/>
                      </a:lnTo>
                      <a:lnTo>
                        <a:pt x="1678296" y="878749"/>
                      </a:lnTo>
                      <a:lnTo>
                        <a:pt x="1678296" y="858149"/>
                      </a:lnTo>
                      <a:cubicBezTo>
                        <a:pt x="1700259" y="853427"/>
                        <a:pt x="1711241" y="840124"/>
                        <a:pt x="1711241" y="818235"/>
                      </a:cubicBezTo>
                      <a:cubicBezTo>
                        <a:pt x="1711241" y="809222"/>
                        <a:pt x="1707923" y="795917"/>
                        <a:pt x="1701288" y="778321"/>
                      </a:cubicBezTo>
                      <a:lnTo>
                        <a:pt x="1654611" y="654717"/>
                      </a:lnTo>
                      <a:lnTo>
                        <a:pt x="1345877" y="654717"/>
                      </a:lnTo>
                      <a:lnTo>
                        <a:pt x="1300156" y="778321"/>
                      </a:lnTo>
                      <a:cubicBezTo>
                        <a:pt x="1293853" y="795488"/>
                        <a:pt x="1290701" y="809008"/>
                        <a:pt x="1290701" y="818878"/>
                      </a:cubicBezTo>
                      <a:cubicBezTo>
                        <a:pt x="1290701" y="837763"/>
                        <a:pt x="1301791" y="850853"/>
                        <a:pt x="1323973" y="858149"/>
                      </a:cubicBezTo>
                      <a:lnTo>
                        <a:pt x="1323973" y="878749"/>
                      </a:lnTo>
                      <a:lnTo>
                        <a:pt x="1099287" y="878749"/>
                      </a:lnTo>
                      <a:lnTo>
                        <a:pt x="1099287" y="858149"/>
                      </a:lnTo>
                      <a:cubicBezTo>
                        <a:pt x="1112557" y="854715"/>
                        <a:pt x="1122676" y="848707"/>
                        <a:pt x="1129643" y="840124"/>
                      </a:cubicBezTo>
                      <a:cubicBezTo>
                        <a:pt x="1136610" y="831539"/>
                        <a:pt x="1144572" y="814802"/>
                        <a:pt x="1153530" y="789908"/>
                      </a:cubicBezTo>
                      <a:lnTo>
                        <a:pt x="1403347" y="114592"/>
                      </a:lnTo>
                      <a:cubicBezTo>
                        <a:pt x="1411309" y="93132"/>
                        <a:pt x="1415290" y="75965"/>
                        <a:pt x="1415290" y="63090"/>
                      </a:cubicBezTo>
                      <a:cubicBezTo>
                        <a:pt x="1415290" y="43347"/>
                        <a:pt x="1405669" y="29185"/>
                        <a:pt x="1386427" y="20601"/>
                      </a:cubicBezTo>
                      <a:close/>
                      <a:moveTo>
                        <a:pt x="0" y="0"/>
                      </a:moveTo>
                      <a:lnTo>
                        <a:pt x="236156" y="0"/>
                      </a:lnTo>
                      <a:lnTo>
                        <a:pt x="236156" y="20601"/>
                      </a:lnTo>
                      <a:cubicBezTo>
                        <a:pt x="215250" y="26609"/>
                        <a:pt x="204796" y="39270"/>
                        <a:pt x="204796" y="58584"/>
                      </a:cubicBezTo>
                      <a:cubicBezTo>
                        <a:pt x="204796" y="68454"/>
                        <a:pt x="207453" y="82617"/>
                        <a:pt x="212767" y="101072"/>
                      </a:cubicBezTo>
                      <a:lnTo>
                        <a:pt x="347107" y="566097"/>
                      </a:lnTo>
                      <a:lnTo>
                        <a:pt x="492567" y="98498"/>
                      </a:lnTo>
                      <a:cubicBezTo>
                        <a:pt x="498870" y="78326"/>
                        <a:pt x="502022" y="65021"/>
                        <a:pt x="502022" y="58584"/>
                      </a:cubicBezTo>
                      <a:cubicBezTo>
                        <a:pt x="502022" y="38842"/>
                        <a:pt x="490908" y="26181"/>
                        <a:pt x="468680" y="20601"/>
                      </a:cubicBezTo>
                      <a:lnTo>
                        <a:pt x="468680" y="0"/>
                      </a:lnTo>
                      <a:lnTo>
                        <a:pt x="715542" y="0"/>
                      </a:lnTo>
                      <a:lnTo>
                        <a:pt x="715542" y="20601"/>
                      </a:lnTo>
                      <a:cubicBezTo>
                        <a:pt x="692983" y="28326"/>
                        <a:pt x="681703" y="42275"/>
                        <a:pt x="681703" y="62445"/>
                      </a:cubicBezTo>
                      <a:cubicBezTo>
                        <a:pt x="681703" y="69313"/>
                        <a:pt x="684523" y="82189"/>
                        <a:pt x="690163" y="101072"/>
                      </a:cubicBezTo>
                      <a:lnTo>
                        <a:pt x="828826" y="566097"/>
                      </a:lnTo>
                      <a:lnTo>
                        <a:pt x="962732" y="108798"/>
                      </a:lnTo>
                      <a:cubicBezTo>
                        <a:pt x="969704" y="86050"/>
                        <a:pt x="973190" y="69099"/>
                        <a:pt x="973190" y="57940"/>
                      </a:cubicBezTo>
                      <a:cubicBezTo>
                        <a:pt x="973190" y="39055"/>
                        <a:pt x="961244" y="26609"/>
                        <a:pt x="937352" y="20601"/>
                      </a:cubicBezTo>
                      <a:lnTo>
                        <a:pt x="937352" y="0"/>
                      </a:lnTo>
                      <a:lnTo>
                        <a:pt x="1170957" y="0"/>
                      </a:lnTo>
                      <a:lnTo>
                        <a:pt x="1170957" y="20601"/>
                      </a:lnTo>
                      <a:cubicBezTo>
                        <a:pt x="1154353" y="26609"/>
                        <a:pt x="1142898" y="34335"/>
                        <a:pt x="1136592" y="43777"/>
                      </a:cubicBezTo>
                      <a:cubicBezTo>
                        <a:pt x="1130286" y="53219"/>
                        <a:pt x="1121985" y="74893"/>
                        <a:pt x="1111690" y="108798"/>
                      </a:cubicBezTo>
                      <a:lnTo>
                        <a:pt x="916972" y="757076"/>
                      </a:lnTo>
                      <a:cubicBezTo>
                        <a:pt x="907672" y="787977"/>
                        <a:pt x="903022" y="808578"/>
                        <a:pt x="903022" y="818878"/>
                      </a:cubicBezTo>
                      <a:cubicBezTo>
                        <a:pt x="903022" y="839909"/>
                        <a:pt x="914805" y="852998"/>
                        <a:pt x="938370" y="858149"/>
                      </a:cubicBezTo>
                      <a:lnTo>
                        <a:pt x="938370" y="878749"/>
                      </a:lnTo>
                      <a:lnTo>
                        <a:pt x="716763" y="878749"/>
                      </a:lnTo>
                      <a:lnTo>
                        <a:pt x="716763" y="858149"/>
                      </a:lnTo>
                      <a:cubicBezTo>
                        <a:pt x="739997" y="853427"/>
                        <a:pt x="751614" y="839050"/>
                        <a:pt x="751614" y="815015"/>
                      </a:cubicBezTo>
                      <a:cubicBezTo>
                        <a:pt x="751614" y="806862"/>
                        <a:pt x="746466" y="787549"/>
                        <a:pt x="736171" y="757076"/>
                      </a:cubicBezTo>
                      <a:lnTo>
                        <a:pt x="586225" y="259541"/>
                      </a:lnTo>
                      <a:lnTo>
                        <a:pt x="430929" y="767377"/>
                      </a:lnTo>
                      <a:cubicBezTo>
                        <a:pt x="421956" y="793128"/>
                        <a:pt x="417469" y="809436"/>
                        <a:pt x="417469" y="816304"/>
                      </a:cubicBezTo>
                      <a:cubicBezTo>
                        <a:pt x="417469" y="836046"/>
                        <a:pt x="429752" y="849994"/>
                        <a:pt x="454318" y="858149"/>
                      </a:cubicBezTo>
                      <a:lnTo>
                        <a:pt x="454318" y="878749"/>
                      </a:lnTo>
                      <a:lnTo>
                        <a:pt x="242407" y="878749"/>
                      </a:lnTo>
                      <a:lnTo>
                        <a:pt x="235573" y="858841"/>
                      </a:lnTo>
                      <a:lnTo>
                        <a:pt x="235573" y="858149"/>
                      </a:lnTo>
                      <a:cubicBezTo>
                        <a:pt x="257816" y="852570"/>
                        <a:pt x="268938" y="837978"/>
                        <a:pt x="268938" y="814372"/>
                      </a:cubicBezTo>
                      <a:cubicBezTo>
                        <a:pt x="268938" y="807934"/>
                        <a:pt x="264286" y="788836"/>
                        <a:pt x="254981" y="757076"/>
                      </a:cubicBezTo>
                      <a:lnTo>
                        <a:pt x="60262" y="108798"/>
                      </a:lnTo>
                      <a:cubicBezTo>
                        <a:pt x="50636" y="76609"/>
                        <a:pt x="41920" y="54828"/>
                        <a:pt x="34116" y="43455"/>
                      </a:cubicBezTo>
                      <a:cubicBezTo>
                        <a:pt x="26312" y="32081"/>
                        <a:pt x="14940" y="24463"/>
                        <a:pt x="0" y="2060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6E673C1-68C3-97A3-8ED9-081683816AE9}"/>
                    </a:ext>
                  </a:extLst>
                </p:cNvPr>
                <p:cNvSpPr/>
                <p:nvPr/>
              </p:nvSpPr>
              <p:spPr>
                <a:xfrm>
                  <a:off x="4351906" y="3185640"/>
                  <a:ext cx="3916989" cy="306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89" h="306782">
                      <a:moveTo>
                        <a:pt x="3342345" y="78205"/>
                      </a:moveTo>
                      <a:lnTo>
                        <a:pt x="3299264" y="161623"/>
                      </a:lnTo>
                      <a:lnTo>
                        <a:pt x="3382133" y="161623"/>
                      </a:lnTo>
                      <a:close/>
                      <a:moveTo>
                        <a:pt x="2205294" y="54606"/>
                      </a:moveTo>
                      <a:cubicBezTo>
                        <a:pt x="2203098" y="61741"/>
                        <a:pt x="2202001" y="67961"/>
                        <a:pt x="2202001" y="73266"/>
                      </a:cubicBezTo>
                      <a:cubicBezTo>
                        <a:pt x="2202001" y="87534"/>
                        <a:pt x="2205385" y="100066"/>
                        <a:pt x="2212154" y="110859"/>
                      </a:cubicBezTo>
                      <a:cubicBezTo>
                        <a:pt x="2219105" y="122018"/>
                        <a:pt x="2227703" y="130433"/>
                        <a:pt x="2237947" y="136104"/>
                      </a:cubicBezTo>
                      <a:cubicBezTo>
                        <a:pt x="2248192" y="141958"/>
                        <a:pt x="2265296" y="148635"/>
                        <a:pt x="2289260" y="156135"/>
                      </a:cubicBezTo>
                      <a:cubicBezTo>
                        <a:pt x="2320542" y="165648"/>
                        <a:pt x="2343135" y="176166"/>
                        <a:pt x="2357038" y="187691"/>
                      </a:cubicBezTo>
                      <a:cubicBezTo>
                        <a:pt x="2370392" y="198850"/>
                        <a:pt x="2377069" y="213851"/>
                        <a:pt x="2377069" y="232693"/>
                      </a:cubicBezTo>
                      <a:cubicBezTo>
                        <a:pt x="2377069" y="251169"/>
                        <a:pt x="2370118" y="267908"/>
                        <a:pt x="2356215" y="282909"/>
                      </a:cubicBezTo>
                      <a:cubicBezTo>
                        <a:pt x="2342129" y="298092"/>
                        <a:pt x="2321091" y="305684"/>
                        <a:pt x="2293102" y="305684"/>
                      </a:cubicBezTo>
                      <a:cubicBezTo>
                        <a:pt x="2281760" y="305684"/>
                        <a:pt x="2266028" y="303580"/>
                        <a:pt x="2245905" y="299373"/>
                      </a:cubicBezTo>
                      <a:cubicBezTo>
                        <a:pt x="2228343" y="295714"/>
                        <a:pt x="2215172" y="293793"/>
                        <a:pt x="2206391" y="293610"/>
                      </a:cubicBezTo>
                      <a:lnTo>
                        <a:pt x="2204470" y="291415"/>
                      </a:lnTo>
                      <a:cubicBezTo>
                        <a:pt x="2204653" y="288305"/>
                        <a:pt x="2204745" y="284281"/>
                        <a:pt x="2204745" y="279341"/>
                      </a:cubicBezTo>
                      <a:cubicBezTo>
                        <a:pt x="2204745" y="273488"/>
                        <a:pt x="2204196" y="264432"/>
                        <a:pt x="2203098" y="252176"/>
                      </a:cubicBezTo>
                      <a:cubicBezTo>
                        <a:pt x="2202184" y="239919"/>
                        <a:pt x="2201726" y="230772"/>
                        <a:pt x="2201726" y="224735"/>
                      </a:cubicBezTo>
                      <a:cubicBezTo>
                        <a:pt x="2201726" y="216869"/>
                        <a:pt x="2202092" y="210101"/>
                        <a:pt x="2202824" y="204430"/>
                      </a:cubicBezTo>
                      <a:lnTo>
                        <a:pt x="2209135" y="204430"/>
                      </a:lnTo>
                      <a:cubicBezTo>
                        <a:pt x="2210416" y="227845"/>
                        <a:pt x="2219837" y="247145"/>
                        <a:pt x="2237398" y="262328"/>
                      </a:cubicBezTo>
                      <a:cubicBezTo>
                        <a:pt x="2254594" y="277329"/>
                        <a:pt x="2274351" y="284829"/>
                        <a:pt x="2296669" y="284829"/>
                      </a:cubicBezTo>
                      <a:cubicBezTo>
                        <a:pt x="2313865" y="284829"/>
                        <a:pt x="2327860" y="279982"/>
                        <a:pt x="2338653" y="270286"/>
                      </a:cubicBezTo>
                      <a:cubicBezTo>
                        <a:pt x="2349446" y="260591"/>
                        <a:pt x="2354843" y="248974"/>
                        <a:pt x="2354843" y="235437"/>
                      </a:cubicBezTo>
                      <a:cubicBezTo>
                        <a:pt x="2354843" y="221168"/>
                        <a:pt x="2349629" y="210101"/>
                        <a:pt x="2339202" y="202234"/>
                      </a:cubicBezTo>
                      <a:cubicBezTo>
                        <a:pt x="2329140" y="194551"/>
                        <a:pt x="2309292" y="185862"/>
                        <a:pt x="2279656" y="176166"/>
                      </a:cubicBezTo>
                      <a:cubicBezTo>
                        <a:pt x="2255875" y="168300"/>
                        <a:pt x="2238954" y="161806"/>
                        <a:pt x="2228892" y="156684"/>
                      </a:cubicBezTo>
                      <a:cubicBezTo>
                        <a:pt x="2217184" y="150647"/>
                        <a:pt x="2208038" y="142506"/>
                        <a:pt x="2201452" y="132262"/>
                      </a:cubicBezTo>
                      <a:cubicBezTo>
                        <a:pt x="2194317" y="121835"/>
                        <a:pt x="2190750" y="110127"/>
                        <a:pt x="2190750" y="97139"/>
                      </a:cubicBezTo>
                      <a:cubicBezTo>
                        <a:pt x="2190750" y="82687"/>
                        <a:pt x="2195598" y="68509"/>
                        <a:pt x="2205294" y="54606"/>
                      </a:cubicBezTo>
                      <a:close/>
                      <a:moveTo>
                        <a:pt x="781971" y="36496"/>
                      </a:moveTo>
                      <a:cubicBezTo>
                        <a:pt x="819656" y="58997"/>
                        <a:pt x="838498" y="97504"/>
                        <a:pt x="838498" y="152019"/>
                      </a:cubicBezTo>
                      <a:cubicBezTo>
                        <a:pt x="838498" y="205802"/>
                        <a:pt x="819564" y="245590"/>
                        <a:pt x="781697" y="271384"/>
                      </a:cubicBezTo>
                      <a:cubicBezTo>
                        <a:pt x="801637" y="244309"/>
                        <a:pt x="811607" y="203515"/>
                        <a:pt x="811607" y="149001"/>
                      </a:cubicBezTo>
                      <a:cubicBezTo>
                        <a:pt x="811607" y="100889"/>
                        <a:pt x="801728" y="63387"/>
                        <a:pt x="781971" y="36496"/>
                      </a:cubicBezTo>
                      <a:close/>
                      <a:moveTo>
                        <a:pt x="560529" y="36221"/>
                      </a:moveTo>
                      <a:cubicBezTo>
                        <a:pt x="540406" y="67320"/>
                        <a:pt x="530345" y="107108"/>
                        <a:pt x="530345" y="155586"/>
                      </a:cubicBezTo>
                      <a:cubicBezTo>
                        <a:pt x="530345" y="199490"/>
                        <a:pt x="539949" y="237541"/>
                        <a:pt x="559157" y="269737"/>
                      </a:cubicBezTo>
                      <a:cubicBezTo>
                        <a:pt x="522204" y="245407"/>
                        <a:pt x="503728" y="206442"/>
                        <a:pt x="503728" y="152842"/>
                      </a:cubicBezTo>
                      <a:cubicBezTo>
                        <a:pt x="503728" y="97779"/>
                        <a:pt x="522661" y="58905"/>
                        <a:pt x="560529" y="36221"/>
                      </a:cubicBezTo>
                      <a:close/>
                      <a:moveTo>
                        <a:pt x="1866440" y="25245"/>
                      </a:moveTo>
                      <a:cubicBezTo>
                        <a:pt x="1853269" y="25245"/>
                        <a:pt x="1843024" y="27898"/>
                        <a:pt x="1835707" y="33203"/>
                      </a:cubicBezTo>
                      <a:cubicBezTo>
                        <a:pt x="1832414" y="40520"/>
                        <a:pt x="1830768" y="58082"/>
                        <a:pt x="1830768" y="85888"/>
                      </a:cubicBezTo>
                      <a:lnTo>
                        <a:pt x="1830768" y="145433"/>
                      </a:lnTo>
                      <a:cubicBezTo>
                        <a:pt x="1841561" y="148177"/>
                        <a:pt x="1853269" y="149549"/>
                        <a:pt x="1865891" y="149549"/>
                      </a:cubicBezTo>
                      <a:cubicBezTo>
                        <a:pt x="1907051" y="149549"/>
                        <a:pt x="1927631" y="128146"/>
                        <a:pt x="1927631" y="85339"/>
                      </a:cubicBezTo>
                      <a:cubicBezTo>
                        <a:pt x="1927631" y="45277"/>
                        <a:pt x="1907234" y="25245"/>
                        <a:pt x="1866440" y="25245"/>
                      </a:cubicBezTo>
                      <a:close/>
                      <a:moveTo>
                        <a:pt x="670290" y="22501"/>
                      </a:moveTo>
                      <a:cubicBezTo>
                        <a:pt x="607909" y="22501"/>
                        <a:pt x="576719" y="67412"/>
                        <a:pt x="576719" y="157233"/>
                      </a:cubicBezTo>
                      <a:cubicBezTo>
                        <a:pt x="576719" y="241748"/>
                        <a:pt x="608275" y="284006"/>
                        <a:pt x="671387" y="284006"/>
                      </a:cubicBezTo>
                      <a:cubicBezTo>
                        <a:pt x="734317" y="284006"/>
                        <a:pt x="765782" y="240651"/>
                        <a:pt x="765782" y="153940"/>
                      </a:cubicBezTo>
                      <a:cubicBezTo>
                        <a:pt x="765782" y="66314"/>
                        <a:pt x="733951" y="22501"/>
                        <a:pt x="670290" y="22501"/>
                      </a:cubicBezTo>
                      <a:close/>
                      <a:moveTo>
                        <a:pt x="1952328" y="20580"/>
                      </a:moveTo>
                      <a:cubicBezTo>
                        <a:pt x="1983792" y="33935"/>
                        <a:pt x="1999525" y="54972"/>
                        <a:pt x="1999525" y="83693"/>
                      </a:cubicBezTo>
                      <a:cubicBezTo>
                        <a:pt x="1999525" y="112779"/>
                        <a:pt x="1984707" y="133268"/>
                        <a:pt x="1955072" y="145159"/>
                      </a:cubicBezTo>
                      <a:cubicBezTo>
                        <a:pt x="1966962" y="126317"/>
                        <a:pt x="1972908" y="105554"/>
                        <a:pt x="1972908" y="82870"/>
                      </a:cubicBezTo>
                      <a:cubicBezTo>
                        <a:pt x="1972908" y="62198"/>
                        <a:pt x="1966048" y="41435"/>
                        <a:pt x="1952328" y="20580"/>
                      </a:cubicBezTo>
                      <a:close/>
                      <a:moveTo>
                        <a:pt x="3356614" y="10428"/>
                      </a:moveTo>
                      <a:lnTo>
                        <a:pt x="3383505" y="10428"/>
                      </a:lnTo>
                      <a:cubicBezTo>
                        <a:pt x="3387164" y="19940"/>
                        <a:pt x="3392286" y="31922"/>
                        <a:pt x="3398872" y="46374"/>
                      </a:cubicBezTo>
                      <a:cubicBezTo>
                        <a:pt x="3406189" y="61924"/>
                        <a:pt x="3410305" y="71162"/>
                        <a:pt x="3411220" y="74089"/>
                      </a:cubicBezTo>
                      <a:cubicBezTo>
                        <a:pt x="3412134" y="75735"/>
                        <a:pt x="3412958" y="77656"/>
                        <a:pt x="3413690" y="79851"/>
                      </a:cubicBezTo>
                      <a:lnTo>
                        <a:pt x="3478174" y="213485"/>
                      </a:lnTo>
                      <a:cubicBezTo>
                        <a:pt x="3500675" y="259950"/>
                        <a:pt x="3524639" y="288122"/>
                        <a:pt x="3550067" y="298001"/>
                      </a:cubicBezTo>
                      <a:lnTo>
                        <a:pt x="3550067" y="302940"/>
                      </a:lnTo>
                      <a:cubicBezTo>
                        <a:pt x="3525188" y="300745"/>
                        <a:pt x="3506895" y="299647"/>
                        <a:pt x="3495187" y="299647"/>
                      </a:cubicBezTo>
                      <a:close/>
                      <a:moveTo>
                        <a:pt x="90004" y="10428"/>
                      </a:moveTo>
                      <a:lnTo>
                        <a:pt x="113328" y="10428"/>
                      </a:lnTo>
                      <a:lnTo>
                        <a:pt x="203332" y="201686"/>
                      </a:lnTo>
                      <a:lnTo>
                        <a:pt x="291141" y="10428"/>
                      </a:lnTo>
                      <a:lnTo>
                        <a:pt x="312270" y="10428"/>
                      </a:lnTo>
                      <a:lnTo>
                        <a:pt x="325167" y="299647"/>
                      </a:lnTo>
                      <a:lnTo>
                        <a:pt x="314465" y="299647"/>
                      </a:lnTo>
                      <a:cubicBezTo>
                        <a:pt x="306782" y="299647"/>
                        <a:pt x="296720" y="300196"/>
                        <a:pt x="284281" y="301294"/>
                      </a:cubicBezTo>
                      <a:lnTo>
                        <a:pt x="266170" y="302940"/>
                      </a:lnTo>
                      <a:lnTo>
                        <a:pt x="266170" y="298001"/>
                      </a:lnTo>
                      <a:cubicBezTo>
                        <a:pt x="288122" y="291964"/>
                        <a:pt x="299098" y="272298"/>
                        <a:pt x="299098" y="239004"/>
                      </a:cubicBezTo>
                      <a:cubicBezTo>
                        <a:pt x="299098" y="239553"/>
                        <a:pt x="298916" y="233425"/>
                        <a:pt x="298550" y="220619"/>
                      </a:cubicBezTo>
                      <a:lnTo>
                        <a:pt x="291415" y="60643"/>
                      </a:lnTo>
                      <a:lnTo>
                        <a:pt x="203607" y="252999"/>
                      </a:lnTo>
                      <a:close/>
                      <a:moveTo>
                        <a:pt x="3896409" y="7135"/>
                      </a:moveTo>
                      <a:cubicBezTo>
                        <a:pt x="3896043" y="12623"/>
                        <a:pt x="3895860" y="16739"/>
                        <a:pt x="3895860" y="19483"/>
                      </a:cubicBezTo>
                      <a:cubicBezTo>
                        <a:pt x="3895860" y="23142"/>
                        <a:pt x="3896317" y="31648"/>
                        <a:pt x="3897232" y="45002"/>
                      </a:cubicBezTo>
                      <a:cubicBezTo>
                        <a:pt x="3897781" y="53966"/>
                        <a:pt x="3898055" y="58814"/>
                        <a:pt x="3898055" y="59546"/>
                      </a:cubicBezTo>
                      <a:lnTo>
                        <a:pt x="3898055" y="66406"/>
                      </a:lnTo>
                      <a:lnTo>
                        <a:pt x="3893390" y="66406"/>
                      </a:lnTo>
                      <a:cubicBezTo>
                        <a:pt x="3886805" y="50673"/>
                        <a:pt x="3879304" y="40520"/>
                        <a:pt x="3870890" y="35947"/>
                      </a:cubicBezTo>
                      <a:cubicBezTo>
                        <a:pt x="3862475" y="31557"/>
                        <a:pt x="3846651" y="29361"/>
                        <a:pt x="3823418" y="29361"/>
                      </a:cubicBezTo>
                      <a:lnTo>
                        <a:pt x="3779788" y="29361"/>
                      </a:lnTo>
                      <a:cubicBezTo>
                        <a:pt x="3772836" y="29361"/>
                        <a:pt x="3766434" y="29819"/>
                        <a:pt x="3760580" y="30733"/>
                      </a:cubicBezTo>
                      <a:cubicBezTo>
                        <a:pt x="3757287" y="36953"/>
                        <a:pt x="3755366" y="51771"/>
                        <a:pt x="3754818" y="75186"/>
                      </a:cubicBezTo>
                      <a:lnTo>
                        <a:pt x="3754269" y="93846"/>
                      </a:lnTo>
                      <a:lnTo>
                        <a:pt x="3754269" y="138573"/>
                      </a:lnTo>
                      <a:lnTo>
                        <a:pt x="3813540" y="138573"/>
                      </a:lnTo>
                      <a:cubicBezTo>
                        <a:pt x="3835858" y="138573"/>
                        <a:pt x="3850675" y="136652"/>
                        <a:pt x="3857993" y="132811"/>
                      </a:cubicBezTo>
                      <a:cubicBezTo>
                        <a:pt x="3865310" y="128969"/>
                        <a:pt x="3871164" y="119822"/>
                        <a:pt x="3875554" y="105371"/>
                      </a:cubicBezTo>
                      <a:lnTo>
                        <a:pt x="3881591" y="105371"/>
                      </a:lnTo>
                      <a:cubicBezTo>
                        <a:pt x="3880128" y="121835"/>
                        <a:pt x="3879396" y="136104"/>
                        <a:pt x="3879396" y="148177"/>
                      </a:cubicBezTo>
                      <a:cubicBezTo>
                        <a:pt x="3879396" y="155861"/>
                        <a:pt x="3879945" y="165922"/>
                        <a:pt x="3881042" y="178362"/>
                      </a:cubicBezTo>
                      <a:cubicBezTo>
                        <a:pt x="3881408" y="182020"/>
                        <a:pt x="3881866" y="189246"/>
                        <a:pt x="3882414" y="200039"/>
                      </a:cubicBezTo>
                      <a:lnTo>
                        <a:pt x="3876378" y="200039"/>
                      </a:lnTo>
                      <a:cubicBezTo>
                        <a:pt x="3874731" y="183941"/>
                        <a:pt x="3869883" y="172873"/>
                        <a:pt x="3861834" y="166837"/>
                      </a:cubicBezTo>
                      <a:cubicBezTo>
                        <a:pt x="3853602" y="160800"/>
                        <a:pt x="3840705" y="157781"/>
                        <a:pt x="3823144" y="157781"/>
                      </a:cubicBezTo>
                      <a:lnTo>
                        <a:pt x="3754269" y="157781"/>
                      </a:lnTo>
                      <a:lnTo>
                        <a:pt x="3754269" y="217601"/>
                      </a:lnTo>
                      <a:cubicBezTo>
                        <a:pt x="3754269" y="240651"/>
                        <a:pt x="3755549" y="260865"/>
                        <a:pt x="3758110" y="278244"/>
                      </a:cubicBezTo>
                      <a:cubicBezTo>
                        <a:pt x="3765794" y="279341"/>
                        <a:pt x="3774026" y="279890"/>
                        <a:pt x="3782807" y="279890"/>
                      </a:cubicBezTo>
                      <a:lnTo>
                        <a:pt x="3824516" y="279890"/>
                      </a:lnTo>
                      <a:cubicBezTo>
                        <a:pt x="3847199" y="279890"/>
                        <a:pt x="3864304" y="277329"/>
                        <a:pt x="3875829" y="272207"/>
                      </a:cubicBezTo>
                      <a:cubicBezTo>
                        <a:pt x="3887902" y="266902"/>
                        <a:pt x="3899793" y="255103"/>
                        <a:pt x="3911501" y="236809"/>
                      </a:cubicBezTo>
                      <a:lnTo>
                        <a:pt x="3916989" y="236809"/>
                      </a:lnTo>
                      <a:cubicBezTo>
                        <a:pt x="3914977" y="245224"/>
                        <a:pt x="3911958" y="254920"/>
                        <a:pt x="3907934" y="265896"/>
                      </a:cubicBezTo>
                      <a:cubicBezTo>
                        <a:pt x="3902995" y="280165"/>
                        <a:pt x="3899427" y="292513"/>
                        <a:pt x="3897232" y="302940"/>
                      </a:cubicBezTo>
                      <a:cubicBezTo>
                        <a:pt x="3876378" y="300745"/>
                        <a:pt x="3857718" y="299647"/>
                        <a:pt x="3841254" y="299647"/>
                      </a:cubicBezTo>
                      <a:lnTo>
                        <a:pt x="3731493" y="299647"/>
                      </a:lnTo>
                      <a:lnTo>
                        <a:pt x="3731493" y="10428"/>
                      </a:lnTo>
                      <a:lnTo>
                        <a:pt x="3811344" y="10428"/>
                      </a:lnTo>
                      <a:cubicBezTo>
                        <a:pt x="3826345" y="10428"/>
                        <a:pt x="3854700" y="9330"/>
                        <a:pt x="3896409" y="7135"/>
                      </a:cubicBezTo>
                      <a:close/>
                      <a:moveTo>
                        <a:pt x="3653014" y="7135"/>
                      </a:moveTo>
                      <a:cubicBezTo>
                        <a:pt x="3664173" y="7866"/>
                        <a:pt x="3680729" y="8964"/>
                        <a:pt x="3702681" y="10428"/>
                      </a:cubicBezTo>
                      <a:lnTo>
                        <a:pt x="3711736" y="10428"/>
                      </a:lnTo>
                      <a:lnTo>
                        <a:pt x="3711736" y="299647"/>
                      </a:lnTo>
                      <a:lnTo>
                        <a:pt x="3693626" y="299647"/>
                      </a:lnTo>
                      <a:cubicBezTo>
                        <a:pt x="3687223" y="299647"/>
                        <a:pt x="3673686" y="300745"/>
                        <a:pt x="3653014" y="302940"/>
                      </a:cubicBezTo>
                      <a:lnTo>
                        <a:pt x="3653014" y="298001"/>
                      </a:lnTo>
                      <a:cubicBezTo>
                        <a:pt x="3662893" y="295440"/>
                        <a:pt x="3670393" y="290775"/>
                        <a:pt x="3675515" y="284006"/>
                      </a:cubicBezTo>
                      <a:cubicBezTo>
                        <a:pt x="3680821" y="277055"/>
                        <a:pt x="3684388" y="269097"/>
                        <a:pt x="3686217" y="260133"/>
                      </a:cubicBezTo>
                      <a:cubicBezTo>
                        <a:pt x="3688229" y="250621"/>
                        <a:pt x="3689235" y="230498"/>
                        <a:pt x="3689235" y="199765"/>
                      </a:cubicBezTo>
                      <a:lnTo>
                        <a:pt x="3689235" y="84790"/>
                      </a:lnTo>
                      <a:cubicBezTo>
                        <a:pt x="3689235" y="58265"/>
                        <a:pt x="3685668" y="40063"/>
                        <a:pt x="3678534" y="30185"/>
                      </a:cubicBezTo>
                      <a:cubicBezTo>
                        <a:pt x="3671399" y="20306"/>
                        <a:pt x="3662893" y="14269"/>
                        <a:pt x="3653014" y="12074"/>
                      </a:cubicBezTo>
                      <a:close/>
                      <a:moveTo>
                        <a:pt x="3258927" y="7135"/>
                      </a:moveTo>
                      <a:lnTo>
                        <a:pt x="3268531" y="7135"/>
                      </a:lnTo>
                      <a:cubicBezTo>
                        <a:pt x="3277129" y="7135"/>
                        <a:pt x="3288928" y="7684"/>
                        <a:pt x="3303929" y="8781"/>
                      </a:cubicBezTo>
                      <a:cubicBezTo>
                        <a:pt x="3319661" y="9879"/>
                        <a:pt x="3329906" y="10428"/>
                        <a:pt x="3334662" y="10428"/>
                      </a:cubicBezTo>
                      <a:lnTo>
                        <a:pt x="3473235" y="299647"/>
                      </a:lnTo>
                      <a:cubicBezTo>
                        <a:pt x="3455490" y="300013"/>
                        <a:pt x="3434178" y="301111"/>
                        <a:pt x="3409299" y="302940"/>
                      </a:cubicBezTo>
                      <a:lnTo>
                        <a:pt x="3409299" y="298001"/>
                      </a:lnTo>
                      <a:cubicBezTo>
                        <a:pt x="3423202" y="295623"/>
                        <a:pt x="3430154" y="288122"/>
                        <a:pt x="3430154" y="275500"/>
                      </a:cubicBezTo>
                      <a:cubicBezTo>
                        <a:pt x="3430154" y="266170"/>
                        <a:pt x="3425580" y="252084"/>
                        <a:pt x="3416434" y="233242"/>
                      </a:cubicBezTo>
                      <a:lnTo>
                        <a:pt x="3392012" y="182203"/>
                      </a:lnTo>
                      <a:lnTo>
                        <a:pt x="3288562" y="182203"/>
                      </a:lnTo>
                      <a:lnTo>
                        <a:pt x="3262494" y="233242"/>
                      </a:lnTo>
                      <a:cubicBezTo>
                        <a:pt x="3262494" y="233242"/>
                        <a:pt x="3262037" y="234431"/>
                        <a:pt x="3261122" y="236809"/>
                      </a:cubicBezTo>
                      <a:cubicBezTo>
                        <a:pt x="3260939" y="236992"/>
                        <a:pt x="3259567" y="239645"/>
                        <a:pt x="3257006" y="244767"/>
                      </a:cubicBezTo>
                      <a:cubicBezTo>
                        <a:pt x="3253164" y="252450"/>
                        <a:pt x="3251244" y="260316"/>
                        <a:pt x="3251244" y="268365"/>
                      </a:cubicBezTo>
                      <a:cubicBezTo>
                        <a:pt x="3251244" y="282268"/>
                        <a:pt x="3258927" y="292147"/>
                        <a:pt x="3274293" y="298001"/>
                      </a:cubicBezTo>
                      <a:lnTo>
                        <a:pt x="3274293" y="302940"/>
                      </a:lnTo>
                      <a:cubicBezTo>
                        <a:pt x="3271184" y="302940"/>
                        <a:pt x="3265787" y="302483"/>
                        <a:pt x="3258104" y="301568"/>
                      </a:cubicBezTo>
                      <a:cubicBezTo>
                        <a:pt x="3247311" y="300287"/>
                        <a:pt x="3237615" y="299647"/>
                        <a:pt x="3229017" y="299647"/>
                      </a:cubicBezTo>
                      <a:cubicBezTo>
                        <a:pt x="3221151" y="299647"/>
                        <a:pt x="3211455" y="300287"/>
                        <a:pt x="3199930" y="301568"/>
                      </a:cubicBezTo>
                      <a:cubicBezTo>
                        <a:pt x="3192064" y="302483"/>
                        <a:pt x="3186850" y="302940"/>
                        <a:pt x="3184290" y="302940"/>
                      </a:cubicBezTo>
                      <a:lnTo>
                        <a:pt x="3184290" y="298001"/>
                      </a:lnTo>
                      <a:cubicBezTo>
                        <a:pt x="3204412" y="287756"/>
                        <a:pt x="3222706" y="266627"/>
                        <a:pt x="3239170" y="234614"/>
                      </a:cubicBezTo>
                      <a:lnTo>
                        <a:pt x="3330271" y="57350"/>
                      </a:lnTo>
                      <a:cubicBezTo>
                        <a:pt x="3323320" y="43264"/>
                        <a:pt x="3313761" y="32380"/>
                        <a:pt x="3301596" y="24696"/>
                      </a:cubicBezTo>
                      <a:cubicBezTo>
                        <a:pt x="3289431" y="17013"/>
                        <a:pt x="3275208" y="12806"/>
                        <a:pt x="3258927" y="12074"/>
                      </a:cubicBezTo>
                      <a:close/>
                      <a:moveTo>
                        <a:pt x="3091849" y="7135"/>
                      </a:moveTo>
                      <a:lnTo>
                        <a:pt x="3091849" y="12074"/>
                      </a:lnTo>
                      <a:cubicBezTo>
                        <a:pt x="3082519" y="13720"/>
                        <a:pt x="3074470" y="18019"/>
                        <a:pt x="3067701" y="24971"/>
                      </a:cubicBezTo>
                      <a:cubicBezTo>
                        <a:pt x="3061299" y="31739"/>
                        <a:pt x="3057091" y="40154"/>
                        <a:pt x="3055079" y="50216"/>
                      </a:cubicBezTo>
                      <a:cubicBezTo>
                        <a:pt x="3053250" y="59546"/>
                        <a:pt x="3052335" y="77382"/>
                        <a:pt x="3052335" y="103724"/>
                      </a:cubicBezTo>
                      <a:lnTo>
                        <a:pt x="3052335" y="224461"/>
                      </a:lnTo>
                      <a:cubicBezTo>
                        <a:pt x="3052335" y="269829"/>
                        <a:pt x="3065506" y="294342"/>
                        <a:pt x="3091849" y="298001"/>
                      </a:cubicBezTo>
                      <a:lnTo>
                        <a:pt x="3091849" y="302940"/>
                      </a:lnTo>
                      <a:cubicBezTo>
                        <a:pt x="3067701" y="300745"/>
                        <a:pt x="3052152" y="299647"/>
                        <a:pt x="3045200" y="299647"/>
                      </a:cubicBezTo>
                      <a:lnTo>
                        <a:pt x="3029559" y="299647"/>
                      </a:lnTo>
                      <a:lnTo>
                        <a:pt x="3029559" y="10428"/>
                      </a:lnTo>
                      <a:cubicBezTo>
                        <a:pt x="3043280" y="10062"/>
                        <a:pt x="3053707" y="9604"/>
                        <a:pt x="3060841" y="9056"/>
                      </a:cubicBezTo>
                      <a:close/>
                      <a:moveTo>
                        <a:pt x="2866290" y="7135"/>
                      </a:moveTo>
                      <a:lnTo>
                        <a:pt x="2866290" y="12074"/>
                      </a:lnTo>
                      <a:cubicBezTo>
                        <a:pt x="2856229" y="13720"/>
                        <a:pt x="2848088" y="17653"/>
                        <a:pt x="2841869" y="23873"/>
                      </a:cubicBezTo>
                      <a:cubicBezTo>
                        <a:pt x="2835283" y="30459"/>
                        <a:pt x="2831075" y="37776"/>
                        <a:pt x="2829246" y="45825"/>
                      </a:cubicBezTo>
                      <a:cubicBezTo>
                        <a:pt x="2827051" y="54240"/>
                        <a:pt x="2825953" y="67320"/>
                        <a:pt x="2825953" y="85065"/>
                      </a:cubicBezTo>
                      <a:lnTo>
                        <a:pt x="2825679" y="90827"/>
                      </a:lnTo>
                      <a:lnTo>
                        <a:pt x="2825679" y="195649"/>
                      </a:lnTo>
                      <a:cubicBezTo>
                        <a:pt x="2825679" y="218882"/>
                        <a:pt x="2827417" y="235712"/>
                        <a:pt x="2830893" y="246139"/>
                      </a:cubicBezTo>
                      <a:cubicBezTo>
                        <a:pt x="2834185" y="256932"/>
                        <a:pt x="2841686" y="265896"/>
                        <a:pt x="2853393" y="273030"/>
                      </a:cubicBezTo>
                      <a:cubicBezTo>
                        <a:pt x="2865284" y="280165"/>
                        <a:pt x="2880010" y="283732"/>
                        <a:pt x="2897572" y="283732"/>
                      </a:cubicBezTo>
                      <a:cubicBezTo>
                        <a:pt x="2925744" y="283732"/>
                        <a:pt x="2955563" y="273396"/>
                        <a:pt x="2987027" y="252724"/>
                      </a:cubicBezTo>
                      <a:lnTo>
                        <a:pt x="2987027" y="92474"/>
                      </a:lnTo>
                      <a:cubicBezTo>
                        <a:pt x="2987027" y="71802"/>
                        <a:pt x="2986021" y="56710"/>
                        <a:pt x="2984009" y="47197"/>
                      </a:cubicBezTo>
                      <a:cubicBezTo>
                        <a:pt x="2982180" y="38234"/>
                        <a:pt x="2978246" y="30642"/>
                        <a:pt x="2972209" y="24422"/>
                      </a:cubicBezTo>
                      <a:cubicBezTo>
                        <a:pt x="2966539" y="18751"/>
                        <a:pt x="2958764" y="14635"/>
                        <a:pt x="2948885" y="12074"/>
                      </a:cubicBezTo>
                      <a:lnTo>
                        <a:pt x="2948885" y="7135"/>
                      </a:lnTo>
                      <a:cubicBezTo>
                        <a:pt x="2949983" y="7135"/>
                        <a:pt x="2952544" y="7226"/>
                        <a:pt x="2956569" y="7409"/>
                      </a:cubicBezTo>
                      <a:cubicBezTo>
                        <a:pt x="2960593" y="7592"/>
                        <a:pt x="2964892" y="7958"/>
                        <a:pt x="2969465" y="8507"/>
                      </a:cubicBezTo>
                      <a:cubicBezTo>
                        <a:pt x="2984466" y="9421"/>
                        <a:pt x="2997912" y="10062"/>
                        <a:pt x="3009803" y="10428"/>
                      </a:cubicBezTo>
                      <a:lnTo>
                        <a:pt x="3009803" y="299647"/>
                      </a:lnTo>
                      <a:lnTo>
                        <a:pt x="2984009" y="299647"/>
                      </a:lnTo>
                      <a:cubicBezTo>
                        <a:pt x="2985838" y="293610"/>
                        <a:pt x="2986844" y="284738"/>
                        <a:pt x="2987027" y="273030"/>
                      </a:cubicBezTo>
                      <a:cubicBezTo>
                        <a:pt x="2956660" y="292970"/>
                        <a:pt x="2924830" y="302940"/>
                        <a:pt x="2891535" y="302940"/>
                      </a:cubicBezTo>
                      <a:cubicBezTo>
                        <a:pt x="2871961" y="302940"/>
                        <a:pt x="2854857" y="298641"/>
                        <a:pt x="2840222" y="290043"/>
                      </a:cubicBezTo>
                      <a:cubicBezTo>
                        <a:pt x="2825587" y="281445"/>
                        <a:pt x="2815709" y="270378"/>
                        <a:pt x="2810587" y="256840"/>
                      </a:cubicBezTo>
                      <a:cubicBezTo>
                        <a:pt x="2805282" y="243120"/>
                        <a:pt x="2802629" y="223821"/>
                        <a:pt x="2802629" y="198942"/>
                      </a:cubicBezTo>
                      <a:lnTo>
                        <a:pt x="2802629" y="10428"/>
                      </a:lnTo>
                      <a:cubicBezTo>
                        <a:pt x="2821837" y="10428"/>
                        <a:pt x="2843058" y="9330"/>
                        <a:pt x="2866290" y="7135"/>
                      </a:cubicBezTo>
                      <a:close/>
                      <a:moveTo>
                        <a:pt x="2722229" y="7135"/>
                      </a:moveTo>
                      <a:lnTo>
                        <a:pt x="2783421" y="10428"/>
                      </a:lnTo>
                      <a:lnTo>
                        <a:pt x="2783421" y="200862"/>
                      </a:lnTo>
                      <a:cubicBezTo>
                        <a:pt x="2783421" y="229217"/>
                        <a:pt x="2785342" y="249066"/>
                        <a:pt x="2789183" y="260408"/>
                      </a:cubicBezTo>
                      <a:cubicBezTo>
                        <a:pt x="2793025" y="272115"/>
                        <a:pt x="2801349" y="283366"/>
                        <a:pt x="2814154" y="294159"/>
                      </a:cubicBezTo>
                      <a:cubicBezTo>
                        <a:pt x="2802629" y="292330"/>
                        <a:pt x="2792293" y="288031"/>
                        <a:pt x="2783147" y="281262"/>
                      </a:cubicBezTo>
                      <a:cubicBezTo>
                        <a:pt x="2774000" y="274677"/>
                        <a:pt x="2767872" y="266719"/>
                        <a:pt x="2764762" y="257389"/>
                      </a:cubicBezTo>
                      <a:cubicBezTo>
                        <a:pt x="2761835" y="248425"/>
                        <a:pt x="2760371" y="233516"/>
                        <a:pt x="2760371" y="212662"/>
                      </a:cubicBezTo>
                      <a:lnTo>
                        <a:pt x="2760371" y="81498"/>
                      </a:lnTo>
                      <a:cubicBezTo>
                        <a:pt x="2760371" y="59180"/>
                        <a:pt x="2757353" y="42716"/>
                        <a:pt x="2751316" y="32105"/>
                      </a:cubicBezTo>
                      <a:cubicBezTo>
                        <a:pt x="2745279" y="21495"/>
                        <a:pt x="2735584" y="14818"/>
                        <a:pt x="2722229" y="12074"/>
                      </a:cubicBezTo>
                      <a:close/>
                      <a:moveTo>
                        <a:pt x="1877965" y="7135"/>
                      </a:moveTo>
                      <a:cubicBezTo>
                        <a:pt x="1903027" y="7135"/>
                        <a:pt x="1921686" y="14818"/>
                        <a:pt x="1933943" y="30185"/>
                      </a:cubicBezTo>
                      <a:cubicBezTo>
                        <a:pt x="1946199" y="45368"/>
                        <a:pt x="1952328" y="64119"/>
                        <a:pt x="1952328" y="86437"/>
                      </a:cubicBezTo>
                      <a:cubicBezTo>
                        <a:pt x="1952328" y="124304"/>
                        <a:pt x="1936321" y="148543"/>
                        <a:pt x="1904307" y="159153"/>
                      </a:cubicBezTo>
                      <a:cubicBezTo>
                        <a:pt x="1920223" y="161349"/>
                        <a:pt x="1933577" y="166105"/>
                        <a:pt x="1944370" y="173422"/>
                      </a:cubicBezTo>
                      <a:cubicBezTo>
                        <a:pt x="1955895" y="181288"/>
                        <a:pt x="1973365" y="197021"/>
                        <a:pt x="1996781" y="220619"/>
                      </a:cubicBezTo>
                      <a:cubicBezTo>
                        <a:pt x="2032453" y="256840"/>
                        <a:pt x="2061539" y="274951"/>
                        <a:pt x="2084040" y="274951"/>
                      </a:cubicBezTo>
                      <a:cubicBezTo>
                        <a:pt x="2088614" y="274951"/>
                        <a:pt x="2093279" y="273396"/>
                        <a:pt x="2098035" y="270286"/>
                      </a:cubicBezTo>
                      <a:lnTo>
                        <a:pt x="2099133" y="275225"/>
                      </a:lnTo>
                      <a:cubicBezTo>
                        <a:pt x="2091815" y="284738"/>
                        <a:pt x="2081662" y="289494"/>
                        <a:pt x="2068674" y="289494"/>
                      </a:cubicBezTo>
                      <a:cubicBezTo>
                        <a:pt x="2054771" y="289494"/>
                        <a:pt x="2040228" y="284281"/>
                        <a:pt x="2025044" y="273853"/>
                      </a:cubicBezTo>
                      <a:cubicBezTo>
                        <a:pt x="2010775" y="263975"/>
                        <a:pt x="1989463" y="244584"/>
                        <a:pt x="1961108" y="215680"/>
                      </a:cubicBezTo>
                      <a:cubicBezTo>
                        <a:pt x="1927083" y="180557"/>
                        <a:pt x="1893972" y="162995"/>
                        <a:pt x="1861775" y="162995"/>
                      </a:cubicBezTo>
                      <a:cubicBezTo>
                        <a:pt x="1881715" y="169215"/>
                        <a:pt x="1908698" y="190161"/>
                        <a:pt x="1942724" y="225833"/>
                      </a:cubicBezTo>
                      <a:cubicBezTo>
                        <a:pt x="1966688" y="250712"/>
                        <a:pt x="1985896" y="268823"/>
                        <a:pt x="2000348" y="280165"/>
                      </a:cubicBezTo>
                      <a:cubicBezTo>
                        <a:pt x="2014983" y="291507"/>
                        <a:pt x="2028977" y="297178"/>
                        <a:pt x="2042331" y="297178"/>
                      </a:cubicBezTo>
                      <a:lnTo>
                        <a:pt x="2042331" y="299647"/>
                      </a:lnTo>
                      <a:cubicBezTo>
                        <a:pt x="2036112" y="301842"/>
                        <a:pt x="2029983" y="302940"/>
                        <a:pt x="2023946" y="302940"/>
                      </a:cubicBezTo>
                      <a:cubicBezTo>
                        <a:pt x="2006202" y="302940"/>
                        <a:pt x="1990835" y="298458"/>
                        <a:pt x="1977847" y="289494"/>
                      </a:cubicBezTo>
                      <a:cubicBezTo>
                        <a:pt x="1970896" y="284555"/>
                        <a:pt x="1962069" y="277009"/>
                        <a:pt x="1951367" y="266856"/>
                      </a:cubicBezTo>
                      <a:cubicBezTo>
                        <a:pt x="1940666" y="256703"/>
                        <a:pt x="1927814" y="243578"/>
                        <a:pt x="1912814" y="227479"/>
                      </a:cubicBezTo>
                      <a:cubicBezTo>
                        <a:pt x="1890862" y="204064"/>
                        <a:pt x="1874581" y="188149"/>
                        <a:pt x="1863970" y="179734"/>
                      </a:cubicBezTo>
                      <a:cubicBezTo>
                        <a:pt x="1852628" y="171136"/>
                        <a:pt x="1841561" y="165099"/>
                        <a:pt x="1830768" y="161623"/>
                      </a:cubicBezTo>
                      <a:lnTo>
                        <a:pt x="1830768" y="226656"/>
                      </a:lnTo>
                      <a:cubicBezTo>
                        <a:pt x="1830768" y="270378"/>
                        <a:pt x="1843939" y="294159"/>
                        <a:pt x="1870281" y="298001"/>
                      </a:cubicBezTo>
                      <a:lnTo>
                        <a:pt x="1870281" y="302940"/>
                      </a:lnTo>
                      <a:cubicBezTo>
                        <a:pt x="1848329" y="300745"/>
                        <a:pt x="1830219" y="299647"/>
                        <a:pt x="1815950" y="299647"/>
                      </a:cubicBezTo>
                      <a:lnTo>
                        <a:pt x="1807992" y="299647"/>
                      </a:lnTo>
                      <a:lnTo>
                        <a:pt x="1807992" y="10428"/>
                      </a:lnTo>
                      <a:cubicBezTo>
                        <a:pt x="1818968" y="10428"/>
                        <a:pt x="1830676" y="9970"/>
                        <a:pt x="1843116" y="9056"/>
                      </a:cubicBezTo>
                      <a:cubicBezTo>
                        <a:pt x="1857385" y="7775"/>
                        <a:pt x="1869001" y="7135"/>
                        <a:pt x="1877965" y="7135"/>
                      </a:cubicBezTo>
                      <a:close/>
                      <a:moveTo>
                        <a:pt x="1724848" y="7135"/>
                      </a:moveTo>
                      <a:cubicBezTo>
                        <a:pt x="1736556" y="8415"/>
                        <a:pt x="1757594" y="9513"/>
                        <a:pt x="1787961" y="10428"/>
                      </a:cubicBezTo>
                      <a:lnTo>
                        <a:pt x="1787961" y="299647"/>
                      </a:lnTo>
                      <a:lnTo>
                        <a:pt x="1776162" y="299647"/>
                      </a:lnTo>
                      <a:cubicBezTo>
                        <a:pt x="1771588" y="299647"/>
                        <a:pt x="1764362" y="300196"/>
                        <a:pt x="1754484" y="301294"/>
                      </a:cubicBezTo>
                      <a:cubicBezTo>
                        <a:pt x="1746069" y="302391"/>
                        <a:pt x="1736190" y="302940"/>
                        <a:pt x="1724848" y="302940"/>
                      </a:cubicBezTo>
                      <a:lnTo>
                        <a:pt x="1724848" y="298001"/>
                      </a:lnTo>
                      <a:cubicBezTo>
                        <a:pt x="1736556" y="296720"/>
                        <a:pt x="1746252" y="290958"/>
                        <a:pt x="1753935" y="280713"/>
                      </a:cubicBezTo>
                      <a:cubicBezTo>
                        <a:pt x="1761618" y="270469"/>
                        <a:pt x="1765460" y="250712"/>
                        <a:pt x="1765460" y="221443"/>
                      </a:cubicBezTo>
                      <a:lnTo>
                        <a:pt x="1765460" y="80400"/>
                      </a:lnTo>
                      <a:cubicBezTo>
                        <a:pt x="1765460" y="40520"/>
                        <a:pt x="1751923" y="17745"/>
                        <a:pt x="1724848" y="12074"/>
                      </a:cubicBezTo>
                      <a:close/>
                      <a:moveTo>
                        <a:pt x="1600884" y="7135"/>
                      </a:moveTo>
                      <a:cubicBezTo>
                        <a:pt x="1600518" y="12623"/>
                        <a:pt x="1600335" y="16739"/>
                        <a:pt x="1600335" y="19483"/>
                      </a:cubicBezTo>
                      <a:cubicBezTo>
                        <a:pt x="1600335" y="23142"/>
                        <a:pt x="1600793" y="31648"/>
                        <a:pt x="1601707" y="45002"/>
                      </a:cubicBezTo>
                      <a:cubicBezTo>
                        <a:pt x="1602256" y="53966"/>
                        <a:pt x="1602530" y="58814"/>
                        <a:pt x="1602530" y="59546"/>
                      </a:cubicBezTo>
                      <a:lnTo>
                        <a:pt x="1602530" y="66406"/>
                      </a:lnTo>
                      <a:lnTo>
                        <a:pt x="1597866" y="66406"/>
                      </a:lnTo>
                      <a:cubicBezTo>
                        <a:pt x="1591280" y="50673"/>
                        <a:pt x="1583780" y="40520"/>
                        <a:pt x="1575365" y="35947"/>
                      </a:cubicBezTo>
                      <a:cubicBezTo>
                        <a:pt x="1566950" y="31557"/>
                        <a:pt x="1551126" y="29361"/>
                        <a:pt x="1527893" y="29361"/>
                      </a:cubicBezTo>
                      <a:lnTo>
                        <a:pt x="1484263" y="29361"/>
                      </a:lnTo>
                      <a:cubicBezTo>
                        <a:pt x="1477312" y="29361"/>
                        <a:pt x="1470909" y="29819"/>
                        <a:pt x="1465055" y="30733"/>
                      </a:cubicBezTo>
                      <a:cubicBezTo>
                        <a:pt x="1461762" y="36953"/>
                        <a:pt x="1459841" y="51771"/>
                        <a:pt x="1459293" y="75186"/>
                      </a:cubicBezTo>
                      <a:lnTo>
                        <a:pt x="1458744" y="93846"/>
                      </a:lnTo>
                      <a:lnTo>
                        <a:pt x="1458744" y="138573"/>
                      </a:lnTo>
                      <a:lnTo>
                        <a:pt x="1518015" y="138573"/>
                      </a:lnTo>
                      <a:cubicBezTo>
                        <a:pt x="1540333" y="138573"/>
                        <a:pt x="1555150" y="136652"/>
                        <a:pt x="1562468" y="132811"/>
                      </a:cubicBezTo>
                      <a:cubicBezTo>
                        <a:pt x="1569785" y="128969"/>
                        <a:pt x="1575639" y="119822"/>
                        <a:pt x="1580029" y="105371"/>
                      </a:cubicBezTo>
                      <a:lnTo>
                        <a:pt x="1586066" y="105371"/>
                      </a:lnTo>
                      <a:cubicBezTo>
                        <a:pt x="1584603" y="121835"/>
                        <a:pt x="1583871" y="136104"/>
                        <a:pt x="1583871" y="148177"/>
                      </a:cubicBezTo>
                      <a:cubicBezTo>
                        <a:pt x="1583871" y="155861"/>
                        <a:pt x="1584420" y="165922"/>
                        <a:pt x="1585517" y="178362"/>
                      </a:cubicBezTo>
                      <a:cubicBezTo>
                        <a:pt x="1585883" y="182020"/>
                        <a:pt x="1586341" y="189246"/>
                        <a:pt x="1586889" y="200039"/>
                      </a:cubicBezTo>
                      <a:lnTo>
                        <a:pt x="1580853" y="200039"/>
                      </a:lnTo>
                      <a:cubicBezTo>
                        <a:pt x="1579206" y="183941"/>
                        <a:pt x="1574358" y="172873"/>
                        <a:pt x="1566309" y="166837"/>
                      </a:cubicBezTo>
                      <a:cubicBezTo>
                        <a:pt x="1558077" y="160800"/>
                        <a:pt x="1545180" y="157781"/>
                        <a:pt x="1527619" y="157781"/>
                      </a:cubicBezTo>
                      <a:lnTo>
                        <a:pt x="1458744" y="157781"/>
                      </a:lnTo>
                      <a:lnTo>
                        <a:pt x="1458744" y="217601"/>
                      </a:lnTo>
                      <a:cubicBezTo>
                        <a:pt x="1458744" y="240651"/>
                        <a:pt x="1460024" y="260865"/>
                        <a:pt x="1462586" y="278244"/>
                      </a:cubicBezTo>
                      <a:cubicBezTo>
                        <a:pt x="1470269" y="279341"/>
                        <a:pt x="1478501" y="279890"/>
                        <a:pt x="1487282" y="279890"/>
                      </a:cubicBezTo>
                      <a:lnTo>
                        <a:pt x="1528991" y="279890"/>
                      </a:lnTo>
                      <a:cubicBezTo>
                        <a:pt x="1551675" y="279890"/>
                        <a:pt x="1568779" y="277329"/>
                        <a:pt x="1580304" y="272207"/>
                      </a:cubicBezTo>
                      <a:cubicBezTo>
                        <a:pt x="1592377" y="266902"/>
                        <a:pt x="1604268" y="255103"/>
                        <a:pt x="1615976" y="236809"/>
                      </a:cubicBezTo>
                      <a:lnTo>
                        <a:pt x="1621464" y="236809"/>
                      </a:lnTo>
                      <a:cubicBezTo>
                        <a:pt x="1619452" y="245224"/>
                        <a:pt x="1616433" y="254920"/>
                        <a:pt x="1612409" y="265896"/>
                      </a:cubicBezTo>
                      <a:cubicBezTo>
                        <a:pt x="1607470" y="280165"/>
                        <a:pt x="1603902" y="292513"/>
                        <a:pt x="1601707" y="302940"/>
                      </a:cubicBezTo>
                      <a:cubicBezTo>
                        <a:pt x="1580853" y="300745"/>
                        <a:pt x="1562193" y="299647"/>
                        <a:pt x="1545729" y="299647"/>
                      </a:cubicBezTo>
                      <a:lnTo>
                        <a:pt x="1435968" y="299647"/>
                      </a:lnTo>
                      <a:lnTo>
                        <a:pt x="1435968" y="10428"/>
                      </a:lnTo>
                      <a:lnTo>
                        <a:pt x="1515819" y="10428"/>
                      </a:lnTo>
                      <a:cubicBezTo>
                        <a:pt x="1530820" y="10428"/>
                        <a:pt x="1559175" y="9330"/>
                        <a:pt x="1600884" y="7135"/>
                      </a:cubicBezTo>
                      <a:close/>
                      <a:moveTo>
                        <a:pt x="1357490" y="7135"/>
                      </a:moveTo>
                      <a:cubicBezTo>
                        <a:pt x="1368649" y="7866"/>
                        <a:pt x="1385204" y="8964"/>
                        <a:pt x="1407156" y="10428"/>
                      </a:cubicBezTo>
                      <a:lnTo>
                        <a:pt x="1416211" y="10428"/>
                      </a:lnTo>
                      <a:lnTo>
                        <a:pt x="1416211" y="299647"/>
                      </a:lnTo>
                      <a:lnTo>
                        <a:pt x="1398101" y="299647"/>
                      </a:lnTo>
                      <a:cubicBezTo>
                        <a:pt x="1391698" y="299647"/>
                        <a:pt x="1378161" y="300745"/>
                        <a:pt x="1357490" y="302940"/>
                      </a:cubicBezTo>
                      <a:lnTo>
                        <a:pt x="1357490" y="298001"/>
                      </a:lnTo>
                      <a:cubicBezTo>
                        <a:pt x="1367368" y="295440"/>
                        <a:pt x="1374868" y="290775"/>
                        <a:pt x="1379990" y="284006"/>
                      </a:cubicBezTo>
                      <a:cubicBezTo>
                        <a:pt x="1385296" y="277055"/>
                        <a:pt x="1388863" y="269097"/>
                        <a:pt x="1390692" y="260133"/>
                      </a:cubicBezTo>
                      <a:cubicBezTo>
                        <a:pt x="1392705" y="250621"/>
                        <a:pt x="1393711" y="230498"/>
                        <a:pt x="1393711" y="199765"/>
                      </a:cubicBezTo>
                      <a:lnTo>
                        <a:pt x="1393711" y="84790"/>
                      </a:lnTo>
                      <a:cubicBezTo>
                        <a:pt x="1393711" y="58265"/>
                        <a:pt x="1390143" y="40063"/>
                        <a:pt x="1383009" y="30185"/>
                      </a:cubicBezTo>
                      <a:cubicBezTo>
                        <a:pt x="1375874" y="20306"/>
                        <a:pt x="1367368" y="14269"/>
                        <a:pt x="1357490" y="12074"/>
                      </a:cubicBezTo>
                      <a:close/>
                      <a:moveTo>
                        <a:pt x="1038430" y="7135"/>
                      </a:moveTo>
                      <a:lnTo>
                        <a:pt x="1038430" y="12074"/>
                      </a:lnTo>
                      <a:cubicBezTo>
                        <a:pt x="1027820" y="15001"/>
                        <a:pt x="1022515" y="21587"/>
                        <a:pt x="1022515" y="31831"/>
                      </a:cubicBezTo>
                      <a:cubicBezTo>
                        <a:pt x="1022515" y="42990"/>
                        <a:pt x="1029283" y="61558"/>
                        <a:pt x="1042820" y="87534"/>
                      </a:cubicBezTo>
                      <a:lnTo>
                        <a:pt x="1111147" y="216778"/>
                      </a:lnTo>
                      <a:lnTo>
                        <a:pt x="1175082" y="82595"/>
                      </a:lnTo>
                      <a:cubicBezTo>
                        <a:pt x="1184046" y="63936"/>
                        <a:pt x="1188528" y="49941"/>
                        <a:pt x="1188528" y="40612"/>
                      </a:cubicBezTo>
                      <a:cubicBezTo>
                        <a:pt x="1188528" y="26160"/>
                        <a:pt x="1181393" y="16647"/>
                        <a:pt x="1167125" y="12074"/>
                      </a:cubicBezTo>
                      <a:lnTo>
                        <a:pt x="1167125" y="7135"/>
                      </a:lnTo>
                      <a:cubicBezTo>
                        <a:pt x="1166759" y="7135"/>
                        <a:pt x="1171881" y="7592"/>
                        <a:pt x="1182491" y="8507"/>
                      </a:cubicBezTo>
                      <a:cubicBezTo>
                        <a:pt x="1196577" y="9787"/>
                        <a:pt x="1207644" y="10428"/>
                        <a:pt x="1215694" y="10428"/>
                      </a:cubicBezTo>
                      <a:cubicBezTo>
                        <a:pt x="1222096" y="10428"/>
                        <a:pt x="1235725" y="9330"/>
                        <a:pt x="1256579" y="7135"/>
                      </a:cubicBezTo>
                      <a:lnTo>
                        <a:pt x="1256579" y="12074"/>
                      </a:lnTo>
                      <a:cubicBezTo>
                        <a:pt x="1244506" y="17196"/>
                        <a:pt x="1234719" y="24056"/>
                        <a:pt x="1227218" y="32654"/>
                      </a:cubicBezTo>
                      <a:cubicBezTo>
                        <a:pt x="1219535" y="41435"/>
                        <a:pt x="1209565" y="58814"/>
                        <a:pt x="1197309" y="84790"/>
                      </a:cubicBezTo>
                      <a:lnTo>
                        <a:pt x="1111147" y="264249"/>
                      </a:lnTo>
                      <a:lnTo>
                        <a:pt x="978885" y="10428"/>
                      </a:lnTo>
                      <a:cubicBezTo>
                        <a:pt x="995532" y="10428"/>
                        <a:pt x="1015380" y="9330"/>
                        <a:pt x="1038430" y="7135"/>
                      </a:cubicBezTo>
                      <a:close/>
                      <a:moveTo>
                        <a:pt x="905071" y="7135"/>
                      </a:moveTo>
                      <a:lnTo>
                        <a:pt x="956658" y="10428"/>
                      </a:lnTo>
                      <a:lnTo>
                        <a:pt x="1100994" y="285927"/>
                      </a:lnTo>
                      <a:lnTo>
                        <a:pt x="1091390" y="305684"/>
                      </a:lnTo>
                      <a:lnTo>
                        <a:pt x="1086999" y="305684"/>
                      </a:lnTo>
                      <a:lnTo>
                        <a:pt x="964067" y="72168"/>
                      </a:lnTo>
                      <a:cubicBezTo>
                        <a:pt x="945774" y="37045"/>
                        <a:pt x="926108" y="17013"/>
                        <a:pt x="905071" y="12074"/>
                      </a:cubicBezTo>
                      <a:close/>
                      <a:moveTo>
                        <a:pt x="397883" y="7135"/>
                      </a:moveTo>
                      <a:lnTo>
                        <a:pt x="397883" y="12074"/>
                      </a:lnTo>
                      <a:cubicBezTo>
                        <a:pt x="385261" y="14269"/>
                        <a:pt x="375565" y="20123"/>
                        <a:pt x="368797" y="29636"/>
                      </a:cubicBezTo>
                      <a:cubicBezTo>
                        <a:pt x="361662" y="39148"/>
                        <a:pt x="358095" y="50673"/>
                        <a:pt x="358095" y="64210"/>
                      </a:cubicBezTo>
                      <a:lnTo>
                        <a:pt x="358644" y="93571"/>
                      </a:lnTo>
                      <a:lnTo>
                        <a:pt x="364680" y="225010"/>
                      </a:lnTo>
                      <a:cubicBezTo>
                        <a:pt x="365778" y="248974"/>
                        <a:pt x="369528" y="266627"/>
                        <a:pt x="375931" y="277969"/>
                      </a:cubicBezTo>
                      <a:cubicBezTo>
                        <a:pt x="382334" y="289494"/>
                        <a:pt x="392395" y="296171"/>
                        <a:pt x="406115" y="298001"/>
                      </a:cubicBezTo>
                      <a:lnTo>
                        <a:pt x="406115" y="302940"/>
                      </a:lnTo>
                      <a:cubicBezTo>
                        <a:pt x="379041" y="300745"/>
                        <a:pt x="358827" y="299647"/>
                        <a:pt x="345472" y="299647"/>
                      </a:cubicBezTo>
                      <a:lnTo>
                        <a:pt x="332301" y="10428"/>
                      </a:lnTo>
                      <a:lnTo>
                        <a:pt x="341631" y="10428"/>
                      </a:lnTo>
                      <a:cubicBezTo>
                        <a:pt x="354985" y="10428"/>
                        <a:pt x="373736" y="9330"/>
                        <a:pt x="397883" y="7135"/>
                      </a:cubicBezTo>
                      <a:close/>
                      <a:moveTo>
                        <a:pt x="0" y="7135"/>
                      </a:moveTo>
                      <a:cubicBezTo>
                        <a:pt x="14818" y="8781"/>
                        <a:pt x="30642" y="9696"/>
                        <a:pt x="47472" y="9879"/>
                      </a:cubicBezTo>
                      <a:lnTo>
                        <a:pt x="67503" y="10428"/>
                      </a:lnTo>
                      <a:lnTo>
                        <a:pt x="192631" y="276872"/>
                      </a:lnTo>
                      <a:lnTo>
                        <a:pt x="180008" y="302940"/>
                      </a:lnTo>
                      <a:lnTo>
                        <a:pt x="66406" y="60918"/>
                      </a:lnTo>
                      <a:lnTo>
                        <a:pt x="59271" y="224735"/>
                      </a:lnTo>
                      <a:cubicBezTo>
                        <a:pt x="59088" y="232967"/>
                        <a:pt x="58951" y="238776"/>
                        <a:pt x="58860" y="242160"/>
                      </a:cubicBezTo>
                      <a:lnTo>
                        <a:pt x="58758" y="245371"/>
                      </a:lnTo>
                      <a:lnTo>
                        <a:pt x="61038" y="266359"/>
                      </a:lnTo>
                      <a:cubicBezTo>
                        <a:pt x="65668" y="284984"/>
                        <a:pt x="77245" y="295531"/>
                        <a:pt x="95767" y="298001"/>
                      </a:cubicBezTo>
                      <a:lnTo>
                        <a:pt x="95767" y="302940"/>
                      </a:lnTo>
                      <a:cubicBezTo>
                        <a:pt x="95584" y="302940"/>
                        <a:pt x="93023" y="302666"/>
                        <a:pt x="88083" y="302117"/>
                      </a:cubicBezTo>
                      <a:cubicBezTo>
                        <a:pt x="67595" y="300470"/>
                        <a:pt x="54058" y="299647"/>
                        <a:pt x="47472" y="299647"/>
                      </a:cubicBezTo>
                      <a:cubicBezTo>
                        <a:pt x="38691" y="299647"/>
                        <a:pt x="22867" y="300745"/>
                        <a:pt x="0" y="302940"/>
                      </a:cubicBezTo>
                      <a:lnTo>
                        <a:pt x="0" y="298001"/>
                      </a:lnTo>
                      <a:cubicBezTo>
                        <a:pt x="23233" y="291964"/>
                        <a:pt x="35856" y="268182"/>
                        <a:pt x="37868" y="226656"/>
                      </a:cubicBezTo>
                      <a:lnTo>
                        <a:pt x="45826" y="39240"/>
                      </a:lnTo>
                      <a:cubicBezTo>
                        <a:pt x="35032" y="25703"/>
                        <a:pt x="19757" y="16647"/>
                        <a:pt x="0" y="12074"/>
                      </a:cubicBezTo>
                      <a:close/>
                      <a:moveTo>
                        <a:pt x="2318073" y="4391"/>
                      </a:moveTo>
                      <a:cubicBezTo>
                        <a:pt x="2339110" y="4391"/>
                        <a:pt x="2364813" y="8049"/>
                        <a:pt x="2395180" y="15367"/>
                      </a:cubicBezTo>
                      <a:lnTo>
                        <a:pt x="2395180" y="17288"/>
                      </a:lnTo>
                      <a:lnTo>
                        <a:pt x="2395728" y="27715"/>
                      </a:lnTo>
                      <a:cubicBezTo>
                        <a:pt x="2395728" y="33203"/>
                        <a:pt x="2395912" y="39789"/>
                        <a:pt x="2396277" y="47472"/>
                      </a:cubicBezTo>
                      <a:cubicBezTo>
                        <a:pt x="2396826" y="56801"/>
                        <a:pt x="2397100" y="65034"/>
                        <a:pt x="2397100" y="72168"/>
                      </a:cubicBezTo>
                      <a:cubicBezTo>
                        <a:pt x="2397100" y="76924"/>
                        <a:pt x="2396918" y="82778"/>
                        <a:pt x="2396552" y="89730"/>
                      </a:cubicBezTo>
                      <a:lnTo>
                        <a:pt x="2390789" y="89730"/>
                      </a:lnTo>
                      <a:cubicBezTo>
                        <a:pt x="2390606" y="68509"/>
                        <a:pt x="2382191" y="52777"/>
                        <a:pt x="2365544" y="42533"/>
                      </a:cubicBezTo>
                      <a:cubicBezTo>
                        <a:pt x="2349263" y="32471"/>
                        <a:pt x="2329506" y="27440"/>
                        <a:pt x="2306273" y="27440"/>
                      </a:cubicBezTo>
                      <a:cubicBezTo>
                        <a:pt x="2287797" y="27440"/>
                        <a:pt x="2272614" y="31374"/>
                        <a:pt x="2260723" y="39240"/>
                      </a:cubicBezTo>
                      <a:cubicBezTo>
                        <a:pt x="2248649" y="47106"/>
                        <a:pt x="2242612" y="56527"/>
                        <a:pt x="2242612" y="67503"/>
                      </a:cubicBezTo>
                      <a:cubicBezTo>
                        <a:pt x="2242612" y="79211"/>
                        <a:pt x="2247369" y="88449"/>
                        <a:pt x="2256881" y="95218"/>
                      </a:cubicBezTo>
                      <a:cubicBezTo>
                        <a:pt x="2266759" y="102535"/>
                        <a:pt x="2286242" y="111225"/>
                        <a:pt x="2315329" y="121286"/>
                      </a:cubicBezTo>
                      <a:cubicBezTo>
                        <a:pt x="2342403" y="130616"/>
                        <a:pt x="2361337" y="138207"/>
                        <a:pt x="2372130" y="144061"/>
                      </a:cubicBezTo>
                      <a:cubicBezTo>
                        <a:pt x="2383655" y="150464"/>
                        <a:pt x="2393259" y="159611"/>
                        <a:pt x="2400942" y="171501"/>
                      </a:cubicBezTo>
                      <a:cubicBezTo>
                        <a:pt x="2408625" y="183758"/>
                        <a:pt x="2412467" y="197387"/>
                        <a:pt x="2412467" y="212387"/>
                      </a:cubicBezTo>
                      <a:cubicBezTo>
                        <a:pt x="2412467" y="235254"/>
                        <a:pt x="2404052" y="253182"/>
                        <a:pt x="2387222" y="266170"/>
                      </a:cubicBezTo>
                      <a:cubicBezTo>
                        <a:pt x="2393442" y="257572"/>
                        <a:pt x="2396552" y="245499"/>
                        <a:pt x="2396552" y="229949"/>
                      </a:cubicBezTo>
                      <a:cubicBezTo>
                        <a:pt x="2396552" y="215314"/>
                        <a:pt x="2393168" y="202326"/>
                        <a:pt x="2386399" y="190984"/>
                      </a:cubicBezTo>
                      <a:cubicBezTo>
                        <a:pt x="2379264" y="179459"/>
                        <a:pt x="2370483" y="170312"/>
                        <a:pt x="2360056" y="163544"/>
                      </a:cubicBezTo>
                      <a:cubicBezTo>
                        <a:pt x="2349446" y="156592"/>
                        <a:pt x="2332159" y="149183"/>
                        <a:pt x="2308194" y="141317"/>
                      </a:cubicBezTo>
                      <a:cubicBezTo>
                        <a:pt x="2272156" y="129427"/>
                        <a:pt x="2248649" y="119274"/>
                        <a:pt x="2237673" y="110859"/>
                      </a:cubicBezTo>
                      <a:cubicBezTo>
                        <a:pt x="2226697" y="102261"/>
                        <a:pt x="2221209" y="88907"/>
                        <a:pt x="2221209" y="70796"/>
                      </a:cubicBezTo>
                      <a:cubicBezTo>
                        <a:pt x="2221209" y="49941"/>
                        <a:pt x="2229624" y="33569"/>
                        <a:pt x="2246454" y="21678"/>
                      </a:cubicBezTo>
                      <a:cubicBezTo>
                        <a:pt x="2263284" y="10153"/>
                        <a:pt x="2287157" y="4391"/>
                        <a:pt x="2318073" y="4391"/>
                      </a:cubicBezTo>
                      <a:close/>
                      <a:moveTo>
                        <a:pt x="670290" y="0"/>
                      </a:moveTo>
                      <a:cubicBezTo>
                        <a:pt x="707791" y="0"/>
                        <a:pt x="737427" y="13080"/>
                        <a:pt x="759196" y="39240"/>
                      </a:cubicBezTo>
                      <a:cubicBezTo>
                        <a:pt x="780782" y="65216"/>
                        <a:pt x="791575" y="103358"/>
                        <a:pt x="791575" y="153665"/>
                      </a:cubicBezTo>
                      <a:cubicBezTo>
                        <a:pt x="791575" y="187325"/>
                        <a:pt x="786453" y="215772"/>
                        <a:pt x="776209" y="239004"/>
                      </a:cubicBezTo>
                      <a:cubicBezTo>
                        <a:pt x="766147" y="262054"/>
                        <a:pt x="751970" y="279067"/>
                        <a:pt x="733677" y="290043"/>
                      </a:cubicBezTo>
                      <a:cubicBezTo>
                        <a:pt x="715749" y="301202"/>
                        <a:pt x="694803" y="306782"/>
                        <a:pt x="670838" y="306782"/>
                      </a:cubicBezTo>
                      <a:cubicBezTo>
                        <a:pt x="632788" y="306782"/>
                        <a:pt x="603336" y="293153"/>
                        <a:pt x="582481" y="265896"/>
                      </a:cubicBezTo>
                      <a:cubicBezTo>
                        <a:pt x="561627" y="238638"/>
                        <a:pt x="551199" y="201137"/>
                        <a:pt x="551199" y="153391"/>
                      </a:cubicBezTo>
                      <a:cubicBezTo>
                        <a:pt x="551199" y="103816"/>
                        <a:pt x="561809" y="65765"/>
                        <a:pt x="583030" y="39240"/>
                      </a:cubicBezTo>
                      <a:cubicBezTo>
                        <a:pt x="604250" y="13080"/>
                        <a:pt x="633337" y="0"/>
                        <a:pt x="67029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400" b="0" cap="none" spc="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lonna MT" panose="04020805060202030203" pitchFamily="8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370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FF8BB-A5FF-E6A2-31CB-ADCF05E41AED}"/>
              </a:ext>
            </a:extLst>
          </p:cNvPr>
          <p:cNvGrpSpPr/>
          <p:nvPr/>
        </p:nvGrpSpPr>
        <p:grpSpPr>
          <a:xfrm>
            <a:off x="2072425" y="1139236"/>
            <a:ext cx="8047150" cy="4579527"/>
            <a:chOff x="283335" y="528034"/>
            <a:chExt cx="5499279" cy="31295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DC64D8-9DE6-8FFE-6211-89B90F5C9958}"/>
                </a:ext>
              </a:extLst>
            </p:cNvPr>
            <p:cNvSpPr/>
            <p:nvPr/>
          </p:nvSpPr>
          <p:spPr>
            <a:xfrm>
              <a:off x="283335" y="528034"/>
              <a:ext cx="5499279" cy="31295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5300" dir="4800000" algn="ctr">
                <a:srgbClr val="000000">
                  <a:alpha val="22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4D250E-28DA-38C7-02C6-52EB7E3FBF5F}"/>
                </a:ext>
              </a:extLst>
            </p:cNvPr>
            <p:cNvGrpSpPr/>
            <p:nvPr/>
          </p:nvGrpSpPr>
          <p:grpSpPr>
            <a:xfrm>
              <a:off x="1173639" y="1453157"/>
              <a:ext cx="3718671" cy="1250418"/>
              <a:chOff x="3025029" y="2314686"/>
              <a:chExt cx="3718671" cy="12504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F151CB-5801-7CFA-DDE7-C7A85970AC2E}"/>
                  </a:ext>
                </a:extLst>
              </p:cNvPr>
              <p:cNvGrpSpPr/>
              <p:nvPr/>
            </p:nvGrpSpPr>
            <p:grpSpPr>
              <a:xfrm>
                <a:off x="3025029" y="2314686"/>
                <a:ext cx="3718671" cy="1068447"/>
                <a:chOff x="3015504" y="2169336"/>
                <a:chExt cx="4224553" cy="121379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9EA17E5-1589-534F-C822-EBB427FB536B}"/>
                    </a:ext>
                  </a:extLst>
                </p:cNvPr>
                <p:cNvGrpSpPr/>
                <p:nvPr/>
              </p:nvGrpSpPr>
              <p:grpSpPr>
                <a:xfrm>
                  <a:off x="3015504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B8CD5B57-C26F-7DE2-CC1F-2D3E8106148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F165F7D3-2209-1D15-49E0-29ED7A43D84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2CBB05-E88F-482E-31F3-6A9F0194EEE0}"/>
                    </a:ext>
                  </a:extLst>
                </p:cNvPr>
                <p:cNvGrpSpPr/>
                <p:nvPr/>
              </p:nvGrpSpPr>
              <p:grpSpPr>
                <a:xfrm flipH="1">
                  <a:off x="6096000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28EB8BEC-779E-72C7-6853-67E9C8ACB740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DC480894-CFC3-A914-9EAB-440932CE0DA5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7D99D38-537B-C6CF-4ECF-5681CBF739D4}"/>
                  </a:ext>
                </a:extLst>
              </p:cNvPr>
              <p:cNvSpPr/>
              <p:nvPr/>
            </p:nvSpPr>
            <p:spPr>
              <a:xfrm>
                <a:off x="4050317" y="2562224"/>
                <a:ext cx="1649046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894620" h="611051">
                    <a:moveTo>
                      <a:pt x="942303" y="166889"/>
                    </a:moveTo>
                    <a:lnTo>
                      <a:pt x="850248" y="365894"/>
                    </a:lnTo>
                    <a:lnTo>
                      <a:pt x="1032901" y="365894"/>
                    </a:lnTo>
                    <a:close/>
                    <a:moveTo>
                      <a:pt x="847428" y="26194"/>
                    </a:moveTo>
                    <a:lnTo>
                      <a:pt x="1045518" y="26194"/>
                    </a:lnTo>
                    <a:lnTo>
                      <a:pt x="1045518" y="39290"/>
                    </a:lnTo>
                    <a:cubicBezTo>
                      <a:pt x="1029420" y="43929"/>
                      <a:pt x="1021371" y="51978"/>
                      <a:pt x="1021371" y="63438"/>
                    </a:cubicBezTo>
                    <a:cubicBezTo>
                      <a:pt x="1021371" y="71351"/>
                      <a:pt x="1023963" y="80355"/>
                      <a:pt x="1029147" y="90450"/>
                    </a:cubicBezTo>
                    <a:lnTo>
                      <a:pt x="1241971" y="521010"/>
                    </a:lnTo>
                    <a:cubicBezTo>
                      <a:pt x="1250975" y="539291"/>
                      <a:pt x="1258888" y="551774"/>
                      <a:pt x="1265709" y="558459"/>
                    </a:cubicBezTo>
                    <a:cubicBezTo>
                      <a:pt x="1272530" y="565144"/>
                      <a:pt x="1281671" y="569577"/>
                      <a:pt x="1293131" y="571760"/>
                    </a:cubicBezTo>
                    <a:lnTo>
                      <a:pt x="1293131" y="584857"/>
                    </a:lnTo>
                    <a:lnTo>
                      <a:pt x="1087469" y="584857"/>
                    </a:lnTo>
                    <a:lnTo>
                      <a:pt x="1087469" y="571760"/>
                    </a:lnTo>
                    <a:cubicBezTo>
                      <a:pt x="1105533" y="568759"/>
                      <a:pt x="1114564" y="560301"/>
                      <a:pt x="1114564" y="546385"/>
                    </a:cubicBezTo>
                    <a:cubicBezTo>
                      <a:pt x="1114564" y="540655"/>
                      <a:pt x="1111836" y="532197"/>
                      <a:pt x="1106379" y="521010"/>
                    </a:cubicBezTo>
                    <a:lnTo>
                      <a:pt x="1067990" y="442429"/>
                    </a:lnTo>
                    <a:lnTo>
                      <a:pt x="814078" y="442429"/>
                    </a:lnTo>
                    <a:lnTo>
                      <a:pt x="776476" y="521010"/>
                    </a:lnTo>
                    <a:cubicBezTo>
                      <a:pt x="771291" y="531924"/>
                      <a:pt x="768699" y="540519"/>
                      <a:pt x="768699" y="546794"/>
                    </a:cubicBezTo>
                    <a:cubicBezTo>
                      <a:pt x="768699" y="558800"/>
                      <a:pt x="777821" y="567122"/>
                      <a:pt x="796063" y="571760"/>
                    </a:cubicBezTo>
                    <a:lnTo>
                      <a:pt x="796063" y="584857"/>
                    </a:lnTo>
                    <a:lnTo>
                      <a:pt x="611275" y="584857"/>
                    </a:lnTo>
                    <a:lnTo>
                      <a:pt x="611275" y="571760"/>
                    </a:lnTo>
                    <a:cubicBezTo>
                      <a:pt x="622189" y="569577"/>
                      <a:pt x="630511" y="565758"/>
                      <a:pt x="636241" y="560301"/>
                    </a:cubicBezTo>
                    <a:cubicBezTo>
                      <a:pt x="641970" y="554843"/>
                      <a:pt x="648519" y="544202"/>
                      <a:pt x="655886" y="528377"/>
                    </a:cubicBezTo>
                    <a:lnTo>
                      <a:pt x="861343" y="99045"/>
                    </a:lnTo>
                    <a:cubicBezTo>
                      <a:pt x="867892" y="85402"/>
                      <a:pt x="871166" y="74488"/>
                      <a:pt x="871166" y="66303"/>
                    </a:cubicBezTo>
                    <a:cubicBezTo>
                      <a:pt x="871166" y="53752"/>
                      <a:pt x="863253" y="44747"/>
                      <a:pt x="847428" y="39290"/>
                    </a:cubicBezTo>
                    <a:close/>
                    <a:moveTo>
                      <a:pt x="0" y="26194"/>
                    </a:moveTo>
                    <a:lnTo>
                      <a:pt x="174353" y="26194"/>
                    </a:lnTo>
                    <a:lnTo>
                      <a:pt x="174353" y="39290"/>
                    </a:lnTo>
                    <a:cubicBezTo>
                      <a:pt x="164679" y="41746"/>
                      <a:pt x="157895" y="45225"/>
                      <a:pt x="154001" y="49727"/>
                    </a:cubicBezTo>
                    <a:cubicBezTo>
                      <a:pt x="150106" y="54229"/>
                      <a:pt x="148159" y="60709"/>
                      <a:pt x="148159" y="69168"/>
                    </a:cubicBezTo>
                    <a:lnTo>
                      <a:pt x="148159" y="347886"/>
                    </a:lnTo>
                    <a:cubicBezTo>
                      <a:pt x="148159" y="380082"/>
                      <a:pt x="149932" y="403888"/>
                      <a:pt x="153479" y="419304"/>
                    </a:cubicBezTo>
                    <a:cubicBezTo>
                      <a:pt x="157026" y="434721"/>
                      <a:pt x="163711" y="447613"/>
                      <a:pt x="173534" y="457981"/>
                    </a:cubicBezTo>
                    <a:cubicBezTo>
                      <a:pt x="199728" y="485812"/>
                      <a:pt x="244475" y="499727"/>
                      <a:pt x="307777" y="499727"/>
                    </a:cubicBezTo>
                    <a:cubicBezTo>
                      <a:pt x="371351" y="499727"/>
                      <a:pt x="416235" y="485812"/>
                      <a:pt x="442429" y="457981"/>
                    </a:cubicBezTo>
                    <a:cubicBezTo>
                      <a:pt x="451979" y="447613"/>
                      <a:pt x="458527" y="434721"/>
                      <a:pt x="462075" y="419304"/>
                    </a:cubicBezTo>
                    <a:cubicBezTo>
                      <a:pt x="465622" y="403888"/>
                      <a:pt x="467395" y="380082"/>
                      <a:pt x="467395" y="347886"/>
                    </a:cubicBezTo>
                    <a:lnTo>
                      <a:pt x="467395" y="69168"/>
                    </a:lnTo>
                    <a:cubicBezTo>
                      <a:pt x="467395" y="60709"/>
                      <a:pt x="465485" y="54297"/>
                      <a:pt x="461665" y="49932"/>
                    </a:cubicBezTo>
                    <a:cubicBezTo>
                      <a:pt x="457845" y="45566"/>
                      <a:pt x="451024" y="42019"/>
                      <a:pt x="441201" y="39290"/>
                    </a:cubicBezTo>
                    <a:lnTo>
                      <a:pt x="441201" y="26194"/>
                    </a:lnTo>
                    <a:lnTo>
                      <a:pt x="605731" y="26194"/>
                    </a:lnTo>
                    <a:lnTo>
                      <a:pt x="605731" y="39290"/>
                    </a:lnTo>
                    <a:cubicBezTo>
                      <a:pt x="595908" y="42019"/>
                      <a:pt x="589087" y="45566"/>
                      <a:pt x="585267" y="49932"/>
                    </a:cubicBezTo>
                    <a:cubicBezTo>
                      <a:pt x="581447" y="54297"/>
                      <a:pt x="579537" y="60709"/>
                      <a:pt x="579537" y="69168"/>
                    </a:cubicBezTo>
                    <a:lnTo>
                      <a:pt x="579537" y="382265"/>
                    </a:lnTo>
                    <a:cubicBezTo>
                      <a:pt x="579537" y="441474"/>
                      <a:pt x="568623" y="485812"/>
                      <a:pt x="546795" y="515280"/>
                    </a:cubicBezTo>
                    <a:cubicBezTo>
                      <a:pt x="507504" y="568213"/>
                      <a:pt x="426331" y="594680"/>
                      <a:pt x="303275" y="594680"/>
                    </a:cubicBezTo>
                    <a:cubicBezTo>
                      <a:pt x="214325" y="594680"/>
                      <a:pt x="146249" y="580355"/>
                      <a:pt x="99046" y="551706"/>
                    </a:cubicBezTo>
                    <a:cubicBezTo>
                      <a:pt x="71487" y="535062"/>
                      <a:pt x="52388" y="512415"/>
                      <a:pt x="41747" y="483766"/>
                    </a:cubicBezTo>
                    <a:cubicBezTo>
                      <a:pt x="31378" y="455389"/>
                      <a:pt x="26194" y="421556"/>
                      <a:pt x="26194" y="382265"/>
                    </a:cubicBezTo>
                    <a:lnTo>
                      <a:pt x="26194" y="69168"/>
                    </a:lnTo>
                    <a:cubicBezTo>
                      <a:pt x="26194" y="60709"/>
                      <a:pt x="24284" y="54297"/>
                      <a:pt x="20464" y="49932"/>
                    </a:cubicBezTo>
                    <a:cubicBezTo>
                      <a:pt x="16644" y="45566"/>
                      <a:pt x="9823" y="42019"/>
                      <a:pt x="0" y="39290"/>
                    </a:cubicBezTo>
                    <a:close/>
                    <a:moveTo>
                      <a:pt x="1871700" y="0"/>
                    </a:moveTo>
                    <a:lnTo>
                      <a:pt x="1884797" y="0"/>
                    </a:lnTo>
                    <a:lnTo>
                      <a:pt x="1884797" y="144475"/>
                    </a:lnTo>
                    <a:lnTo>
                      <a:pt x="1871700" y="144475"/>
                    </a:lnTo>
                    <a:cubicBezTo>
                      <a:pt x="1868972" y="134771"/>
                      <a:pt x="1865425" y="127980"/>
                      <a:pt x="1861059" y="124100"/>
                    </a:cubicBezTo>
                    <a:cubicBezTo>
                      <a:pt x="1856693" y="120221"/>
                      <a:pt x="1850418" y="118281"/>
                      <a:pt x="1842232" y="118281"/>
                    </a:cubicBezTo>
                    <a:lnTo>
                      <a:pt x="1492709" y="118281"/>
                    </a:lnTo>
                    <a:lnTo>
                      <a:pt x="1492709" y="250887"/>
                    </a:lnTo>
                    <a:lnTo>
                      <a:pt x="1719449" y="250887"/>
                    </a:lnTo>
                    <a:cubicBezTo>
                      <a:pt x="1727634" y="250887"/>
                      <a:pt x="1733910" y="248977"/>
                      <a:pt x="1738276" y="245157"/>
                    </a:cubicBezTo>
                    <a:cubicBezTo>
                      <a:pt x="1742641" y="241337"/>
                      <a:pt x="1746188" y="234516"/>
                      <a:pt x="1748917" y="224693"/>
                    </a:cubicBezTo>
                    <a:lnTo>
                      <a:pt x="1762014" y="224693"/>
                    </a:lnTo>
                    <a:lnTo>
                      <a:pt x="1762014" y="365894"/>
                    </a:lnTo>
                    <a:lnTo>
                      <a:pt x="1748917" y="365894"/>
                    </a:lnTo>
                    <a:cubicBezTo>
                      <a:pt x="1746188" y="356344"/>
                      <a:pt x="1742641" y="349591"/>
                      <a:pt x="1738276" y="345635"/>
                    </a:cubicBezTo>
                    <a:cubicBezTo>
                      <a:pt x="1733910" y="341678"/>
                      <a:pt x="1727634" y="339700"/>
                      <a:pt x="1719449" y="339700"/>
                    </a:cubicBezTo>
                    <a:lnTo>
                      <a:pt x="1492709" y="339700"/>
                    </a:lnTo>
                    <a:lnTo>
                      <a:pt x="1492709" y="492770"/>
                    </a:lnTo>
                    <a:lnTo>
                      <a:pt x="1852055" y="492770"/>
                    </a:lnTo>
                    <a:cubicBezTo>
                      <a:pt x="1860240" y="492770"/>
                      <a:pt x="1866516" y="490860"/>
                      <a:pt x="1870881" y="487040"/>
                    </a:cubicBezTo>
                    <a:cubicBezTo>
                      <a:pt x="1875247" y="483220"/>
                      <a:pt x="1878794" y="476399"/>
                      <a:pt x="1881523" y="466576"/>
                    </a:cubicBezTo>
                    <a:lnTo>
                      <a:pt x="1894620" y="466576"/>
                    </a:lnTo>
                    <a:lnTo>
                      <a:pt x="1894620" y="611051"/>
                    </a:lnTo>
                    <a:lnTo>
                      <a:pt x="1881523" y="611051"/>
                    </a:lnTo>
                    <a:cubicBezTo>
                      <a:pt x="1878794" y="601228"/>
                      <a:pt x="1875247" y="594407"/>
                      <a:pt x="1870881" y="590587"/>
                    </a:cubicBezTo>
                    <a:cubicBezTo>
                      <a:pt x="1866516" y="586767"/>
                      <a:pt x="1860240" y="584857"/>
                      <a:pt x="1852055" y="584857"/>
                    </a:cubicBezTo>
                    <a:lnTo>
                      <a:pt x="1344551" y="584857"/>
                    </a:lnTo>
                    <a:lnTo>
                      <a:pt x="1344551" y="571760"/>
                    </a:lnTo>
                    <a:cubicBezTo>
                      <a:pt x="1354373" y="569032"/>
                      <a:pt x="1361195" y="565485"/>
                      <a:pt x="1365015" y="561119"/>
                    </a:cubicBezTo>
                    <a:cubicBezTo>
                      <a:pt x="1368835" y="556753"/>
                      <a:pt x="1370745" y="550341"/>
                      <a:pt x="1370745" y="541883"/>
                    </a:cubicBezTo>
                    <a:lnTo>
                      <a:pt x="1370745" y="69168"/>
                    </a:lnTo>
                    <a:cubicBezTo>
                      <a:pt x="1370745" y="60709"/>
                      <a:pt x="1368835" y="54297"/>
                      <a:pt x="1365015" y="49932"/>
                    </a:cubicBezTo>
                    <a:cubicBezTo>
                      <a:pt x="1361195" y="45566"/>
                      <a:pt x="1354373" y="42019"/>
                      <a:pt x="1344551" y="39290"/>
                    </a:cubicBezTo>
                    <a:lnTo>
                      <a:pt x="1344551" y="26194"/>
                    </a:lnTo>
                    <a:lnTo>
                      <a:pt x="1842232" y="26194"/>
                    </a:lnTo>
                    <a:cubicBezTo>
                      <a:pt x="1850418" y="26194"/>
                      <a:pt x="1856693" y="24246"/>
                      <a:pt x="1861059" y="20352"/>
                    </a:cubicBezTo>
                    <a:cubicBezTo>
                      <a:pt x="1865425" y="16457"/>
                      <a:pt x="1868972" y="9673"/>
                      <a:pt x="187170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600" b="0" cap="none" spc="0" dirty="0">
                  <a:ln w="0"/>
                  <a:solidFill>
                    <a:srgbClr val="7030A0"/>
                  </a:solidFill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BBA285-6D2E-E73C-1AFA-B4715A360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503" y="3565104"/>
                <a:ext cx="269572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B0CA58-6EFD-CA3C-5467-D2DDF804EB72}"/>
                  </a:ext>
                </a:extLst>
              </p:cNvPr>
              <p:cNvSpPr/>
              <p:nvPr/>
            </p:nvSpPr>
            <p:spPr>
              <a:xfrm>
                <a:off x="3853599" y="3334609"/>
                <a:ext cx="2061531" cy="1892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600" dirty="0">
                    <a:ln w="0"/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F1F3AA1-53C0-D4B4-13F2-8C70B0692492}"/>
              </a:ext>
            </a:extLst>
          </p:cNvPr>
          <p:cNvGrpSpPr/>
          <p:nvPr/>
        </p:nvGrpSpPr>
        <p:grpSpPr>
          <a:xfrm>
            <a:off x="2614757" y="1896517"/>
            <a:ext cx="2255205" cy="1983141"/>
            <a:chOff x="315585" y="1581059"/>
            <a:chExt cx="3473411" cy="309093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A7FCBD-1769-1724-57D4-971B80D5C49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8159C5FE-C9E1-7030-605F-25A51788A175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3D0F2FE-6D4D-68A6-FDA2-B3C25B8DD859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58AF83-D54D-021C-22D6-F6B003A3A7A8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935BF2-201A-747D-330B-028C0C97D943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5A5288-75E0-9D43-D989-8448C3DB7890}"/>
              </a:ext>
            </a:extLst>
          </p:cNvPr>
          <p:cNvGrpSpPr/>
          <p:nvPr/>
        </p:nvGrpSpPr>
        <p:grpSpPr>
          <a:xfrm>
            <a:off x="5187496" y="2235042"/>
            <a:ext cx="3594422" cy="845288"/>
            <a:chOff x="3117176" y="1605518"/>
            <a:chExt cx="5733565" cy="1402894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974BDA-B27E-A5CE-3AB3-36070133F305}"/>
                </a:ext>
              </a:extLst>
            </p:cNvPr>
            <p:cNvSpPr/>
            <p:nvPr/>
          </p:nvSpPr>
          <p:spPr>
            <a:xfrm>
              <a:off x="3117176" y="1605518"/>
              <a:ext cx="1915806" cy="1402894"/>
            </a:xfrm>
            <a:custGeom>
              <a:avLst/>
              <a:gdLst/>
              <a:ahLst/>
              <a:cxnLst/>
              <a:rect l="l" t="t" r="r" b="b"/>
              <a:pathLst>
                <a:path w="1915806" h="1098823">
                  <a:moveTo>
                    <a:pt x="418245" y="0"/>
                  </a:moveTo>
                  <a:lnTo>
                    <a:pt x="590035" y="0"/>
                  </a:lnTo>
                  <a:lnTo>
                    <a:pt x="354634" y="770439"/>
                  </a:lnTo>
                  <a:lnTo>
                    <a:pt x="1353994" y="770439"/>
                  </a:lnTo>
                  <a:lnTo>
                    <a:pt x="1546867" y="143010"/>
                  </a:lnTo>
                  <a:cubicBezTo>
                    <a:pt x="1558291" y="101546"/>
                    <a:pt x="1582477" y="67344"/>
                    <a:pt x="1619425" y="40407"/>
                  </a:cubicBezTo>
                  <a:cubicBezTo>
                    <a:pt x="1656373" y="13469"/>
                    <a:pt x="1697892" y="0"/>
                    <a:pt x="1743983" y="0"/>
                  </a:cubicBezTo>
                  <a:lnTo>
                    <a:pt x="1915806" y="0"/>
                  </a:lnTo>
                  <a:lnTo>
                    <a:pt x="1586040" y="1098823"/>
                  </a:lnTo>
                  <a:lnTo>
                    <a:pt x="207611" y="1098823"/>
                  </a:lnTo>
                  <a:cubicBezTo>
                    <a:pt x="172286" y="1098823"/>
                    <a:pt x="140086" y="1091176"/>
                    <a:pt x="111010" y="1075882"/>
                  </a:cubicBezTo>
                  <a:cubicBezTo>
                    <a:pt x="81934" y="1060587"/>
                    <a:pt x="58198" y="1040299"/>
                    <a:pt x="39801" y="1015017"/>
                  </a:cubicBezTo>
                  <a:cubicBezTo>
                    <a:pt x="21404" y="989735"/>
                    <a:pt x="9256" y="961443"/>
                    <a:pt x="3358" y="930142"/>
                  </a:cubicBezTo>
                  <a:cubicBezTo>
                    <a:pt x="-2541" y="898840"/>
                    <a:pt x="-666" y="872665"/>
                    <a:pt x="8982" y="851614"/>
                  </a:cubicBezTo>
                  <a:lnTo>
                    <a:pt x="221162" y="142780"/>
                  </a:lnTo>
                  <a:cubicBezTo>
                    <a:pt x="232564" y="101425"/>
                    <a:pt x="256728" y="67290"/>
                    <a:pt x="293654" y="40374"/>
                  </a:cubicBezTo>
                  <a:cubicBezTo>
                    <a:pt x="330579" y="13458"/>
                    <a:pt x="372110" y="0"/>
                    <a:pt x="418245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58A1BC-F2F5-BA05-22E0-B658976DB259}"/>
                </a:ext>
              </a:extLst>
            </p:cNvPr>
            <p:cNvSpPr/>
            <p:nvPr/>
          </p:nvSpPr>
          <p:spPr>
            <a:xfrm>
              <a:off x="5032982" y="1624473"/>
              <a:ext cx="1981158" cy="1364983"/>
            </a:xfrm>
            <a:custGeom>
              <a:avLst/>
              <a:gdLst/>
              <a:ahLst/>
              <a:cxnLst/>
              <a:rect l="l" t="t" r="r" b="b"/>
              <a:pathLst>
                <a:path w="1981158" h="1098823">
                  <a:moveTo>
                    <a:pt x="613714" y="328384"/>
                  </a:moveTo>
                  <a:cubicBezTo>
                    <a:pt x="597970" y="328384"/>
                    <a:pt x="583903" y="333235"/>
                    <a:pt x="571515" y="342938"/>
                  </a:cubicBezTo>
                  <a:cubicBezTo>
                    <a:pt x="559126" y="352641"/>
                    <a:pt x="550212" y="365145"/>
                    <a:pt x="544774" y="380451"/>
                  </a:cubicBezTo>
                  <a:lnTo>
                    <a:pt x="492280" y="530466"/>
                  </a:lnTo>
                  <a:lnTo>
                    <a:pt x="1491641" y="530466"/>
                  </a:lnTo>
                  <a:lnTo>
                    <a:pt x="1561172" y="328384"/>
                  </a:lnTo>
                  <a:close/>
                  <a:moveTo>
                    <a:pt x="588947" y="0"/>
                  </a:moveTo>
                  <a:lnTo>
                    <a:pt x="1981158" y="0"/>
                  </a:lnTo>
                  <a:lnTo>
                    <a:pt x="1694348" y="954695"/>
                  </a:lnTo>
                  <a:cubicBezTo>
                    <a:pt x="1682661" y="997080"/>
                    <a:pt x="1658393" y="1031698"/>
                    <a:pt x="1621544" y="1058548"/>
                  </a:cubicBezTo>
                  <a:cubicBezTo>
                    <a:pt x="1584695" y="1085398"/>
                    <a:pt x="1543367" y="1098823"/>
                    <a:pt x="1497561" y="1098823"/>
                  </a:cubicBezTo>
                  <a:lnTo>
                    <a:pt x="1325738" y="1098823"/>
                  </a:lnTo>
                  <a:lnTo>
                    <a:pt x="1398033" y="858850"/>
                  </a:lnTo>
                  <a:lnTo>
                    <a:pt x="397949" y="858850"/>
                  </a:lnTo>
                  <a:lnTo>
                    <a:pt x="368610" y="954464"/>
                  </a:lnTo>
                  <a:cubicBezTo>
                    <a:pt x="356901" y="996872"/>
                    <a:pt x="332622" y="1031534"/>
                    <a:pt x="295773" y="1058449"/>
                  </a:cubicBezTo>
                  <a:cubicBezTo>
                    <a:pt x="258924" y="1085365"/>
                    <a:pt x="217596" y="1098823"/>
                    <a:pt x="171790" y="1098823"/>
                  </a:cubicBezTo>
                  <a:lnTo>
                    <a:pt x="0" y="1098823"/>
                  </a:lnTo>
                  <a:lnTo>
                    <a:pt x="252603" y="248919"/>
                  </a:lnTo>
                  <a:cubicBezTo>
                    <a:pt x="264159" y="211380"/>
                    <a:pt x="280791" y="177420"/>
                    <a:pt x="302499" y="147039"/>
                  </a:cubicBezTo>
                  <a:cubicBezTo>
                    <a:pt x="324207" y="116659"/>
                    <a:pt x="349676" y="90516"/>
                    <a:pt x="378905" y="68611"/>
                  </a:cubicBezTo>
                  <a:cubicBezTo>
                    <a:pt x="408134" y="46705"/>
                    <a:pt x="441008" y="29794"/>
                    <a:pt x="477528" y="17876"/>
                  </a:cubicBezTo>
                  <a:cubicBezTo>
                    <a:pt x="514048" y="5959"/>
                    <a:pt x="551188" y="0"/>
                    <a:pt x="588947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BA3F4C-7A2D-AFAD-C812-69D0393D61A4}"/>
                </a:ext>
              </a:extLst>
            </p:cNvPr>
            <p:cNvSpPr/>
            <p:nvPr/>
          </p:nvSpPr>
          <p:spPr>
            <a:xfrm>
              <a:off x="7014140" y="1643428"/>
              <a:ext cx="1836601" cy="1364984"/>
            </a:xfrm>
            <a:custGeom>
              <a:avLst/>
              <a:gdLst/>
              <a:ahLst/>
              <a:cxnLst/>
              <a:rect l="l" t="t" r="r" b="b"/>
              <a:pathLst>
                <a:path w="1836601" h="1098823">
                  <a:moveTo>
                    <a:pt x="526980" y="0"/>
                  </a:moveTo>
                  <a:lnTo>
                    <a:pt x="1836601" y="0"/>
                  </a:lnTo>
                  <a:lnTo>
                    <a:pt x="1784535" y="188893"/>
                  </a:lnTo>
                  <a:cubicBezTo>
                    <a:pt x="1773221" y="229854"/>
                    <a:pt x="1749150" y="263342"/>
                    <a:pt x="1712323" y="289359"/>
                  </a:cubicBezTo>
                  <a:cubicBezTo>
                    <a:pt x="1675496" y="315376"/>
                    <a:pt x="1634190" y="328384"/>
                    <a:pt x="1588406" y="328384"/>
                  </a:cubicBezTo>
                  <a:lnTo>
                    <a:pt x="561121" y="328384"/>
                  </a:lnTo>
                  <a:lnTo>
                    <a:pt x="537702" y="383115"/>
                  </a:lnTo>
                  <a:lnTo>
                    <a:pt x="1718917" y="383115"/>
                  </a:lnTo>
                  <a:lnTo>
                    <a:pt x="1666851" y="572008"/>
                  </a:lnTo>
                  <a:cubicBezTo>
                    <a:pt x="1655537" y="612968"/>
                    <a:pt x="1631460" y="646457"/>
                    <a:pt x="1594622" y="672473"/>
                  </a:cubicBezTo>
                  <a:cubicBezTo>
                    <a:pt x="1557784" y="698490"/>
                    <a:pt x="1516473" y="711499"/>
                    <a:pt x="1470689" y="711499"/>
                  </a:cubicBezTo>
                  <a:lnTo>
                    <a:pt x="443503" y="711499"/>
                  </a:lnTo>
                  <a:lnTo>
                    <a:pt x="419985" y="770439"/>
                  </a:lnTo>
                  <a:lnTo>
                    <a:pt x="1601200" y="770439"/>
                  </a:lnTo>
                  <a:lnTo>
                    <a:pt x="1549299" y="956767"/>
                  </a:lnTo>
                  <a:cubicBezTo>
                    <a:pt x="1537940" y="997859"/>
                    <a:pt x="1513831" y="1031808"/>
                    <a:pt x="1476971" y="1058614"/>
                  </a:cubicBezTo>
                  <a:cubicBezTo>
                    <a:pt x="1440111" y="1085420"/>
                    <a:pt x="1398789" y="1098823"/>
                    <a:pt x="1353005" y="1098823"/>
                  </a:cubicBezTo>
                  <a:lnTo>
                    <a:pt x="0" y="1098823"/>
                  </a:lnTo>
                  <a:lnTo>
                    <a:pt x="272897" y="183466"/>
                  </a:lnTo>
                  <a:cubicBezTo>
                    <a:pt x="287939" y="131476"/>
                    <a:pt x="319416" y="87901"/>
                    <a:pt x="367327" y="52741"/>
                  </a:cubicBezTo>
                  <a:cubicBezTo>
                    <a:pt x="415238" y="17580"/>
                    <a:pt x="468456" y="0"/>
                    <a:pt x="526980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4F2A551-97A5-88E2-1349-80C8884C2A35}"/>
              </a:ext>
            </a:extLst>
          </p:cNvPr>
          <p:cNvSpPr/>
          <p:nvPr/>
        </p:nvSpPr>
        <p:spPr>
          <a:xfrm>
            <a:off x="5187496" y="3318814"/>
            <a:ext cx="3471824" cy="220371"/>
          </a:xfrm>
          <a:custGeom>
            <a:avLst/>
            <a:gdLst/>
            <a:ahLst/>
            <a:cxnLst/>
            <a:rect l="l" t="t" r="r" b="b"/>
            <a:pathLst>
              <a:path w="3471824" h="220371">
                <a:moveTo>
                  <a:pt x="1626184" y="107595"/>
                </a:moveTo>
                <a:cubicBezTo>
                  <a:pt x="1600174" y="117552"/>
                  <a:pt x="1587170" y="133300"/>
                  <a:pt x="1587170" y="154839"/>
                </a:cubicBezTo>
                <a:cubicBezTo>
                  <a:pt x="1587170" y="166828"/>
                  <a:pt x="1591488" y="176784"/>
                  <a:pt x="1600124" y="184709"/>
                </a:cubicBezTo>
                <a:cubicBezTo>
                  <a:pt x="1608760" y="192634"/>
                  <a:pt x="1619986" y="196596"/>
                  <a:pt x="1633804" y="196596"/>
                </a:cubicBezTo>
                <a:cubicBezTo>
                  <a:pt x="1644777" y="196596"/>
                  <a:pt x="1654683" y="194463"/>
                  <a:pt x="1663522" y="190196"/>
                </a:cubicBezTo>
                <a:cubicBezTo>
                  <a:pt x="1672361" y="185928"/>
                  <a:pt x="1680743" y="179324"/>
                  <a:pt x="1688668" y="170384"/>
                </a:cubicBezTo>
                <a:close/>
                <a:moveTo>
                  <a:pt x="2260473" y="39624"/>
                </a:moveTo>
                <a:lnTo>
                  <a:pt x="2222068" y="146914"/>
                </a:lnTo>
                <a:lnTo>
                  <a:pt x="2298878" y="146914"/>
                </a:lnTo>
                <a:close/>
                <a:moveTo>
                  <a:pt x="3142412" y="27128"/>
                </a:moveTo>
                <a:lnTo>
                  <a:pt x="3142412" y="107595"/>
                </a:lnTo>
                <a:lnTo>
                  <a:pt x="3183255" y="107595"/>
                </a:lnTo>
                <a:cubicBezTo>
                  <a:pt x="3198291" y="107595"/>
                  <a:pt x="3209569" y="103886"/>
                  <a:pt x="3217088" y="96470"/>
                </a:cubicBezTo>
                <a:cubicBezTo>
                  <a:pt x="3224606" y="89053"/>
                  <a:pt x="3228365" y="79147"/>
                  <a:pt x="3228365" y="66752"/>
                </a:cubicBezTo>
                <a:cubicBezTo>
                  <a:pt x="3228365" y="54153"/>
                  <a:pt x="3224656" y="44400"/>
                  <a:pt x="3217240" y="37491"/>
                </a:cubicBezTo>
                <a:cubicBezTo>
                  <a:pt x="3209823" y="30582"/>
                  <a:pt x="3198495" y="27128"/>
                  <a:pt x="3183255" y="27128"/>
                </a:cubicBezTo>
                <a:close/>
                <a:moveTo>
                  <a:pt x="1989887" y="27128"/>
                </a:moveTo>
                <a:lnTo>
                  <a:pt x="1989887" y="105156"/>
                </a:lnTo>
                <a:lnTo>
                  <a:pt x="2030730" y="105156"/>
                </a:lnTo>
                <a:cubicBezTo>
                  <a:pt x="2046173" y="105156"/>
                  <a:pt x="2057552" y="101804"/>
                  <a:pt x="2064867" y="95098"/>
                </a:cubicBezTo>
                <a:cubicBezTo>
                  <a:pt x="2072183" y="88392"/>
                  <a:pt x="2075840" y="78842"/>
                  <a:pt x="2075840" y="66447"/>
                </a:cubicBezTo>
                <a:cubicBezTo>
                  <a:pt x="2075840" y="40234"/>
                  <a:pt x="2060803" y="27128"/>
                  <a:pt x="2030730" y="27128"/>
                </a:cubicBezTo>
                <a:close/>
                <a:moveTo>
                  <a:pt x="1046912" y="27128"/>
                </a:moveTo>
                <a:lnTo>
                  <a:pt x="1046912" y="107595"/>
                </a:lnTo>
                <a:lnTo>
                  <a:pt x="1087755" y="107595"/>
                </a:lnTo>
                <a:cubicBezTo>
                  <a:pt x="1102792" y="107595"/>
                  <a:pt x="1114069" y="103886"/>
                  <a:pt x="1121588" y="96470"/>
                </a:cubicBezTo>
                <a:cubicBezTo>
                  <a:pt x="1129106" y="89053"/>
                  <a:pt x="1132865" y="79147"/>
                  <a:pt x="1132865" y="66752"/>
                </a:cubicBezTo>
                <a:cubicBezTo>
                  <a:pt x="1132865" y="54153"/>
                  <a:pt x="1129157" y="44400"/>
                  <a:pt x="1121740" y="37491"/>
                </a:cubicBezTo>
                <a:cubicBezTo>
                  <a:pt x="1114323" y="30582"/>
                  <a:pt x="1102995" y="27128"/>
                  <a:pt x="1087755" y="27128"/>
                </a:cubicBezTo>
                <a:close/>
                <a:moveTo>
                  <a:pt x="401117" y="25908"/>
                </a:moveTo>
                <a:cubicBezTo>
                  <a:pt x="386080" y="25908"/>
                  <a:pt x="372669" y="29363"/>
                  <a:pt x="360883" y="36272"/>
                </a:cubicBezTo>
                <a:cubicBezTo>
                  <a:pt x="349098" y="43180"/>
                  <a:pt x="339801" y="52985"/>
                  <a:pt x="332994" y="65685"/>
                </a:cubicBezTo>
                <a:cubicBezTo>
                  <a:pt x="326187" y="78385"/>
                  <a:pt x="322783" y="93269"/>
                  <a:pt x="322783" y="110338"/>
                </a:cubicBezTo>
                <a:cubicBezTo>
                  <a:pt x="322783" y="127204"/>
                  <a:pt x="326187" y="142037"/>
                  <a:pt x="332994" y="154839"/>
                </a:cubicBezTo>
                <a:cubicBezTo>
                  <a:pt x="339801" y="167640"/>
                  <a:pt x="349148" y="177496"/>
                  <a:pt x="361035" y="184404"/>
                </a:cubicBezTo>
                <a:cubicBezTo>
                  <a:pt x="372923" y="191313"/>
                  <a:pt x="386283" y="194768"/>
                  <a:pt x="401117" y="194768"/>
                </a:cubicBezTo>
                <a:cubicBezTo>
                  <a:pt x="415950" y="194768"/>
                  <a:pt x="429311" y="191313"/>
                  <a:pt x="441198" y="184404"/>
                </a:cubicBezTo>
                <a:cubicBezTo>
                  <a:pt x="453085" y="177496"/>
                  <a:pt x="462432" y="167640"/>
                  <a:pt x="469239" y="154839"/>
                </a:cubicBezTo>
                <a:cubicBezTo>
                  <a:pt x="476047" y="142037"/>
                  <a:pt x="479450" y="127204"/>
                  <a:pt x="479450" y="110338"/>
                </a:cubicBezTo>
                <a:cubicBezTo>
                  <a:pt x="479450" y="93269"/>
                  <a:pt x="476047" y="78385"/>
                  <a:pt x="469239" y="65685"/>
                </a:cubicBezTo>
                <a:cubicBezTo>
                  <a:pt x="462432" y="52985"/>
                  <a:pt x="453136" y="43180"/>
                  <a:pt x="441350" y="36272"/>
                </a:cubicBezTo>
                <a:cubicBezTo>
                  <a:pt x="429565" y="29363"/>
                  <a:pt x="416153" y="25908"/>
                  <a:pt x="401117" y="25908"/>
                </a:cubicBezTo>
                <a:close/>
                <a:moveTo>
                  <a:pt x="0" y="5792"/>
                </a:moveTo>
                <a:lnTo>
                  <a:pt x="29870" y="5792"/>
                </a:lnTo>
                <a:lnTo>
                  <a:pt x="107899" y="180137"/>
                </a:lnTo>
                <a:lnTo>
                  <a:pt x="185928" y="5792"/>
                </a:lnTo>
                <a:lnTo>
                  <a:pt x="215493" y="5792"/>
                </a:lnTo>
                <a:lnTo>
                  <a:pt x="215493" y="216713"/>
                </a:lnTo>
                <a:lnTo>
                  <a:pt x="187757" y="216713"/>
                </a:lnTo>
                <a:lnTo>
                  <a:pt x="187757" y="59436"/>
                </a:lnTo>
                <a:lnTo>
                  <a:pt x="117653" y="216713"/>
                </a:lnTo>
                <a:lnTo>
                  <a:pt x="98145" y="216713"/>
                </a:lnTo>
                <a:lnTo>
                  <a:pt x="27737" y="59132"/>
                </a:lnTo>
                <a:lnTo>
                  <a:pt x="27737" y="216713"/>
                </a:lnTo>
                <a:lnTo>
                  <a:pt x="0" y="216713"/>
                </a:lnTo>
                <a:close/>
                <a:moveTo>
                  <a:pt x="2244623" y="5487"/>
                </a:moveTo>
                <a:lnTo>
                  <a:pt x="2276627" y="5487"/>
                </a:lnTo>
                <a:lnTo>
                  <a:pt x="2353132" y="216713"/>
                </a:lnTo>
                <a:lnTo>
                  <a:pt x="2323871" y="216713"/>
                </a:lnTo>
                <a:lnTo>
                  <a:pt x="2306802" y="169469"/>
                </a:lnTo>
                <a:lnTo>
                  <a:pt x="2214143" y="169469"/>
                </a:lnTo>
                <a:lnTo>
                  <a:pt x="2197074" y="216713"/>
                </a:lnTo>
                <a:lnTo>
                  <a:pt x="2167814" y="216713"/>
                </a:lnTo>
                <a:close/>
                <a:moveTo>
                  <a:pt x="3114675" y="4268"/>
                </a:moveTo>
                <a:lnTo>
                  <a:pt x="3183255" y="4268"/>
                </a:lnTo>
                <a:cubicBezTo>
                  <a:pt x="3199308" y="4268"/>
                  <a:pt x="3212871" y="7011"/>
                  <a:pt x="3223946" y="12497"/>
                </a:cubicBezTo>
                <a:cubicBezTo>
                  <a:pt x="3235020" y="17984"/>
                  <a:pt x="3243300" y="25400"/>
                  <a:pt x="3248787" y="34748"/>
                </a:cubicBezTo>
                <a:cubicBezTo>
                  <a:pt x="3254273" y="44095"/>
                  <a:pt x="3257016" y="54763"/>
                  <a:pt x="3257016" y="66752"/>
                </a:cubicBezTo>
                <a:cubicBezTo>
                  <a:pt x="3257016" y="81382"/>
                  <a:pt x="3252800" y="94285"/>
                  <a:pt x="3244367" y="105461"/>
                </a:cubicBezTo>
                <a:cubicBezTo>
                  <a:pt x="3235934" y="116637"/>
                  <a:pt x="3223285" y="124054"/>
                  <a:pt x="3206420" y="127712"/>
                </a:cubicBezTo>
                <a:lnTo>
                  <a:pt x="3259760" y="216713"/>
                </a:lnTo>
                <a:lnTo>
                  <a:pt x="3226536" y="216713"/>
                </a:lnTo>
                <a:lnTo>
                  <a:pt x="3175940" y="129845"/>
                </a:lnTo>
                <a:lnTo>
                  <a:pt x="3142412" y="129845"/>
                </a:lnTo>
                <a:lnTo>
                  <a:pt x="3142412" y="216713"/>
                </a:lnTo>
                <a:lnTo>
                  <a:pt x="3114675" y="216713"/>
                </a:lnTo>
                <a:close/>
                <a:moveTo>
                  <a:pt x="2705100" y="4268"/>
                </a:moveTo>
                <a:lnTo>
                  <a:pt x="2732837" y="4268"/>
                </a:lnTo>
                <a:lnTo>
                  <a:pt x="2732837" y="102718"/>
                </a:lnTo>
                <a:lnTo>
                  <a:pt x="2820619" y="4268"/>
                </a:lnTo>
                <a:lnTo>
                  <a:pt x="2855671" y="4268"/>
                </a:lnTo>
                <a:lnTo>
                  <a:pt x="2759354" y="110643"/>
                </a:lnTo>
                <a:lnTo>
                  <a:pt x="2856585" y="216713"/>
                </a:lnTo>
                <a:lnTo>
                  <a:pt x="2820314" y="216713"/>
                </a:lnTo>
                <a:lnTo>
                  <a:pt x="2732837" y="119787"/>
                </a:lnTo>
                <a:lnTo>
                  <a:pt x="2732837" y="216713"/>
                </a:lnTo>
                <a:lnTo>
                  <a:pt x="2705100" y="216713"/>
                </a:lnTo>
                <a:close/>
                <a:moveTo>
                  <a:pt x="1962150" y="4268"/>
                </a:moveTo>
                <a:lnTo>
                  <a:pt x="2030730" y="4268"/>
                </a:lnTo>
                <a:cubicBezTo>
                  <a:pt x="2054707" y="4268"/>
                  <a:pt x="2072945" y="10059"/>
                  <a:pt x="2085441" y="21641"/>
                </a:cubicBezTo>
                <a:cubicBezTo>
                  <a:pt x="2097938" y="33224"/>
                  <a:pt x="2104187" y="48159"/>
                  <a:pt x="2104187" y="66447"/>
                </a:cubicBezTo>
                <a:cubicBezTo>
                  <a:pt x="2104187" y="84125"/>
                  <a:pt x="2098141" y="98806"/>
                  <a:pt x="2086051" y="110490"/>
                </a:cubicBezTo>
                <a:cubicBezTo>
                  <a:pt x="2073961" y="122174"/>
                  <a:pt x="2055520" y="128016"/>
                  <a:pt x="2030730" y="128016"/>
                </a:cubicBezTo>
                <a:lnTo>
                  <a:pt x="1989887" y="128016"/>
                </a:lnTo>
                <a:lnTo>
                  <a:pt x="1989887" y="216713"/>
                </a:lnTo>
                <a:lnTo>
                  <a:pt x="1962150" y="216713"/>
                </a:lnTo>
                <a:close/>
                <a:moveTo>
                  <a:pt x="1019175" y="4268"/>
                </a:moveTo>
                <a:lnTo>
                  <a:pt x="1087755" y="4268"/>
                </a:lnTo>
                <a:cubicBezTo>
                  <a:pt x="1103808" y="4268"/>
                  <a:pt x="1117371" y="7011"/>
                  <a:pt x="1128446" y="12497"/>
                </a:cubicBezTo>
                <a:cubicBezTo>
                  <a:pt x="1139520" y="17984"/>
                  <a:pt x="1147800" y="25400"/>
                  <a:pt x="1153287" y="34748"/>
                </a:cubicBezTo>
                <a:cubicBezTo>
                  <a:pt x="1158773" y="44095"/>
                  <a:pt x="1161516" y="54763"/>
                  <a:pt x="1161516" y="66752"/>
                </a:cubicBezTo>
                <a:cubicBezTo>
                  <a:pt x="1161516" y="81382"/>
                  <a:pt x="1157300" y="94285"/>
                  <a:pt x="1148867" y="105461"/>
                </a:cubicBezTo>
                <a:cubicBezTo>
                  <a:pt x="1140434" y="116637"/>
                  <a:pt x="1127785" y="124054"/>
                  <a:pt x="1110920" y="127712"/>
                </a:cubicBezTo>
                <a:lnTo>
                  <a:pt x="1164260" y="216713"/>
                </a:lnTo>
                <a:lnTo>
                  <a:pt x="1131037" y="216713"/>
                </a:lnTo>
                <a:lnTo>
                  <a:pt x="1080440" y="129845"/>
                </a:lnTo>
                <a:lnTo>
                  <a:pt x="1046912" y="129845"/>
                </a:lnTo>
                <a:lnTo>
                  <a:pt x="1046912" y="216713"/>
                </a:lnTo>
                <a:lnTo>
                  <a:pt x="1019175" y="216713"/>
                </a:lnTo>
                <a:close/>
                <a:moveTo>
                  <a:pt x="564261" y="4268"/>
                </a:moveTo>
                <a:lnTo>
                  <a:pt x="593826" y="4268"/>
                </a:lnTo>
                <a:lnTo>
                  <a:pt x="660578" y="187452"/>
                </a:lnTo>
                <a:lnTo>
                  <a:pt x="727329" y="4268"/>
                </a:lnTo>
                <a:lnTo>
                  <a:pt x="756590" y="4268"/>
                </a:lnTo>
                <a:lnTo>
                  <a:pt x="676427" y="216713"/>
                </a:lnTo>
                <a:lnTo>
                  <a:pt x="644423" y="216713"/>
                </a:lnTo>
                <a:close/>
                <a:moveTo>
                  <a:pt x="2924175" y="3963"/>
                </a:moveTo>
                <a:lnTo>
                  <a:pt x="3038475" y="3963"/>
                </a:lnTo>
                <a:lnTo>
                  <a:pt x="3038475" y="26823"/>
                </a:lnTo>
                <a:lnTo>
                  <a:pt x="2951912" y="26823"/>
                </a:lnTo>
                <a:lnTo>
                  <a:pt x="2951912" y="97841"/>
                </a:lnTo>
                <a:lnTo>
                  <a:pt x="3029331" y="97841"/>
                </a:lnTo>
                <a:lnTo>
                  <a:pt x="3029331" y="120701"/>
                </a:lnTo>
                <a:lnTo>
                  <a:pt x="2951912" y="120701"/>
                </a:lnTo>
                <a:lnTo>
                  <a:pt x="2951912" y="193853"/>
                </a:lnTo>
                <a:lnTo>
                  <a:pt x="3038475" y="193853"/>
                </a:lnTo>
                <a:lnTo>
                  <a:pt x="3038475" y="216713"/>
                </a:lnTo>
                <a:lnTo>
                  <a:pt x="2924175" y="216713"/>
                </a:lnTo>
                <a:close/>
                <a:moveTo>
                  <a:pt x="828675" y="3963"/>
                </a:moveTo>
                <a:lnTo>
                  <a:pt x="942975" y="3963"/>
                </a:lnTo>
                <a:lnTo>
                  <a:pt x="942975" y="26823"/>
                </a:lnTo>
                <a:lnTo>
                  <a:pt x="856412" y="26823"/>
                </a:lnTo>
                <a:lnTo>
                  <a:pt x="856412" y="97841"/>
                </a:lnTo>
                <a:lnTo>
                  <a:pt x="933831" y="97841"/>
                </a:lnTo>
                <a:lnTo>
                  <a:pt x="933831" y="120701"/>
                </a:lnTo>
                <a:lnTo>
                  <a:pt x="856412" y="120701"/>
                </a:lnTo>
                <a:lnTo>
                  <a:pt x="856412" y="193853"/>
                </a:lnTo>
                <a:lnTo>
                  <a:pt x="942975" y="193853"/>
                </a:lnTo>
                <a:lnTo>
                  <a:pt x="942975" y="216713"/>
                </a:lnTo>
                <a:lnTo>
                  <a:pt x="828675" y="216713"/>
                </a:lnTo>
                <a:close/>
                <a:moveTo>
                  <a:pt x="401117" y="1829"/>
                </a:moveTo>
                <a:cubicBezTo>
                  <a:pt x="421030" y="1829"/>
                  <a:pt x="439115" y="6452"/>
                  <a:pt x="455371" y="15698"/>
                </a:cubicBezTo>
                <a:cubicBezTo>
                  <a:pt x="471627" y="24943"/>
                  <a:pt x="484429" y="37796"/>
                  <a:pt x="493776" y="54255"/>
                </a:cubicBezTo>
                <a:cubicBezTo>
                  <a:pt x="503123" y="70714"/>
                  <a:pt x="507797" y="89408"/>
                  <a:pt x="507797" y="110338"/>
                </a:cubicBezTo>
                <a:cubicBezTo>
                  <a:pt x="507797" y="131268"/>
                  <a:pt x="503123" y="149962"/>
                  <a:pt x="493776" y="166421"/>
                </a:cubicBezTo>
                <a:cubicBezTo>
                  <a:pt x="484429" y="182880"/>
                  <a:pt x="471627" y="195733"/>
                  <a:pt x="455371" y="204978"/>
                </a:cubicBezTo>
                <a:cubicBezTo>
                  <a:pt x="439115" y="214224"/>
                  <a:pt x="421030" y="218847"/>
                  <a:pt x="401117" y="218847"/>
                </a:cubicBezTo>
                <a:cubicBezTo>
                  <a:pt x="381406" y="218847"/>
                  <a:pt x="363423" y="214224"/>
                  <a:pt x="347167" y="204978"/>
                </a:cubicBezTo>
                <a:cubicBezTo>
                  <a:pt x="330911" y="195733"/>
                  <a:pt x="318059" y="182830"/>
                  <a:pt x="308610" y="166269"/>
                </a:cubicBezTo>
                <a:cubicBezTo>
                  <a:pt x="299161" y="149708"/>
                  <a:pt x="294437" y="131064"/>
                  <a:pt x="294437" y="110338"/>
                </a:cubicBezTo>
                <a:cubicBezTo>
                  <a:pt x="294437" y="89612"/>
                  <a:pt x="299161" y="70968"/>
                  <a:pt x="308610" y="54407"/>
                </a:cubicBezTo>
                <a:cubicBezTo>
                  <a:pt x="318059" y="37846"/>
                  <a:pt x="330911" y="24943"/>
                  <a:pt x="347167" y="15698"/>
                </a:cubicBezTo>
                <a:cubicBezTo>
                  <a:pt x="363423" y="6452"/>
                  <a:pt x="381406" y="1829"/>
                  <a:pt x="401117" y="1829"/>
                </a:cubicBezTo>
                <a:close/>
                <a:moveTo>
                  <a:pt x="3399282" y="1524"/>
                </a:moveTo>
                <a:cubicBezTo>
                  <a:pt x="3419195" y="1524"/>
                  <a:pt x="3435502" y="6503"/>
                  <a:pt x="3448202" y="16460"/>
                </a:cubicBezTo>
                <a:cubicBezTo>
                  <a:pt x="3460902" y="26416"/>
                  <a:pt x="3468065" y="39624"/>
                  <a:pt x="3469690" y="56084"/>
                </a:cubicBezTo>
                <a:lnTo>
                  <a:pt x="3439210" y="56084"/>
                </a:lnTo>
                <a:cubicBezTo>
                  <a:pt x="3438195" y="47956"/>
                  <a:pt x="3433928" y="40793"/>
                  <a:pt x="3426409" y="34595"/>
                </a:cubicBezTo>
                <a:cubicBezTo>
                  <a:pt x="3418890" y="28398"/>
                  <a:pt x="3408934" y="25299"/>
                  <a:pt x="3396538" y="25299"/>
                </a:cubicBezTo>
                <a:cubicBezTo>
                  <a:pt x="3384956" y="25299"/>
                  <a:pt x="3375507" y="28296"/>
                  <a:pt x="3368192" y="34290"/>
                </a:cubicBezTo>
                <a:cubicBezTo>
                  <a:pt x="3360877" y="40285"/>
                  <a:pt x="3357219" y="48667"/>
                  <a:pt x="3357219" y="59436"/>
                </a:cubicBezTo>
                <a:cubicBezTo>
                  <a:pt x="3357219" y="67158"/>
                  <a:pt x="3359404" y="73457"/>
                  <a:pt x="3363772" y="78334"/>
                </a:cubicBezTo>
                <a:cubicBezTo>
                  <a:pt x="3368141" y="83211"/>
                  <a:pt x="3373526" y="86919"/>
                  <a:pt x="3379927" y="89459"/>
                </a:cubicBezTo>
                <a:cubicBezTo>
                  <a:pt x="3386328" y="91999"/>
                  <a:pt x="3395319" y="94895"/>
                  <a:pt x="3406902" y="98146"/>
                </a:cubicBezTo>
                <a:cubicBezTo>
                  <a:pt x="3420922" y="102007"/>
                  <a:pt x="3432200" y="105817"/>
                  <a:pt x="3440734" y="109576"/>
                </a:cubicBezTo>
                <a:cubicBezTo>
                  <a:pt x="3449269" y="113335"/>
                  <a:pt x="3456584" y="119126"/>
                  <a:pt x="3462680" y="126950"/>
                </a:cubicBezTo>
                <a:cubicBezTo>
                  <a:pt x="3468776" y="134773"/>
                  <a:pt x="3471824" y="145390"/>
                  <a:pt x="3471824" y="158801"/>
                </a:cubicBezTo>
                <a:cubicBezTo>
                  <a:pt x="3471824" y="169164"/>
                  <a:pt x="3469081" y="178918"/>
                  <a:pt x="3463594" y="188062"/>
                </a:cubicBezTo>
                <a:cubicBezTo>
                  <a:pt x="3458108" y="197206"/>
                  <a:pt x="3449980" y="204623"/>
                  <a:pt x="3439210" y="210312"/>
                </a:cubicBezTo>
                <a:cubicBezTo>
                  <a:pt x="3428441" y="216002"/>
                  <a:pt x="3415741" y="218847"/>
                  <a:pt x="3401110" y="218847"/>
                </a:cubicBezTo>
                <a:cubicBezTo>
                  <a:pt x="3387090" y="218847"/>
                  <a:pt x="3374542" y="216358"/>
                  <a:pt x="3363468" y="211379"/>
                </a:cubicBezTo>
                <a:cubicBezTo>
                  <a:pt x="3352394" y="206401"/>
                  <a:pt x="3343706" y="199492"/>
                  <a:pt x="3337407" y="190653"/>
                </a:cubicBezTo>
                <a:cubicBezTo>
                  <a:pt x="3331108" y="181814"/>
                  <a:pt x="3327857" y="171603"/>
                  <a:pt x="3327654" y="160020"/>
                </a:cubicBezTo>
                <a:lnTo>
                  <a:pt x="3357219" y="160020"/>
                </a:lnTo>
                <a:cubicBezTo>
                  <a:pt x="3358235" y="169977"/>
                  <a:pt x="3362350" y="178359"/>
                  <a:pt x="3369564" y="185166"/>
                </a:cubicBezTo>
                <a:cubicBezTo>
                  <a:pt x="3376778" y="191974"/>
                  <a:pt x="3387293" y="195377"/>
                  <a:pt x="3401110" y="195377"/>
                </a:cubicBezTo>
                <a:cubicBezTo>
                  <a:pt x="3414318" y="195377"/>
                  <a:pt x="3424732" y="192075"/>
                  <a:pt x="3432352" y="185471"/>
                </a:cubicBezTo>
                <a:cubicBezTo>
                  <a:pt x="3439972" y="178867"/>
                  <a:pt x="3443782" y="170384"/>
                  <a:pt x="3443782" y="160020"/>
                </a:cubicBezTo>
                <a:cubicBezTo>
                  <a:pt x="3443782" y="151892"/>
                  <a:pt x="3441547" y="145288"/>
                  <a:pt x="3437077" y="140208"/>
                </a:cubicBezTo>
                <a:cubicBezTo>
                  <a:pt x="3432606" y="135128"/>
                  <a:pt x="3427018" y="131268"/>
                  <a:pt x="3420313" y="128626"/>
                </a:cubicBezTo>
                <a:cubicBezTo>
                  <a:pt x="3413607" y="125984"/>
                  <a:pt x="3404565" y="123140"/>
                  <a:pt x="3393186" y="120092"/>
                </a:cubicBezTo>
                <a:cubicBezTo>
                  <a:pt x="3379165" y="116434"/>
                  <a:pt x="3367938" y="112776"/>
                  <a:pt x="3359505" y="109119"/>
                </a:cubicBezTo>
                <a:cubicBezTo>
                  <a:pt x="3351072" y="105461"/>
                  <a:pt x="3343859" y="99721"/>
                  <a:pt x="3337864" y="91898"/>
                </a:cubicBezTo>
                <a:cubicBezTo>
                  <a:pt x="3331870" y="84074"/>
                  <a:pt x="3328873" y="73559"/>
                  <a:pt x="3328873" y="60351"/>
                </a:cubicBezTo>
                <a:cubicBezTo>
                  <a:pt x="3328873" y="48768"/>
                  <a:pt x="3331820" y="38507"/>
                  <a:pt x="3337712" y="29566"/>
                </a:cubicBezTo>
                <a:cubicBezTo>
                  <a:pt x="3343605" y="20625"/>
                  <a:pt x="3351885" y="13716"/>
                  <a:pt x="3362553" y="8840"/>
                </a:cubicBezTo>
                <a:cubicBezTo>
                  <a:pt x="3373221" y="3963"/>
                  <a:pt x="3385464" y="1524"/>
                  <a:pt x="3399282" y="1524"/>
                </a:cubicBezTo>
                <a:close/>
                <a:moveTo>
                  <a:pt x="2524582" y="1524"/>
                </a:moveTo>
                <a:cubicBezTo>
                  <a:pt x="2547747" y="1524"/>
                  <a:pt x="2567965" y="7112"/>
                  <a:pt x="2585237" y="18288"/>
                </a:cubicBezTo>
                <a:cubicBezTo>
                  <a:pt x="2602509" y="29464"/>
                  <a:pt x="2615107" y="45314"/>
                  <a:pt x="2623032" y="65837"/>
                </a:cubicBezTo>
                <a:lnTo>
                  <a:pt x="2589809" y="65837"/>
                </a:lnTo>
                <a:cubicBezTo>
                  <a:pt x="2583916" y="53036"/>
                  <a:pt x="2575433" y="43180"/>
                  <a:pt x="2564358" y="36272"/>
                </a:cubicBezTo>
                <a:cubicBezTo>
                  <a:pt x="2553284" y="29363"/>
                  <a:pt x="2540025" y="25908"/>
                  <a:pt x="2524582" y="25908"/>
                </a:cubicBezTo>
                <a:cubicBezTo>
                  <a:pt x="2509748" y="25908"/>
                  <a:pt x="2496439" y="29363"/>
                  <a:pt x="2484653" y="36272"/>
                </a:cubicBezTo>
                <a:cubicBezTo>
                  <a:pt x="2472868" y="43180"/>
                  <a:pt x="2463622" y="52985"/>
                  <a:pt x="2456916" y="65685"/>
                </a:cubicBezTo>
                <a:cubicBezTo>
                  <a:pt x="2450211" y="78385"/>
                  <a:pt x="2446858" y="93269"/>
                  <a:pt x="2446858" y="110338"/>
                </a:cubicBezTo>
                <a:cubicBezTo>
                  <a:pt x="2446858" y="127204"/>
                  <a:pt x="2450211" y="141986"/>
                  <a:pt x="2456916" y="154686"/>
                </a:cubicBezTo>
                <a:cubicBezTo>
                  <a:pt x="2463622" y="167386"/>
                  <a:pt x="2472868" y="177191"/>
                  <a:pt x="2484653" y="184100"/>
                </a:cubicBezTo>
                <a:cubicBezTo>
                  <a:pt x="2496439" y="191008"/>
                  <a:pt x="2509748" y="194463"/>
                  <a:pt x="2524582" y="194463"/>
                </a:cubicBezTo>
                <a:cubicBezTo>
                  <a:pt x="2540025" y="194463"/>
                  <a:pt x="2553284" y="191059"/>
                  <a:pt x="2564358" y="184252"/>
                </a:cubicBezTo>
                <a:cubicBezTo>
                  <a:pt x="2575433" y="177445"/>
                  <a:pt x="2583916" y="167640"/>
                  <a:pt x="2589809" y="154839"/>
                </a:cubicBezTo>
                <a:lnTo>
                  <a:pt x="2623032" y="154839"/>
                </a:lnTo>
                <a:cubicBezTo>
                  <a:pt x="2615107" y="175159"/>
                  <a:pt x="2602509" y="190856"/>
                  <a:pt x="2585237" y="201930"/>
                </a:cubicBezTo>
                <a:cubicBezTo>
                  <a:pt x="2567965" y="213005"/>
                  <a:pt x="2547747" y="218542"/>
                  <a:pt x="2524582" y="218542"/>
                </a:cubicBezTo>
                <a:cubicBezTo>
                  <a:pt x="2504871" y="218542"/>
                  <a:pt x="2486939" y="213919"/>
                  <a:pt x="2470785" y="204674"/>
                </a:cubicBezTo>
                <a:cubicBezTo>
                  <a:pt x="2454630" y="195428"/>
                  <a:pt x="2441879" y="182576"/>
                  <a:pt x="2432532" y="166116"/>
                </a:cubicBezTo>
                <a:cubicBezTo>
                  <a:pt x="2423185" y="149657"/>
                  <a:pt x="2418512" y="131064"/>
                  <a:pt x="2418512" y="110338"/>
                </a:cubicBezTo>
                <a:cubicBezTo>
                  <a:pt x="2418512" y="89612"/>
                  <a:pt x="2423185" y="70968"/>
                  <a:pt x="2432532" y="54407"/>
                </a:cubicBezTo>
                <a:cubicBezTo>
                  <a:pt x="2441879" y="37846"/>
                  <a:pt x="2454630" y="24892"/>
                  <a:pt x="2470785" y="15545"/>
                </a:cubicBezTo>
                <a:cubicBezTo>
                  <a:pt x="2486939" y="6198"/>
                  <a:pt x="2504871" y="1524"/>
                  <a:pt x="2524582" y="1524"/>
                </a:cubicBezTo>
                <a:close/>
                <a:moveTo>
                  <a:pt x="1303782" y="1524"/>
                </a:moveTo>
                <a:cubicBezTo>
                  <a:pt x="1323696" y="1524"/>
                  <a:pt x="1340002" y="6503"/>
                  <a:pt x="1352702" y="16460"/>
                </a:cubicBezTo>
                <a:cubicBezTo>
                  <a:pt x="1365402" y="26416"/>
                  <a:pt x="1372565" y="39624"/>
                  <a:pt x="1374191" y="56084"/>
                </a:cubicBezTo>
                <a:lnTo>
                  <a:pt x="1343711" y="56084"/>
                </a:lnTo>
                <a:cubicBezTo>
                  <a:pt x="1342695" y="47956"/>
                  <a:pt x="1338427" y="40793"/>
                  <a:pt x="1330909" y="34595"/>
                </a:cubicBezTo>
                <a:cubicBezTo>
                  <a:pt x="1323391" y="28398"/>
                  <a:pt x="1313434" y="25299"/>
                  <a:pt x="1301039" y="25299"/>
                </a:cubicBezTo>
                <a:cubicBezTo>
                  <a:pt x="1289456" y="25299"/>
                  <a:pt x="1280008" y="28296"/>
                  <a:pt x="1272692" y="34290"/>
                </a:cubicBezTo>
                <a:cubicBezTo>
                  <a:pt x="1265377" y="40285"/>
                  <a:pt x="1261719" y="48667"/>
                  <a:pt x="1261719" y="59436"/>
                </a:cubicBezTo>
                <a:cubicBezTo>
                  <a:pt x="1261719" y="67158"/>
                  <a:pt x="1263904" y="73457"/>
                  <a:pt x="1268273" y="78334"/>
                </a:cubicBezTo>
                <a:cubicBezTo>
                  <a:pt x="1272642" y="83211"/>
                  <a:pt x="1278026" y="86919"/>
                  <a:pt x="1284427" y="89459"/>
                </a:cubicBezTo>
                <a:cubicBezTo>
                  <a:pt x="1290828" y="91999"/>
                  <a:pt x="1299819" y="94895"/>
                  <a:pt x="1311402" y="98146"/>
                </a:cubicBezTo>
                <a:cubicBezTo>
                  <a:pt x="1325423" y="102007"/>
                  <a:pt x="1336700" y="105817"/>
                  <a:pt x="1345235" y="109576"/>
                </a:cubicBezTo>
                <a:cubicBezTo>
                  <a:pt x="1353769" y="113335"/>
                  <a:pt x="1361084" y="119126"/>
                  <a:pt x="1367180" y="126950"/>
                </a:cubicBezTo>
                <a:cubicBezTo>
                  <a:pt x="1373276" y="134773"/>
                  <a:pt x="1376324" y="145390"/>
                  <a:pt x="1376324" y="158801"/>
                </a:cubicBezTo>
                <a:cubicBezTo>
                  <a:pt x="1376324" y="169164"/>
                  <a:pt x="1373581" y="178918"/>
                  <a:pt x="1368095" y="188062"/>
                </a:cubicBezTo>
                <a:cubicBezTo>
                  <a:pt x="1362608" y="197206"/>
                  <a:pt x="1354480" y="204623"/>
                  <a:pt x="1343711" y="210312"/>
                </a:cubicBezTo>
                <a:cubicBezTo>
                  <a:pt x="1332941" y="216002"/>
                  <a:pt x="1320241" y="218847"/>
                  <a:pt x="1305611" y="218847"/>
                </a:cubicBezTo>
                <a:cubicBezTo>
                  <a:pt x="1291590" y="218847"/>
                  <a:pt x="1279042" y="216358"/>
                  <a:pt x="1267968" y="211379"/>
                </a:cubicBezTo>
                <a:cubicBezTo>
                  <a:pt x="1256893" y="206401"/>
                  <a:pt x="1248207" y="199492"/>
                  <a:pt x="1241908" y="190653"/>
                </a:cubicBezTo>
                <a:cubicBezTo>
                  <a:pt x="1235608" y="181814"/>
                  <a:pt x="1232357" y="171603"/>
                  <a:pt x="1232154" y="160020"/>
                </a:cubicBezTo>
                <a:lnTo>
                  <a:pt x="1261719" y="160020"/>
                </a:lnTo>
                <a:cubicBezTo>
                  <a:pt x="1262735" y="169977"/>
                  <a:pt x="1266850" y="178359"/>
                  <a:pt x="1274064" y="185166"/>
                </a:cubicBezTo>
                <a:cubicBezTo>
                  <a:pt x="1281277" y="191974"/>
                  <a:pt x="1291793" y="195377"/>
                  <a:pt x="1305611" y="195377"/>
                </a:cubicBezTo>
                <a:cubicBezTo>
                  <a:pt x="1318819" y="195377"/>
                  <a:pt x="1329233" y="192075"/>
                  <a:pt x="1336853" y="185471"/>
                </a:cubicBezTo>
                <a:cubicBezTo>
                  <a:pt x="1344473" y="178867"/>
                  <a:pt x="1348283" y="170384"/>
                  <a:pt x="1348283" y="160020"/>
                </a:cubicBezTo>
                <a:cubicBezTo>
                  <a:pt x="1348283" y="151892"/>
                  <a:pt x="1346047" y="145288"/>
                  <a:pt x="1341577" y="140208"/>
                </a:cubicBezTo>
                <a:cubicBezTo>
                  <a:pt x="1337107" y="135128"/>
                  <a:pt x="1331519" y="131268"/>
                  <a:pt x="1324813" y="128626"/>
                </a:cubicBezTo>
                <a:cubicBezTo>
                  <a:pt x="1318108" y="125984"/>
                  <a:pt x="1309065" y="123140"/>
                  <a:pt x="1297686" y="120092"/>
                </a:cubicBezTo>
                <a:cubicBezTo>
                  <a:pt x="1283665" y="116434"/>
                  <a:pt x="1272438" y="112776"/>
                  <a:pt x="1264005" y="109119"/>
                </a:cubicBezTo>
                <a:cubicBezTo>
                  <a:pt x="1255573" y="105461"/>
                  <a:pt x="1248359" y="99721"/>
                  <a:pt x="1242365" y="91898"/>
                </a:cubicBezTo>
                <a:cubicBezTo>
                  <a:pt x="1236370" y="84074"/>
                  <a:pt x="1233373" y="73559"/>
                  <a:pt x="1233373" y="60351"/>
                </a:cubicBezTo>
                <a:cubicBezTo>
                  <a:pt x="1233373" y="48768"/>
                  <a:pt x="1236319" y="38507"/>
                  <a:pt x="1242212" y="29566"/>
                </a:cubicBezTo>
                <a:cubicBezTo>
                  <a:pt x="1248105" y="20625"/>
                  <a:pt x="1256385" y="13716"/>
                  <a:pt x="1267054" y="8840"/>
                </a:cubicBezTo>
                <a:cubicBezTo>
                  <a:pt x="1277721" y="3963"/>
                  <a:pt x="1289964" y="1524"/>
                  <a:pt x="1303782" y="1524"/>
                </a:cubicBezTo>
                <a:close/>
                <a:moveTo>
                  <a:pt x="1647215" y="0"/>
                </a:moveTo>
                <a:cubicBezTo>
                  <a:pt x="1658188" y="0"/>
                  <a:pt x="1667738" y="2134"/>
                  <a:pt x="1675866" y="6401"/>
                </a:cubicBezTo>
                <a:cubicBezTo>
                  <a:pt x="1683994" y="10668"/>
                  <a:pt x="1690090" y="16612"/>
                  <a:pt x="1694154" y="24232"/>
                </a:cubicBezTo>
                <a:cubicBezTo>
                  <a:pt x="1698218" y="31852"/>
                  <a:pt x="1700047" y="40336"/>
                  <a:pt x="1699641" y="49683"/>
                </a:cubicBezTo>
                <a:lnTo>
                  <a:pt x="1671904" y="49683"/>
                </a:lnTo>
                <a:cubicBezTo>
                  <a:pt x="1672107" y="41352"/>
                  <a:pt x="1669770" y="34798"/>
                  <a:pt x="1664894" y="30023"/>
                </a:cubicBezTo>
                <a:cubicBezTo>
                  <a:pt x="1660017" y="25248"/>
                  <a:pt x="1653718" y="22860"/>
                  <a:pt x="1645996" y="22860"/>
                </a:cubicBezTo>
                <a:cubicBezTo>
                  <a:pt x="1637868" y="22860"/>
                  <a:pt x="1631315" y="25146"/>
                  <a:pt x="1626336" y="29718"/>
                </a:cubicBezTo>
                <a:cubicBezTo>
                  <a:pt x="1621358" y="34290"/>
                  <a:pt x="1618869" y="40132"/>
                  <a:pt x="1618869" y="47244"/>
                </a:cubicBezTo>
                <a:cubicBezTo>
                  <a:pt x="1618869" y="53340"/>
                  <a:pt x="1620545" y="59233"/>
                  <a:pt x="1623898" y="64923"/>
                </a:cubicBezTo>
                <a:cubicBezTo>
                  <a:pt x="1627251" y="70612"/>
                  <a:pt x="1632890" y="77623"/>
                  <a:pt x="1640814" y="85954"/>
                </a:cubicBezTo>
                <a:lnTo>
                  <a:pt x="1704213" y="149657"/>
                </a:lnTo>
                <a:lnTo>
                  <a:pt x="1709699" y="141123"/>
                </a:lnTo>
                <a:lnTo>
                  <a:pt x="1730426" y="106376"/>
                </a:lnTo>
                <a:lnTo>
                  <a:pt x="1760296" y="106376"/>
                </a:lnTo>
                <a:lnTo>
                  <a:pt x="1735302" y="149657"/>
                </a:lnTo>
                <a:cubicBezTo>
                  <a:pt x="1731848" y="155753"/>
                  <a:pt x="1727784" y="162154"/>
                  <a:pt x="1723110" y="168860"/>
                </a:cubicBezTo>
                <a:lnTo>
                  <a:pt x="1770964" y="216713"/>
                </a:lnTo>
                <a:lnTo>
                  <a:pt x="1734693" y="216713"/>
                </a:lnTo>
                <a:lnTo>
                  <a:pt x="1706956" y="188672"/>
                </a:lnTo>
                <a:cubicBezTo>
                  <a:pt x="1696593" y="199441"/>
                  <a:pt x="1685518" y="207417"/>
                  <a:pt x="1673733" y="212598"/>
                </a:cubicBezTo>
                <a:cubicBezTo>
                  <a:pt x="1661947" y="217780"/>
                  <a:pt x="1648638" y="220371"/>
                  <a:pt x="1633804" y="220371"/>
                </a:cubicBezTo>
                <a:cubicBezTo>
                  <a:pt x="1619174" y="220371"/>
                  <a:pt x="1606220" y="217729"/>
                  <a:pt x="1594942" y="212446"/>
                </a:cubicBezTo>
                <a:cubicBezTo>
                  <a:pt x="1583664" y="207163"/>
                  <a:pt x="1574927" y="199644"/>
                  <a:pt x="1568729" y="189891"/>
                </a:cubicBezTo>
                <a:cubicBezTo>
                  <a:pt x="1562532" y="180137"/>
                  <a:pt x="1559433" y="168758"/>
                  <a:pt x="1559433" y="155753"/>
                </a:cubicBezTo>
                <a:cubicBezTo>
                  <a:pt x="1559433" y="140920"/>
                  <a:pt x="1563649" y="127864"/>
                  <a:pt x="1572082" y="116586"/>
                </a:cubicBezTo>
                <a:cubicBezTo>
                  <a:pt x="1580515" y="105309"/>
                  <a:pt x="1592961" y="96419"/>
                  <a:pt x="1609420" y="89916"/>
                </a:cubicBezTo>
                <a:cubicBezTo>
                  <a:pt x="1602918" y="82195"/>
                  <a:pt x="1598244" y="75083"/>
                  <a:pt x="1595399" y="68580"/>
                </a:cubicBezTo>
                <a:cubicBezTo>
                  <a:pt x="1592554" y="62078"/>
                  <a:pt x="1591132" y="54966"/>
                  <a:pt x="1591132" y="47244"/>
                </a:cubicBezTo>
                <a:cubicBezTo>
                  <a:pt x="1591132" y="38304"/>
                  <a:pt x="1593418" y="30226"/>
                  <a:pt x="1597990" y="23013"/>
                </a:cubicBezTo>
                <a:cubicBezTo>
                  <a:pt x="1602562" y="15799"/>
                  <a:pt x="1609115" y="10160"/>
                  <a:pt x="1617650" y="6096"/>
                </a:cubicBezTo>
                <a:cubicBezTo>
                  <a:pt x="1626184" y="2032"/>
                  <a:pt x="1636039" y="0"/>
                  <a:pt x="16472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0" cap="none" spc="3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6759C6-1E1E-7BBA-AB89-2E1242A36649}"/>
              </a:ext>
            </a:extLst>
          </p:cNvPr>
          <p:cNvGrpSpPr/>
          <p:nvPr/>
        </p:nvGrpSpPr>
        <p:grpSpPr>
          <a:xfrm>
            <a:off x="4409590" y="1946036"/>
            <a:ext cx="3372820" cy="2965929"/>
            <a:chOff x="315585" y="1581059"/>
            <a:chExt cx="3473411" cy="30909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09B28F-3D5F-55C1-1B11-ECBBAB103B0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08A9FA3E-8600-2009-7CAC-E4A542C33D7B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3F7FE4-839C-4189-7311-F90372F46E2D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28EA10-DF5F-6770-AC04-7163F10C003E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721B98D-E949-1674-D065-DFC804CF3D22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den Logistics">
            <a:hlinkClick r:id="" action="ppaction://media"/>
            <a:extLst>
              <a:ext uri="{FF2B5EF4-FFF2-40B4-BE49-F238E27FC236}">
                <a16:creationId xmlns:a16="http://schemas.microsoft.com/office/drawing/2014/main" id="{B2DA6F27-D688-6C66-1C77-B91ADC3F2C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336" y="66070"/>
            <a:ext cx="12192000" cy="6851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7C651C-0C0C-C57D-905A-3CEF1A7CE92C}"/>
              </a:ext>
            </a:extLst>
          </p:cNvPr>
          <p:cNvSpPr/>
          <p:nvPr/>
        </p:nvSpPr>
        <p:spPr>
          <a:xfrm>
            <a:off x="1790975" y="2565584"/>
            <a:ext cx="861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0"/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RWAHAB</a:t>
            </a:r>
            <a:r>
              <a:rPr lang="en-US" sz="5400" b="1" cap="none" spc="300" dirty="0">
                <a:ln w="0"/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MOVERS UAE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57474-7BAE-BC59-116C-59D061768547}"/>
              </a:ext>
            </a:extLst>
          </p:cNvPr>
          <p:cNvSpPr/>
          <p:nvPr/>
        </p:nvSpPr>
        <p:spPr>
          <a:xfrm>
            <a:off x="2349662" y="3547417"/>
            <a:ext cx="757934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6000" algn="ctr"/>
            <a:r>
              <a:rPr lang="en-US" sz="2400" cap="none" spc="300" dirty="0">
                <a:ln w="0"/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Trusted Partner For Seamless Relocation Across UAE.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80DB39-6E4B-B10E-D17A-3C6648A793B2}"/>
              </a:ext>
            </a:extLst>
          </p:cNvPr>
          <p:cNvGrpSpPr/>
          <p:nvPr/>
        </p:nvGrpSpPr>
        <p:grpSpPr>
          <a:xfrm>
            <a:off x="558272" y="382589"/>
            <a:ext cx="11075453" cy="905822"/>
            <a:chOff x="558273" y="112735"/>
            <a:chExt cx="11075453" cy="90582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41B34F-CBD0-E698-402A-94F5960C6198}"/>
                </a:ext>
              </a:extLst>
            </p:cNvPr>
            <p:cNvSpPr/>
            <p:nvPr/>
          </p:nvSpPr>
          <p:spPr>
            <a:xfrm>
              <a:off x="558273" y="112735"/>
              <a:ext cx="11075453" cy="905822"/>
            </a:xfrm>
            <a:prstGeom prst="roundRect">
              <a:avLst>
                <a:gd name="adj" fmla="val 37204"/>
              </a:avLst>
            </a:prstGeom>
            <a:gradFill flip="none"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1D550E-14A7-F184-D683-E58360CEAB43}"/>
                </a:ext>
              </a:extLst>
            </p:cNvPr>
            <p:cNvGrpSpPr/>
            <p:nvPr/>
          </p:nvGrpSpPr>
          <p:grpSpPr>
            <a:xfrm>
              <a:off x="788535" y="333457"/>
              <a:ext cx="1817659" cy="464378"/>
              <a:chOff x="1790512" y="1571224"/>
              <a:chExt cx="7713271" cy="197059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EB77D0F-E55B-84F1-1716-0FC8FED3F1AE}"/>
                  </a:ext>
                </a:extLst>
              </p:cNvPr>
              <p:cNvGrpSpPr/>
              <p:nvPr/>
            </p:nvGrpSpPr>
            <p:grpSpPr>
              <a:xfrm>
                <a:off x="1790512" y="1571224"/>
                <a:ext cx="2240942" cy="1970598"/>
                <a:chOff x="315585" y="1581059"/>
                <a:chExt cx="3473411" cy="3090930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E40452E-ED6F-224D-978A-ADF2BA126B18}"/>
                    </a:ext>
                  </a:extLst>
                </p:cNvPr>
                <p:cNvSpPr/>
                <p:nvPr/>
              </p:nvSpPr>
              <p:spPr>
                <a:xfrm>
                  <a:off x="698065" y="1581059"/>
                  <a:ext cx="3090931" cy="3090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030A0">
                        <a:shade val="30000"/>
                        <a:satMod val="115000"/>
                      </a:srgbClr>
                    </a:gs>
                    <a:gs pos="50000">
                      <a:srgbClr val="7030A0">
                        <a:shade val="67500"/>
                        <a:satMod val="115000"/>
                      </a:srgbClr>
                    </a:gs>
                    <a:gs pos="100000">
                      <a:srgbClr val="7030A0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aphic 3">
                  <a:extLst>
                    <a:ext uri="{FF2B5EF4-FFF2-40B4-BE49-F238E27FC236}">
                      <a16:creationId xmlns:a16="http://schemas.microsoft.com/office/drawing/2014/main" id="{237CF13E-AAAB-CA2B-1B81-DF88A626DFF6}"/>
                    </a:ext>
                  </a:extLst>
                </p:cNvPr>
                <p:cNvGrpSpPr/>
                <p:nvPr/>
              </p:nvGrpSpPr>
              <p:grpSpPr>
                <a:xfrm flipH="1">
                  <a:off x="315585" y="1901978"/>
                  <a:ext cx="3130178" cy="2449092"/>
                  <a:chOff x="3388232" y="998707"/>
                  <a:chExt cx="4849536" cy="3794340"/>
                </a:xfrm>
                <a:solidFill>
                  <a:schemeClr val="bg1"/>
                </a:solidFill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</p:grpSpPr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D8B036BE-BC0A-6D39-0DDC-795B32304C10}"/>
                      </a:ext>
                    </a:extLst>
                  </p:cNvPr>
                  <p:cNvSpPr/>
                  <p:nvPr/>
                </p:nvSpPr>
                <p:spPr>
                  <a:xfrm>
                    <a:off x="3388232" y="998707"/>
                    <a:ext cx="4849536" cy="3794340"/>
                  </a:xfrm>
                  <a:custGeom>
                    <a:avLst/>
                    <a:gdLst>
                      <a:gd name="connsiteX0" fmla="*/ 4735387 w 4849536"/>
                      <a:gd name="connsiteY0" fmla="*/ 3154702 h 3794340"/>
                      <a:gd name="connsiteX1" fmla="*/ 3452693 w 4849536"/>
                      <a:gd name="connsiteY1" fmla="*/ 1979180 h 3794340"/>
                      <a:gd name="connsiteX2" fmla="*/ 3370202 w 4849536"/>
                      <a:gd name="connsiteY2" fmla="*/ 1873133 h 3794340"/>
                      <a:gd name="connsiteX3" fmla="*/ 2697697 w 4849536"/>
                      <a:gd name="connsiteY3" fmla="*/ 1155395 h 3794340"/>
                      <a:gd name="connsiteX4" fmla="*/ 3543912 w 4849536"/>
                      <a:gd name="connsiteY4" fmla="*/ 400775 h 3794340"/>
                      <a:gd name="connsiteX5" fmla="*/ 3202122 w 4849536"/>
                      <a:gd name="connsiteY5" fmla="*/ 59080 h 3794340"/>
                      <a:gd name="connsiteX6" fmla="*/ 2263751 w 4849536"/>
                      <a:gd name="connsiteY6" fmla="*/ 903229 h 3794340"/>
                      <a:gd name="connsiteX7" fmla="*/ 2051939 w 4849536"/>
                      <a:gd name="connsiteY7" fmla="*/ 1006085 h 3794340"/>
                      <a:gd name="connsiteX8" fmla="*/ 2014682 w 4849536"/>
                      <a:gd name="connsiteY8" fmla="*/ 1050850 h 3794340"/>
                      <a:gd name="connsiteX9" fmla="*/ 1906853 w 4849536"/>
                      <a:gd name="connsiteY9" fmla="*/ 1252995 h 3794340"/>
                      <a:gd name="connsiteX10" fmla="*/ 1788324 w 4849536"/>
                      <a:gd name="connsiteY10" fmla="*/ 1773093 h 3794340"/>
                      <a:gd name="connsiteX11" fmla="*/ 1278362 w 4849536"/>
                      <a:gd name="connsiteY11" fmla="*/ 1793176 h 3794340"/>
                      <a:gd name="connsiteX12" fmla="*/ 1040743 w 4849536"/>
                      <a:gd name="connsiteY12" fmla="*/ 1862341 h 3794340"/>
                      <a:gd name="connsiteX13" fmla="*/ 936385 w 4849536"/>
                      <a:gd name="connsiteY13" fmla="*/ 1839255 h 3794340"/>
                      <a:gd name="connsiteX14" fmla="*/ 605764 w 4849536"/>
                      <a:gd name="connsiteY14" fmla="*/ 1428676 h 3794340"/>
                      <a:gd name="connsiteX15" fmla="*/ 6648 w 4849536"/>
                      <a:gd name="connsiteY15" fmla="*/ 1749725 h 3794340"/>
                      <a:gd name="connsiteX16" fmla="*/ 424453 w 4849536"/>
                      <a:gd name="connsiteY16" fmla="*/ 2251898 h 3794340"/>
                      <a:gd name="connsiteX17" fmla="*/ 897064 w 4849536"/>
                      <a:gd name="connsiteY17" fmla="*/ 2018220 h 3794340"/>
                      <a:gd name="connsiteX18" fmla="*/ 979649 w 4849536"/>
                      <a:gd name="connsiteY18" fmla="*/ 2036332 h 3794340"/>
                      <a:gd name="connsiteX19" fmla="*/ 1150074 w 4849536"/>
                      <a:gd name="connsiteY19" fmla="*/ 2259124 h 3794340"/>
                      <a:gd name="connsiteX20" fmla="*/ 2080656 w 4849536"/>
                      <a:gd name="connsiteY20" fmla="*/ 2156738 h 3794340"/>
                      <a:gd name="connsiteX21" fmla="*/ 2316493 w 4849536"/>
                      <a:gd name="connsiteY21" fmla="*/ 1818515 h 3794340"/>
                      <a:gd name="connsiteX22" fmla="*/ 2782816 w 4849536"/>
                      <a:gd name="connsiteY22" fmla="*/ 2315808 h 3794340"/>
                      <a:gd name="connsiteX23" fmla="*/ 2173471 w 4849536"/>
                      <a:gd name="connsiteY23" fmla="*/ 3492174 h 3794340"/>
                      <a:gd name="connsiteX24" fmla="*/ 2639606 w 4849536"/>
                      <a:gd name="connsiteY24" fmla="*/ 3620650 h 3794340"/>
                      <a:gd name="connsiteX25" fmla="*/ 3321401 w 4849536"/>
                      <a:gd name="connsiteY25" fmla="*/ 2547421 h 3794340"/>
                      <a:gd name="connsiteX26" fmla="*/ 4491668 w 4849536"/>
                      <a:gd name="connsiteY26" fmla="*/ 3571662 h 3794340"/>
                      <a:gd name="connsiteX27" fmla="*/ 4735387 w 4849536"/>
                      <a:gd name="connsiteY27" fmla="*/ 3154702 h 3794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849536" h="3794340">
                        <a:moveTo>
                          <a:pt x="4735387" y="3154702"/>
                        </a:moveTo>
                        <a:cubicBezTo>
                          <a:pt x="4245602" y="2850639"/>
                          <a:pt x="3842531" y="2406182"/>
                          <a:pt x="3452693" y="1979180"/>
                        </a:cubicBezTo>
                        <a:cubicBezTo>
                          <a:pt x="3434017" y="1942392"/>
                          <a:pt x="3407271" y="1906730"/>
                          <a:pt x="3370202" y="1873133"/>
                        </a:cubicBezTo>
                        <a:cubicBezTo>
                          <a:pt x="3126201" y="1652406"/>
                          <a:pt x="2912887" y="1403056"/>
                          <a:pt x="2697697" y="1155395"/>
                        </a:cubicBezTo>
                        <a:cubicBezTo>
                          <a:pt x="2970228" y="893375"/>
                          <a:pt x="3251767" y="641210"/>
                          <a:pt x="3543912" y="400775"/>
                        </a:cubicBezTo>
                        <a:cubicBezTo>
                          <a:pt x="3784628" y="202477"/>
                          <a:pt x="3440586" y="-137341"/>
                          <a:pt x="3202122" y="59080"/>
                        </a:cubicBezTo>
                        <a:cubicBezTo>
                          <a:pt x="2876756" y="326636"/>
                          <a:pt x="2564998" y="608833"/>
                          <a:pt x="2263751" y="903229"/>
                        </a:cubicBezTo>
                        <a:cubicBezTo>
                          <a:pt x="2183888" y="914585"/>
                          <a:pt x="2107309" y="949777"/>
                          <a:pt x="2051939" y="1006085"/>
                        </a:cubicBezTo>
                        <a:cubicBezTo>
                          <a:pt x="2037862" y="1020350"/>
                          <a:pt x="2025756" y="1035459"/>
                          <a:pt x="2014682" y="1050850"/>
                        </a:cubicBezTo>
                        <a:cubicBezTo>
                          <a:pt x="1949740" y="1086981"/>
                          <a:pt x="1903474" y="1154269"/>
                          <a:pt x="1906853" y="1252995"/>
                        </a:cubicBezTo>
                        <a:cubicBezTo>
                          <a:pt x="1912765" y="1425861"/>
                          <a:pt x="1916706" y="1639080"/>
                          <a:pt x="1788324" y="1773093"/>
                        </a:cubicBezTo>
                        <a:cubicBezTo>
                          <a:pt x="1665385" y="1901569"/>
                          <a:pt x="1422886" y="1834375"/>
                          <a:pt x="1278362" y="1793176"/>
                        </a:cubicBezTo>
                        <a:cubicBezTo>
                          <a:pt x="1175319" y="1763896"/>
                          <a:pt x="1092734" y="1799558"/>
                          <a:pt x="1040743" y="1862341"/>
                        </a:cubicBezTo>
                        <a:lnTo>
                          <a:pt x="936385" y="1839255"/>
                        </a:lnTo>
                        <a:cubicBezTo>
                          <a:pt x="936010" y="1645931"/>
                          <a:pt x="802185" y="1471939"/>
                          <a:pt x="605764" y="1428676"/>
                        </a:cubicBezTo>
                        <a:cubicBezTo>
                          <a:pt x="378374" y="1378656"/>
                          <a:pt x="56668" y="1522429"/>
                          <a:pt x="6648" y="1749725"/>
                        </a:cubicBezTo>
                        <a:cubicBezTo>
                          <a:pt x="-43279" y="1977021"/>
                          <a:pt x="197062" y="2202066"/>
                          <a:pt x="424453" y="2251898"/>
                        </a:cubicBezTo>
                        <a:cubicBezTo>
                          <a:pt x="621061" y="2295161"/>
                          <a:pt x="815605" y="2193432"/>
                          <a:pt x="897064" y="2018220"/>
                        </a:cubicBezTo>
                        <a:lnTo>
                          <a:pt x="979649" y="2036332"/>
                        </a:lnTo>
                        <a:cubicBezTo>
                          <a:pt x="980024" y="2131868"/>
                          <a:pt x="1031452" y="2225527"/>
                          <a:pt x="1150074" y="2259124"/>
                        </a:cubicBezTo>
                        <a:cubicBezTo>
                          <a:pt x="1464741" y="2348466"/>
                          <a:pt x="1810566" y="2369300"/>
                          <a:pt x="2080656" y="2156738"/>
                        </a:cubicBezTo>
                        <a:cubicBezTo>
                          <a:pt x="2194211" y="2067302"/>
                          <a:pt x="2268631" y="1949055"/>
                          <a:pt x="2316493" y="1818515"/>
                        </a:cubicBezTo>
                        <a:cubicBezTo>
                          <a:pt x="2466084" y="1989785"/>
                          <a:pt x="2618209" y="2158708"/>
                          <a:pt x="2782816" y="2315808"/>
                        </a:cubicBezTo>
                        <a:cubicBezTo>
                          <a:pt x="2451069" y="2602321"/>
                          <a:pt x="2271634" y="3045089"/>
                          <a:pt x="2173471" y="3492174"/>
                        </a:cubicBezTo>
                        <a:cubicBezTo>
                          <a:pt x="2106746" y="3795767"/>
                          <a:pt x="2572694" y="3924994"/>
                          <a:pt x="2639606" y="3620650"/>
                        </a:cubicBezTo>
                        <a:cubicBezTo>
                          <a:pt x="2734954" y="3186516"/>
                          <a:pt x="2892898" y="2721037"/>
                          <a:pt x="3321401" y="2547421"/>
                        </a:cubicBezTo>
                        <a:cubicBezTo>
                          <a:pt x="3677174" y="2928062"/>
                          <a:pt x="4052185" y="3298850"/>
                          <a:pt x="4491668" y="3571662"/>
                        </a:cubicBezTo>
                        <a:cubicBezTo>
                          <a:pt x="4757160" y="3737020"/>
                          <a:pt x="4999753" y="3318746"/>
                          <a:pt x="4735387" y="3154702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14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8C4FAF59-EA6E-2AFD-7568-0460486A80A7}"/>
                      </a:ext>
                    </a:extLst>
                  </p:cNvPr>
                  <p:cNvSpPr/>
                  <p:nvPr/>
                </p:nvSpPr>
                <p:spPr>
                  <a:xfrm>
                    <a:off x="4635812" y="1260776"/>
                    <a:ext cx="869957" cy="869957"/>
                  </a:xfrm>
                  <a:custGeom>
                    <a:avLst/>
                    <a:gdLst>
                      <a:gd name="connsiteX0" fmla="*/ 869957 w 869957"/>
                      <a:gd name="connsiteY0" fmla="*/ 434979 h 869957"/>
                      <a:gd name="connsiteX1" fmla="*/ 434979 w 869957"/>
                      <a:gd name="connsiteY1" fmla="*/ 869957 h 869957"/>
                      <a:gd name="connsiteX2" fmla="*/ 0 w 869957"/>
                      <a:gd name="connsiteY2" fmla="*/ 434979 h 869957"/>
                      <a:gd name="connsiteX3" fmla="*/ 434979 w 869957"/>
                      <a:gd name="connsiteY3" fmla="*/ 0 h 869957"/>
                      <a:gd name="connsiteX4" fmla="*/ 869957 w 869957"/>
                      <a:gd name="connsiteY4" fmla="*/ 434979 h 869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9957" h="869957">
                        <a:moveTo>
                          <a:pt x="869957" y="434979"/>
                        </a:moveTo>
                        <a:cubicBezTo>
                          <a:pt x="869957" y="675211"/>
                          <a:pt x="675211" y="869957"/>
                          <a:pt x="434979" y="869957"/>
                        </a:cubicBezTo>
                        <a:cubicBezTo>
                          <a:pt x="194746" y="869957"/>
                          <a:pt x="0" y="675211"/>
                          <a:pt x="0" y="434979"/>
                        </a:cubicBezTo>
                        <a:cubicBezTo>
                          <a:pt x="0" y="194747"/>
                          <a:pt x="194746" y="0"/>
                          <a:pt x="434979" y="0"/>
                        </a:cubicBezTo>
                        <a:cubicBezTo>
                          <a:pt x="675211" y="0"/>
                          <a:pt x="869957" y="194747"/>
                          <a:pt x="869957" y="434979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0C180C07-5051-CBE7-8A72-A4E8264F62B5}"/>
                      </a:ext>
                    </a:extLst>
                  </p:cNvPr>
                  <p:cNvSpPr/>
                  <p:nvPr/>
                </p:nvSpPr>
                <p:spPr>
                  <a:xfrm>
                    <a:off x="4113275" y="2147438"/>
                    <a:ext cx="306127" cy="306127"/>
                  </a:xfrm>
                  <a:custGeom>
                    <a:avLst/>
                    <a:gdLst>
                      <a:gd name="connsiteX0" fmla="*/ 306127 w 306127"/>
                      <a:gd name="connsiteY0" fmla="*/ 153064 h 306127"/>
                      <a:gd name="connsiteX1" fmla="*/ 153064 w 306127"/>
                      <a:gd name="connsiteY1" fmla="*/ 306127 h 306127"/>
                      <a:gd name="connsiteX2" fmla="*/ 0 w 306127"/>
                      <a:gd name="connsiteY2" fmla="*/ 153064 h 306127"/>
                      <a:gd name="connsiteX3" fmla="*/ 153064 w 306127"/>
                      <a:gd name="connsiteY3" fmla="*/ 0 h 306127"/>
                      <a:gd name="connsiteX4" fmla="*/ 306127 w 306127"/>
                      <a:gd name="connsiteY4" fmla="*/ 153064 h 306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127" h="306127">
                        <a:moveTo>
                          <a:pt x="306127" y="153064"/>
                        </a:moveTo>
                        <a:cubicBezTo>
                          <a:pt x="306127" y="237598"/>
                          <a:pt x="237598" y="306127"/>
                          <a:pt x="153064" y="306127"/>
                        </a:cubicBezTo>
                        <a:cubicBezTo>
                          <a:pt x="68529" y="306127"/>
                          <a:pt x="0" y="237599"/>
                          <a:pt x="0" y="153064"/>
                        </a:cubicBezTo>
                        <a:cubicBezTo>
                          <a:pt x="0" y="68529"/>
                          <a:pt x="68529" y="0"/>
                          <a:pt x="153064" y="0"/>
                        </a:cubicBezTo>
                        <a:cubicBezTo>
                          <a:pt x="237599" y="0"/>
                          <a:pt x="306127" y="68529"/>
                          <a:pt x="306127" y="153064"/>
                        </a:cubicBezTo>
                        <a:close/>
                      </a:path>
                    </a:pathLst>
                  </a:custGeom>
                  <a:grpFill/>
                  <a:ln w="93785" cap="flat">
                    <a:noFill/>
                    <a:prstDash val="solid"/>
                    <a:miter/>
                  </a:ln>
                  <a:effectLst>
                    <a:outerShdw blurRad="190500" dist="228600" dir="2700000" algn="ctr">
                      <a:srgbClr val="000000">
                        <a:alpha val="30000"/>
                      </a:srgbClr>
                    </a:outerShdw>
                  </a:effectLst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81DA44-7B5D-443A-4ADF-7AD447ADD798}"/>
                  </a:ext>
                </a:extLst>
              </p:cNvPr>
              <p:cNvGrpSpPr/>
              <p:nvPr/>
            </p:nvGrpSpPr>
            <p:grpSpPr>
              <a:xfrm>
                <a:off x="4331626" y="1854393"/>
                <a:ext cx="5172157" cy="1404260"/>
                <a:chOff x="4331626" y="2088162"/>
                <a:chExt cx="5172157" cy="1404260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06748A22-0F3C-C868-D69E-D10A8EB9DEAD}"/>
                    </a:ext>
                  </a:extLst>
                </p:cNvPr>
                <p:cNvSpPr/>
                <p:nvPr/>
              </p:nvSpPr>
              <p:spPr>
                <a:xfrm>
                  <a:off x="4331626" y="2088163"/>
                  <a:ext cx="742484" cy="878749"/>
                </a:xfrm>
                <a:custGeom>
                  <a:avLst/>
                  <a:gdLst>
                    <a:gd name="connsiteX0" fmla="*/ 180147 w 742484"/>
                    <a:gd name="connsiteY0" fmla="*/ 144849 h 878749"/>
                    <a:gd name="connsiteX1" fmla="*/ 180147 w 742484"/>
                    <a:gd name="connsiteY1" fmla="*/ 375320 h 878749"/>
                    <a:gd name="connsiteX2" fmla="*/ 409063 w 742484"/>
                    <a:gd name="connsiteY2" fmla="*/ 375320 h 878749"/>
                    <a:gd name="connsiteX3" fmla="*/ 480724 w 742484"/>
                    <a:gd name="connsiteY3" fmla="*/ 371457 h 878749"/>
                    <a:gd name="connsiteX4" fmla="*/ 519042 w 742484"/>
                    <a:gd name="connsiteY4" fmla="*/ 355363 h 878749"/>
                    <a:gd name="connsiteX5" fmla="*/ 556863 w 742484"/>
                    <a:gd name="connsiteY5" fmla="*/ 260084 h 878749"/>
                    <a:gd name="connsiteX6" fmla="*/ 519042 w 742484"/>
                    <a:gd name="connsiteY6" fmla="*/ 164806 h 878749"/>
                    <a:gd name="connsiteX7" fmla="*/ 480973 w 742484"/>
                    <a:gd name="connsiteY7" fmla="*/ 148390 h 878749"/>
                    <a:gd name="connsiteX8" fmla="*/ 409063 w 742484"/>
                    <a:gd name="connsiteY8" fmla="*/ 144849 h 878749"/>
                    <a:gd name="connsiteX9" fmla="*/ 0 w 742484"/>
                    <a:gd name="connsiteY9" fmla="*/ 0 h 878749"/>
                    <a:gd name="connsiteX10" fmla="*/ 424988 w 742484"/>
                    <a:gd name="connsiteY10" fmla="*/ 0 h 878749"/>
                    <a:gd name="connsiteX11" fmla="*/ 548154 w 742484"/>
                    <a:gd name="connsiteY11" fmla="*/ 11589 h 878749"/>
                    <a:gd name="connsiteX12" fmla="*/ 627529 w 742484"/>
                    <a:gd name="connsiteY12" fmla="*/ 52145 h 878749"/>
                    <a:gd name="connsiteX13" fmla="*/ 686251 w 742484"/>
                    <a:gd name="connsiteY13" fmla="*/ 142918 h 878749"/>
                    <a:gd name="connsiteX14" fmla="*/ 704664 w 742484"/>
                    <a:gd name="connsiteY14" fmla="*/ 261372 h 878749"/>
                    <a:gd name="connsiteX15" fmla="*/ 520038 w 742484"/>
                    <a:gd name="connsiteY15" fmla="*/ 513086 h 878749"/>
                    <a:gd name="connsiteX16" fmla="*/ 651913 w 742484"/>
                    <a:gd name="connsiteY16" fmla="*/ 755789 h 878749"/>
                    <a:gd name="connsiteX17" fmla="*/ 702922 w 742484"/>
                    <a:gd name="connsiteY17" fmla="*/ 837870 h 878749"/>
                    <a:gd name="connsiteX18" fmla="*/ 742484 w 742484"/>
                    <a:gd name="connsiteY18" fmla="*/ 858149 h 878749"/>
                    <a:gd name="connsiteX19" fmla="*/ 742484 w 742484"/>
                    <a:gd name="connsiteY19" fmla="*/ 878749 h 878749"/>
                    <a:gd name="connsiteX20" fmla="*/ 497060 w 742484"/>
                    <a:gd name="connsiteY20" fmla="*/ 878749 h 878749"/>
                    <a:gd name="connsiteX21" fmla="*/ 497060 w 742484"/>
                    <a:gd name="connsiteY21" fmla="*/ 858149 h 878749"/>
                    <a:gd name="connsiteX22" fmla="*/ 522401 w 742484"/>
                    <a:gd name="connsiteY22" fmla="*/ 834972 h 878749"/>
                    <a:gd name="connsiteX23" fmla="*/ 499051 w 742484"/>
                    <a:gd name="connsiteY23" fmla="*/ 778964 h 878749"/>
                    <a:gd name="connsiteX24" fmla="*/ 361476 w 742484"/>
                    <a:gd name="connsiteY24" fmla="*/ 520168 h 878749"/>
                    <a:gd name="connsiteX25" fmla="*/ 180147 w 742484"/>
                    <a:gd name="connsiteY25" fmla="*/ 520168 h 878749"/>
                    <a:gd name="connsiteX26" fmla="*/ 180147 w 742484"/>
                    <a:gd name="connsiteY26" fmla="*/ 811797 h 878749"/>
                    <a:gd name="connsiteX27" fmla="*/ 187363 w 742484"/>
                    <a:gd name="connsiteY27" fmla="*/ 841733 h 878749"/>
                    <a:gd name="connsiteX28" fmla="*/ 211996 w 742484"/>
                    <a:gd name="connsiteY28" fmla="*/ 858149 h 878749"/>
                    <a:gd name="connsiteX29" fmla="*/ 211996 w 742484"/>
                    <a:gd name="connsiteY29" fmla="*/ 878749 h 878749"/>
                    <a:gd name="connsiteX30" fmla="*/ 0 w 742484"/>
                    <a:gd name="connsiteY30" fmla="*/ 878749 h 878749"/>
                    <a:gd name="connsiteX31" fmla="*/ 0 w 742484"/>
                    <a:gd name="connsiteY31" fmla="*/ 858149 h 878749"/>
                    <a:gd name="connsiteX32" fmla="*/ 24882 w 742484"/>
                    <a:gd name="connsiteY32" fmla="*/ 841411 h 878749"/>
                    <a:gd name="connsiteX33" fmla="*/ 31849 w 742484"/>
                    <a:gd name="connsiteY33" fmla="*/ 811797 h 878749"/>
                    <a:gd name="connsiteX34" fmla="*/ 31849 w 742484"/>
                    <a:gd name="connsiteY34" fmla="*/ 67597 h 878749"/>
                    <a:gd name="connsiteX35" fmla="*/ 24882 w 742484"/>
                    <a:gd name="connsiteY35" fmla="*/ 37338 h 878749"/>
                    <a:gd name="connsiteX36" fmla="*/ 0 w 742484"/>
                    <a:gd name="connsiteY36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42484" h="878749">
                      <a:moveTo>
                        <a:pt x="180147" y="144849"/>
                      </a:moveTo>
                      <a:lnTo>
                        <a:pt x="180147" y="375320"/>
                      </a:lnTo>
                      <a:lnTo>
                        <a:pt x="409063" y="375320"/>
                      </a:lnTo>
                      <a:cubicBezTo>
                        <a:pt x="442903" y="375320"/>
                        <a:pt x="466790" y="374032"/>
                        <a:pt x="480724" y="371457"/>
                      </a:cubicBezTo>
                      <a:cubicBezTo>
                        <a:pt x="494658" y="368882"/>
                        <a:pt x="507431" y="363517"/>
                        <a:pt x="519042" y="355363"/>
                      </a:cubicBezTo>
                      <a:cubicBezTo>
                        <a:pt x="544256" y="337766"/>
                        <a:pt x="556863" y="306007"/>
                        <a:pt x="556863" y="260084"/>
                      </a:cubicBezTo>
                      <a:cubicBezTo>
                        <a:pt x="556863" y="214162"/>
                        <a:pt x="544256" y="182402"/>
                        <a:pt x="519042" y="164806"/>
                      </a:cubicBezTo>
                      <a:cubicBezTo>
                        <a:pt x="507099" y="156223"/>
                        <a:pt x="494409" y="150751"/>
                        <a:pt x="480973" y="148390"/>
                      </a:cubicBezTo>
                      <a:cubicBezTo>
                        <a:pt x="467536" y="146029"/>
                        <a:pt x="443566" y="144849"/>
                        <a:pt x="409063" y="144849"/>
                      </a:cubicBezTo>
                      <a:close/>
                      <a:moveTo>
                        <a:pt x="0" y="0"/>
                      </a:moveTo>
                      <a:lnTo>
                        <a:pt x="424988" y="0"/>
                      </a:lnTo>
                      <a:cubicBezTo>
                        <a:pt x="476743" y="0"/>
                        <a:pt x="517798" y="3863"/>
                        <a:pt x="548154" y="11589"/>
                      </a:cubicBezTo>
                      <a:cubicBezTo>
                        <a:pt x="578511" y="19313"/>
                        <a:pt x="604969" y="32833"/>
                        <a:pt x="627529" y="52145"/>
                      </a:cubicBezTo>
                      <a:cubicBezTo>
                        <a:pt x="653738" y="74463"/>
                        <a:pt x="673312" y="104720"/>
                        <a:pt x="686251" y="142918"/>
                      </a:cubicBezTo>
                      <a:cubicBezTo>
                        <a:pt x="698526" y="179828"/>
                        <a:pt x="704664" y="219312"/>
                        <a:pt x="704664" y="261372"/>
                      </a:cubicBezTo>
                      <a:cubicBezTo>
                        <a:pt x="704664" y="404718"/>
                        <a:pt x="643122" y="488624"/>
                        <a:pt x="520038" y="513086"/>
                      </a:cubicBezTo>
                      <a:lnTo>
                        <a:pt x="651913" y="755789"/>
                      </a:lnTo>
                      <a:cubicBezTo>
                        <a:pt x="675137" y="798278"/>
                        <a:pt x="692139" y="825639"/>
                        <a:pt x="702922" y="837870"/>
                      </a:cubicBezTo>
                      <a:cubicBezTo>
                        <a:pt x="713704" y="850102"/>
                        <a:pt x="726892" y="856861"/>
                        <a:pt x="742484" y="858149"/>
                      </a:cubicBezTo>
                      <a:lnTo>
                        <a:pt x="742484" y="878749"/>
                      </a:lnTo>
                      <a:lnTo>
                        <a:pt x="497060" y="878749"/>
                      </a:lnTo>
                      <a:lnTo>
                        <a:pt x="497060" y="858149"/>
                      </a:lnTo>
                      <a:cubicBezTo>
                        <a:pt x="513954" y="854715"/>
                        <a:pt x="522401" y="846990"/>
                        <a:pt x="522401" y="834972"/>
                      </a:cubicBezTo>
                      <a:cubicBezTo>
                        <a:pt x="522401" y="827248"/>
                        <a:pt x="514618" y="808578"/>
                        <a:pt x="499051" y="778964"/>
                      </a:cubicBezTo>
                      <a:lnTo>
                        <a:pt x="361476" y="520168"/>
                      </a:lnTo>
                      <a:lnTo>
                        <a:pt x="180147" y="520168"/>
                      </a:lnTo>
                      <a:lnTo>
                        <a:pt x="180147" y="811797"/>
                      </a:lnTo>
                      <a:cubicBezTo>
                        <a:pt x="180147" y="824672"/>
                        <a:pt x="182552" y="834652"/>
                        <a:pt x="187363" y="841733"/>
                      </a:cubicBezTo>
                      <a:cubicBezTo>
                        <a:pt x="192173" y="848814"/>
                        <a:pt x="200384" y="854286"/>
                        <a:pt x="211996" y="858149"/>
                      </a:cubicBezTo>
                      <a:lnTo>
                        <a:pt x="211996" y="878749"/>
                      </a:lnTo>
                      <a:lnTo>
                        <a:pt x="0" y="878749"/>
                      </a:lnTo>
                      <a:lnTo>
                        <a:pt x="0" y="858149"/>
                      </a:lnTo>
                      <a:cubicBezTo>
                        <a:pt x="11943" y="853857"/>
                        <a:pt x="20237" y="848278"/>
                        <a:pt x="24882" y="841411"/>
                      </a:cubicBezTo>
                      <a:cubicBezTo>
                        <a:pt x="29526" y="834544"/>
                        <a:pt x="31849" y="824672"/>
                        <a:pt x="31849" y="811797"/>
                      </a:cubicBezTo>
                      <a:lnTo>
                        <a:pt x="31849" y="67597"/>
                      </a:lnTo>
                      <a:cubicBezTo>
                        <a:pt x="31849" y="54292"/>
                        <a:pt x="29526" y="44206"/>
                        <a:pt x="24882" y="37338"/>
                      </a:cubicBezTo>
                      <a:cubicBezTo>
                        <a:pt x="20237" y="30472"/>
                        <a:pt x="11943" y="24892"/>
                        <a:pt x="0" y="20601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9D1F2B5-1FC8-6AC2-6CDF-E5CA3C5FB60C}"/>
                    </a:ext>
                  </a:extLst>
                </p:cNvPr>
                <p:cNvSpPr/>
                <p:nvPr/>
              </p:nvSpPr>
              <p:spPr>
                <a:xfrm>
                  <a:off x="5093527" y="2088162"/>
                  <a:ext cx="4410256" cy="878749"/>
                </a:xfrm>
                <a:custGeom>
                  <a:avLst/>
                  <a:gdLst>
                    <a:gd name="connsiteX0" fmla="*/ 3870810 w 4410256"/>
                    <a:gd name="connsiteY0" fmla="*/ 494418 h 878749"/>
                    <a:gd name="connsiteX1" fmla="*/ 3870810 w 4410256"/>
                    <a:gd name="connsiteY1" fmla="*/ 733900 h 878749"/>
                    <a:gd name="connsiteX2" fmla="*/ 4122618 w 4410256"/>
                    <a:gd name="connsiteY2" fmla="*/ 733900 h 878749"/>
                    <a:gd name="connsiteX3" fmla="*/ 4223640 w 4410256"/>
                    <a:gd name="connsiteY3" fmla="*/ 708793 h 878749"/>
                    <a:gd name="connsiteX4" fmla="*/ 4258972 w 4410256"/>
                    <a:gd name="connsiteY4" fmla="*/ 614158 h 878749"/>
                    <a:gd name="connsiteX5" fmla="*/ 4223640 w 4410256"/>
                    <a:gd name="connsiteY5" fmla="*/ 519525 h 878749"/>
                    <a:gd name="connsiteX6" fmla="*/ 4122618 w 4410256"/>
                    <a:gd name="connsiteY6" fmla="*/ 494418 h 878749"/>
                    <a:gd name="connsiteX7" fmla="*/ 3206762 w 4410256"/>
                    <a:gd name="connsiteY7" fmla="*/ 221307 h 878749"/>
                    <a:gd name="connsiteX8" fmla="*/ 3094832 w 4410256"/>
                    <a:gd name="connsiteY8" fmla="*/ 534332 h 878749"/>
                    <a:gd name="connsiteX9" fmla="*/ 3316920 w 4410256"/>
                    <a:gd name="connsiteY9" fmla="*/ 534332 h 878749"/>
                    <a:gd name="connsiteX10" fmla="*/ 1501787 w 4410256"/>
                    <a:gd name="connsiteY10" fmla="*/ 221307 h 878749"/>
                    <a:gd name="connsiteX11" fmla="*/ 1389856 w 4410256"/>
                    <a:gd name="connsiteY11" fmla="*/ 534332 h 878749"/>
                    <a:gd name="connsiteX12" fmla="*/ 1611946 w 4410256"/>
                    <a:gd name="connsiteY12" fmla="*/ 534332 h 878749"/>
                    <a:gd name="connsiteX13" fmla="*/ 3870810 w 4410256"/>
                    <a:gd name="connsiteY13" fmla="*/ 144849 h 878749"/>
                    <a:gd name="connsiteX14" fmla="*/ 3870810 w 4410256"/>
                    <a:gd name="connsiteY14" fmla="*/ 349569 h 878749"/>
                    <a:gd name="connsiteX15" fmla="*/ 4131078 w 4410256"/>
                    <a:gd name="connsiteY15" fmla="*/ 349569 h 878749"/>
                    <a:gd name="connsiteX16" fmla="*/ 4213687 w 4410256"/>
                    <a:gd name="connsiteY16" fmla="*/ 327036 h 878749"/>
                    <a:gd name="connsiteX17" fmla="*/ 4240062 w 4410256"/>
                    <a:gd name="connsiteY17" fmla="*/ 247208 h 878749"/>
                    <a:gd name="connsiteX18" fmla="*/ 4215180 w 4410256"/>
                    <a:gd name="connsiteY18" fmla="*/ 168347 h 878749"/>
                    <a:gd name="connsiteX19" fmla="*/ 4131078 w 4410256"/>
                    <a:gd name="connsiteY19" fmla="*/ 144849 h 878749"/>
                    <a:gd name="connsiteX20" fmla="*/ 3690663 w 4410256"/>
                    <a:gd name="connsiteY20" fmla="*/ 0 h 878749"/>
                    <a:gd name="connsiteX21" fmla="*/ 4150486 w 4410256"/>
                    <a:gd name="connsiteY21" fmla="*/ 0 h 878749"/>
                    <a:gd name="connsiteX22" fmla="*/ 4256982 w 4410256"/>
                    <a:gd name="connsiteY22" fmla="*/ 12876 h 878749"/>
                    <a:gd name="connsiteX23" fmla="*/ 4327648 w 4410256"/>
                    <a:gd name="connsiteY23" fmla="*/ 56653 h 878749"/>
                    <a:gd name="connsiteX24" fmla="*/ 4387862 w 4410256"/>
                    <a:gd name="connsiteY24" fmla="*/ 233046 h 878749"/>
                    <a:gd name="connsiteX25" fmla="*/ 4295798 w 4410256"/>
                    <a:gd name="connsiteY25" fmla="*/ 418453 h 878749"/>
                    <a:gd name="connsiteX26" fmla="*/ 4410256 w 4410256"/>
                    <a:gd name="connsiteY26" fmla="*/ 625747 h 878749"/>
                    <a:gd name="connsiteX27" fmla="*/ 4343572 w 4410256"/>
                    <a:gd name="connsiteY27" fmla="*/ 814372 h 878749"/>
                    <a:gd name="connsiteX28" fmla="*/ 4265193 w 4410256"/>
                    <a:gd name="connsiteY28" fmla="*/ 863621 h 878749"/>
                    <a:gd name="connsiteX29" fmla="*/ 4154965 w 4410256"/>
                    <a:gd name="connsiteY29" fmla="*/ 878749 h 878749"/>
                    <a:gd name="connsiteX30" fmla="*/ 3690663 w 4410256"/>
                    <a:gd name="connsiteY30" fmla="*/ 878749 h 878749"/>
                    <a:gd name="connsiteX31" fmla="*/ 3690663 w 4410256"/>
                    <a:gd name="connsiteY31" fmla="*/ 858149 h 878749"/>
                    <a:gd name="connsiteX32" fmla="*/ 3715545 w 4410256"/>
                    <a:gd name="connsiteY32" fmla="*/ 841411 h 878749"/>
                    <a:gd name="connsiteX33" fmla="*/ 3722512 w 4410256"/>
                    <a:gd name="connsiteY33" fmla="*/ 811154 h 878749"/>
                    <a:gd name="connsiteX34" fmla="*/ 3722512 w 4410256"/>
                    <a:gd name="connsiteY34" fmla="*/ 67597 h 878749"/>
                    <a:gd name="connsiteX35" fmla="*/ 3715545 w 4410256"/>
                    <a:gd name="connsiteY35" fmla="*/ 37338 h 878749"/>
                    <a:gd name="connsiteX36" fmla="*/ 3690663 w 4410256"/>
                    <a:gd name="connsiteY36" fmla="*/ 20601 h 878749"/>
                    <a:gd name="connsiteX37" fmla="*/ 3091402 w 4410256"/>
                    <a:gd name="connsiteY37" fmla="*/ 0 h 878749"/>
                    <a:gd name="connsiteX38" fmla="*/ 3332262 w 4410256"/>
                    <a:gd name="connsiteY38" fmla="*/ 0 h 878749"/>
                    <a:gd name="connsiteX39" fmla="*/ 3332262 w 4410256"/>
                    <a:gd name="connsiteY39" fmla="*/ 20601 h 878749"/>
                    <a:gd name="connsiteX40" fmla="*/ 3302900 w 4410256"/>
                    <a:gd name="connsiteY40" fmla="*/ 58584 h 878749"/>
                    <a:gd name="connsiteX41" fmla="*/ 3312356 w 4410256"/>
                    <a:gd name="connsiteY41" fmla="*/ 101072 h 878749"/>
                    <a:gd name="connsiteX42" fmla="*/ 3571131 w 4410256"/>
                    <a:gd name="connsiteY42" fmla="*/ 778321 h 878749"/>
                    <a:gd name="connsiteX43" fmla="*/ 3599994 w 4410256"/>
                    <a:gd name="connsiteY43" fmla="*/ 837226 h 878749"/>
                    <a:gd name="connsiteX44" fmla="*/ 3633336 w 4410256"/>
                    <a:gd name="connsiteY44" fmla="*/ 858149 h 878749"/>
                    <a:gd name="connsiteX45" fmla="*/ 3633336 w 4410256"/>
                    <a:gd name="connsiteY45" fmla="*/ 878749 h 878749"/>
                    <a:gd name="connsiteX46" fmla="*/ 3383270 w 4410256"/>
                    <a:gd name="connsiteY46" fmla="*/ 878749 h 878749"/>
                    <a:gd name="connsiteX47" fmla="*/ 3383270 w 4410256"/>
                    <a:gd name="connsiteY47" fmla="*/ 858149 h 878749"/>
                    <a:gd name="connsiteX48" fmla="*/ 3416216 w 4410256"/>
                    <a:gd name="connsiteY48" fmla="*/ 818235 h 878749"/>
                    <a:gd name="connsiteX49" fmla="*/ 3406263 w 4410256"/>
                    <a:gd name="connsiteY49" fmla="*/ 778321 h 878749"/>
                    <a:gd name="connsiteX50" fmla="*/ 3359586 w 4410256"/>
                    <a:gd name="connsiteY50" fmla="*/ 654717 h 878749"/>
                    <a:gd name="connsiteX51" fmla="*/ 3050852 w 4410256"/>
                    <a:gd name="connsiteY51" fmla="*/ 654717 h 878749"/>
                    <a:gd name="connsiteX52" fmla="*/ 3005131 w 4410256"/>
                    <a:gd name="connsiteY52" fmla="*/ 778321 h 878749"/>
                    <a:gd name="connsiteX53" fmla="*/ 2995676 w 4410256"/>
                    <a:gd name="connsiteY53" fmla="*/ 818878 h 878749"/>
                    <a:gd name="connsiteX54" fmla="*/ 3028948 w 4410256"/>
                    <a:gd name="connsiteY54" fmla="*/ 858149 h 878749"/>
                    <a:gd name="connsiteX55" fmla="*/ 3028948 w 4410256"/>
                    <a:gd name="connsiteY55" fmla="*/ 878749 h 878749"/>
                    <a:gd name="connsiteX56" fmla="*/ 2804262 w 4410256"/>
                    <a:gd name="connsiteY56" fmla="*/ 878749 h 878749"/>
                    <a:gd name="connsiteX57" fmla="*/ 2804262 w 4410256"/>
                    <a:gd name="connsiteY57" fmla="*/ 858149 h 878749"/>
                    <a:gd name="connsiteX58" fmla="*/ 2834618 w 4410256"/>
                    <a:gd name="connsiteY58" fmla="*/ 840124 h 878749"/>
                    <a:gd name="connsiteX59" fmla="*/ 2858505 w 4410256"/>
                    <a:gd name="connsiteY59" fmla="*/ 789908 h 878749"/>
                    <a:gd name="connsiteX60" fmla="*/ 3108322 w 4410256"/>
                    <a:gd name="connsiteY60" fmla="*/ 114592 h 878749"/>
                    <a:gd name="connsiteX61" fmla="*/ 3120266 w 4410256"/>
                    <a:gd name="connsiteY61" fmla="*/ 63090 h 878749"/>
                    <a:gd name="connsiteX62" fmla="*/ 3091402 w 4410256"/>
                    <a:gd name="connsiteY62" fmla="*/ 20601 h 878749"/>
                    <a:gd name="connsiteX63" fmla="*/ 1985688 w 4410256"/>
                    <a:gd name="connsiteY63" fmla="*/ 0 h 878749"/>
                    <a:gd name="connsiteX64" fmla="*/ 2197685 w 4410256"/>
                    <a:gd name="connsiteY64" fmla="*/ 0 h 878749"/>
                    <a:gd name="connsiteX65" fmla="*/ 2197685 w 4410256"/>
                    <a:gd name="connsiteY65" fmla="*/ 20601 h 878749"/>
                    <a:gd name="connsiteX66" fmla="*/ 2172803 w 4410256"/>
                    <a:gd name="connsiteY66" fmla="*/ 37018 h 878749"/>
                    <a:gd name="connsiteX67" fmla="*/ 2165836 w 4410256"/>
                    <a:gd name="connsiteY67" fmla="*/ 66952 h 878749"/>
                    <a:gd name="connsiteX68" fmla="*/ 2165836 w 4410256"/>
                    <a:gd name="connsiteY68" fmla="*/ 350212 h 878749"/>
                    <a:gd name="connsiteX69" fmla="*/ 2557481 w 4410256"/>
                    <a:gd name="connsiteY69" fmla="*/ 350212 h 878749"/>
                    <a:gd name="connsiteX70" fmla="*/ 2557481 w 4410256"/>
                    <a:gd name="connsiteY70" fmla="*/ 66952 h 878749"/>
                    <a:gd name="connsiteX71" fmla="*/ 2550514 w 4410256"/>
                    <a:gd name="connsiteY71" fmla="*/ 37018 h 878749"/>
                    <a:gd name="connsiteX72" fmla="*/ 2525632 w 4410256"/>
                    <a:gd name="connsiteY72" fmla="*/ 20601 h 878749"/>
                    <a:gd name="connsiteX73" fmla="*/ 2525632 w 4410256"/>
                    <a:gd name="connsiteY73" fmla="*/ 0 h 878749"/>
                    <a:gd name="connsiteX74" fmla="*/ 2737628 w 4410256"/>
                    <a:gd name="connsiteY74" fmla="*/ 0 h 878749"/>
                    <a:gd name="connsiteX75" fmla="*/ 2737628 w 4410256"/>
                    <a:gd name="connsiteY75" fmla="*/ 20601 h 878749"/>
                    <a:gd name="connsiteX76" fmla="*/ 2712746 w 4410256"/>
                    <a:gd name="connsiteY76" fmla="*/ 37338 h 878749"/>
                    <a:gd name="connsiteX77" fmla="*/ 2705779 w 4410256"/>
                    <a:gd name="connsiteY77" fmla="*/ 66952 h 878749"/>
                    <a:gd name="connsiteX78" fmla="*/ 2705779 w 4410256"/>
                    <a:gd name="connsiteY78" fmla="*/ 811797 h 878749"/>
                    <a:gd name="connsiteX79" fmla="*/ 2712746 w 4410256"/>
                    <a:gd name="connsiteY79" fmla="*/ 841411 h 878749"/>
                    <a:gd name="connsiteX80" fmla="*/ 2737628 w 4410256"/>
                    <a:gd name="connsiteY80" fmla="*/ 858149 h 878749"/>
                    <a:gd name="connsiteX81" fmla="*/ 2737628 w 4410256"/>
                    <a:gd name="connsiteY81" fmla="*/ 878749 h 878749"/>
                    <a:gd name="connsiteX82" fmla="*/ 2525632 w 4410256"/>
                    <a:gd name="connsiteY82" fmla="*/ 878749 h 878749"/>
                    <a:gd name="connsiteX83" fmla="*/ 2525632 w 4410256"/>
                    <a:gd name="connsiteY83" fmla="*/ 858149 h 878749"/>
                    <a:gd name="connsiteX84" fmla="*/ 2550266 w 4410256"/>
                    <a:gd name="connsiteY84" fmla="*/ 841733 h 878749"/>
                    <a:gd name="connsiteX85" fmla="*/ 2557481 w 4410256"/>
                    <a:gd name="connsiteY85" fmla="*/ 811797 h 878749"/>
                    <a:gd name="connsiteX86" fmla="*/ 2557481 w 4410256"/>
                    <a:gd name="connsiteY86" fmla="*/ 495061 h 878749"/>
                    <a:gd name="connsiteX87" fmla="*/ 2165836 w 4410256"/>
                    <a:gd name="connsiteY87" fmla="*/ 495061 h 878749"/>
                    <a:gd name="connsiteX88" fmla="*/ 2165836 w 4410256"/>
                    <a:gd name="connsiteY88" fmla="*/ 811797 h 878749"/>
                    <a:gd name="connsiteX89" fmla="*/ 2173051 w 4410256"/>
                    <a:gd name="connsiteY89" fmla="*/ 841733 h 878749"/>
                    <a:gd name="connsiteX90" fmla="*/ 2197685 w 4410256"/>
                    <a:gd name="connsiteY90" fmla="*/ 858149 h 878749"/>
                    <a:gd name="connsiteX91" fmla="*/ 2197685 w 4410256"/>
                    <a:gd name="connsiteY91" fmla="*/ 878749 h 878749"/>
                    <a:gd name="connsiteX92" fmla="*/ 1985688 w 4410256"/>
                    <a:gd name="connsiteY92" fmla="*/ 878749 h 878749"/>
                    <a:gd name="connsiteX93" fmla="*/ 1985688 w 4410256"/>
                    <a:gd name="connsiteY93" fmla="*/ 858149 h 878749"/>
                    <a:gd name="connsiteX94" fmla="*/ 2010571 w 4410256"/>
                    <a:gd name="connsiteY94" fmla="*/ 841411 h 878749"/>
                    <a:gd name="connsiteX95" fmla="*/ 2017538 w 4410256"/>
                    <a:gd name="connsiteY95" fmla="*/ 811797 h 878749"/>
                    <a:gd name="connsiteX96" fmla="*/ 2017538 w 4410256"/>
                    <a:gd name="connsiteY96" fmla="*/ 66952 h 878749"/>
                    <a:gd name="connsiteX97" fmla="*/ 2010571 w 4410256"/>
                    <a:gd name="connsiteY97" fmla="*/ 37338 h 878749"/>
                    <a:gd name="connsiteX98" fmla="*/ 1985688 w 4410256"/>
                    <a:gd name="connsiteY98" fmla="*/ 20601 h 878749"/>
                    <a:gd name="connsiteX99" fmla="*/ 1386427 w 4410256"/>
                    <a:gd name="connsiteY99" fmla="*/ 0 h 878749"/>
                    <a:gd name="connsiteX100" fmla="*/ 1627287 w 4410256"/>
                    <a:gd name="connsiteY100" fmla="*/ 0 h 878749"/>
                    <a:gd name="connsiteX101" fmla="*/ 1627287 w 4410256"/>
                    <a:gd name="connsiteY101" fmla="*/ 20601 h 878749"/>
                    <a:gd name="connsiteX102" fmla="*/ 1597926 w 4410256"/>
                    <a:gd name="connsiteY102" fmla="*/ 58584 h 878749"/>
                    <a:gd name="connsiteX103" fmla="*/ 1607381 w 4410256"/>
                    <a:gd name="connsiteY103" fmla="*/ 101072 h 878749"/>
                    <a:gd name="connsiteX104" fmla="*/ 1866156 w 4410256"/>
                    <a:gd name="connsiteY104" fmla="*/ 778321 h 878749"/>
                    <a:gd name="connsiteX105" fmla="*/ 1895020 w 4410256"/>
                    <a:gd name="connsiteY105" fmla="*/ 837226 h 878749"/>
                    <a:gd name="connsiteX106" fmla="*/ 1928362 w 4410256"/>
                    <a:gd name="connsiteY106" fmla="*/ 858149 h 878749"/>
                    <a:gd name="connsiteX107" fmla="*/ 1928362 w 4410256"/>
                    <a:gd name="connsiteY107" fmla="*/ 878749 h 878749"/>
                    <a:gd name="connsiteX108" fmla="*/ 1678296 w 4410256"/>
                    <a:gd name="connsiteY108" fmla="*/ 878749 h 878749"/>
                    <a:gd name="connsiteX109" fmla="*/ 1678296 w 4410256"/>
                    <a:gd name="connsiteY109" fmla="*/ 858149 h 878749"/>
                    <a:gd name="connsiteX110" fmla="*/ 1711241 w 4410256"/>
                    <a:gd name="connsiteY110" fmla="*/ 818235 h 878749"/>
                    <a:gd name="connsiteX111" fmla="*/ 1701288 w 4410256"/>
                    <a:gd name="connsiteY111" fmla="*/ 778321 h 878749"/>
                    <a:gd name="connsiteX112" fmla="*/ 1654611 w 4410256"/>
                    <a:gd name="connsiteY112" fmla="*/ 654717 h 878749"/>
                    <a:gd name="connsiteX113" fmla="*/ 1345877 w 4410256"/>
                    <a:gd name="connsiteY113" fmla="*/ 654717 h 878749"/>
                    <a:gd name="connsiteX114" fmla="*/ 1300156 w 4410256"/>
                    <a:gd name="connsiteY114" fmla="*/ 778321 h 878749"/>
                    <a:gd name="connsiteX115" fmla="*/ 1290701 w 4410256"/>
                    <a:gd name="connsiteY115" fmla="*/ 818878 h 878749"/>
                    <a:gd name="connsiteX116" fmla="*/ 1323973 w 4410256"/>
                    <a:gd name="connsiteY116" fmla="*/ 858149 h 878749"/>
                    <a:gd name="connsiteX117" fmla="*/ 1323973 w 4410256"/>
                    <a:gd name="connsiteY117" fmla="*/ 878749 h 878749"/>
                    <a:gd name="connsiteX118" fmla="*/ 1099287 w 4410256"/>
                    <a:gd name="connsiteY118" fmla="*/ 878749 h 878749"/>
                    <a:gd name="connsiteX119" fmla="*/ 1099287 w 4410256"/>
                    <a:gd name="connsiteY119" fmla="*/ 858149 h 878749"/>
                    <a:gd name="connsiteX120" fmla="*/ 1129643 w 4410256"/>
                    <a:gd name="connsiteY120" fmla="*/ 840124 h 878749"/>
                    <a:gd name="connsiteX121" fmla="*/ 1153530 w 4410256"/>
                    <a:gd name="connsiteY121" fmla="*/ 789908 h 878749"/>
                    <a:gd name="connsiteX122" fmla="*/ 1403347 w 4410256"/>
                    <a:gd name="connsiteY122" fmla="*/ 114592 h 878749"/>
                    <a:gd name="connsiteX123" fmla="*/ 1415290 w 4410256"/>
                    <a:gd name="connsiteY123" fmla="*/ 63090 h 878749"/>
                    <a:gd name="connsiteX124" fmla="*/ 1386427 w 4410256"/>
                    <a:gd name="connsiteY124" fmla="*/ 20601 h 878749"/>
                    <a:gd name="connsiteX125" fmla="*/ 0 w 4410256"/>
                    <a:gd name="connsiteY125" fmla="*/ 0 h 878749"/>
                    <a:gd name="connsiteX126" fmla="*/ 236156 w 4410256"/>
                    <a:gd name="connsiteY126" fmla="*/ 0 h 878749"/>
                    <a:gd name="connsiteX127" fmla="*/ 236156 w 4410256"/>
                    <a:gd name="connsiteY127" fmla="*/ 20601 h 878749"/>
                    <a:gd name="connsiteX128" fmla="*/ 204796 w 4410256"/>
                    <a:gd name="connsiteY128" fmla="*/ 58584 h 878749"/>
                    <a:gd name="connsiteX129" fmla="*/ 212767 w 4410256"/>
                    <a:gd name="connsiteY129" fmla="*/ 101072 h 878749"/>
                    <a:gd name="connsiteX130" fmla="*/ 347107 w 4410256"/>
                    <a:gd name="connsiteY130" fmla="*/ 566097 h 878749"/>
                    <a:gd name="connsiteX131" fmla="*/ 492567 w 4410256"/>
                    <a:gd name="connsiteY131" fmla="*/ 98498 h 878749"/>
                    <a:gd name="connsiteX132" fmla="*/ 502022 w 4410256"/>
                    <a:gd name="connsiteY132" fmla="*/ 58584 h 878749"/>
                    <a:gd name="connsiteX133" fmla="*/ 468680 w 4410256"/>
                    <a:gd name="connsiteY133" fmla="*/ 20601 h 878749"/>
                    <a:gd name="connsiteX134" fmla="*/ 468680 w 4410256"/>
                    <a:gd name="connsiteY134" fmla="*/ 0 h 878749"/>
                    <a:gd name="connsiteX135" fmla="*/ 715542 w 4410256"/>
                    <a:gd name="connsiteY135" fmla="*/ 0 h 878749"/>
                    <a:gd name="connsiteX136" fmla="*/ 715542 w 4410256"/>
                    <a:gd name="connsiteY136" fmla="*/ 20601 h 878749"/>
                    <a:gd name="connsiteX137" fmla="*/ 681703 w 4410256"/>
                    <a:gd name="connsiteY137" fmla="*/ 62445 h 878749"/>
                    <a:gd name="connsiteX138" fmla="*/ 690163 w 4410256"/>
                    <a:gd name="connsiteY138" fmla="*/ 101072 h 878749"/>
                    <a:gd name="connsiteX139" fmla="*/ 828826 w 4410256"/>
                    <a:gd name="connsiteY139" fmla="*/ 566097 h 878749"/>
                    <a:gd name="connsiteX140" fmla="*/ 962732 w 4410256"/>
                    <a:gd name="connsiteY140" fmla="*/ 108798 h 878749"/>
                    <a:gd name="connsiteX141" fmla="*/ 973190 w 4410256"/>
                    <a:gd name="connsiteY141" fmla="*/ 57940 h 878749"/>
                    <a:gd name="connsiteX142" fmla="*/ 937352 w 4410256"/>
                    <a:gd name="connsiteY142" fmla="*/ 20601 h 878749"/>
                    <a:gd name="connsiteX143" fmla="*/ 937352 w 4410256"/>
                    <a:gd name="connsiteY143" fmla="*/ 0 h 878749"/>
                    <a:gd name="connsiteX144" fmla="*/ 1170957 w 4410256"/>
                    <a:gd name="connsiteY144" fmla="*/ 0 h 878749"/>
                    <a:gd name="connsiteX145" fmla="*/ 1170957 w 4410256"/>
                    <a:gd name="connsiteY145" fmla="*/ 20601 h 878749"/>
                    <a:gd name="connsiteX146" fmla="*/ 1136592 w 4410256"/>
                    <a:gd name="connsiteY146" fmla="*/ 43777 h 878749"/>
                    <a:gd name="connsiteX147" fmla="*/ 1111690 w 4410256"/>
                    <a:gd name="connsiteY147" fmla="*/ 108798 h 878749"/>
                    <a:gd name="connsiteX148" fmla="*/ 916972 w 4410256"/>
                    <a:gd name="connsiteY148" fmla="*/ 757076 h 878749"/>
                    <a:gd name="connsiteX149" fmla="*/ 903022 w 4410256"/>
                    <a:gd name="connsiteY149" fmla="*/ 818878 h 878749"/>
                    <a:gd name="connsiteX150" fmla="*/ 938370 w 4410256"/>
                    <a:gd name="connsiteY150" fmla="*/ 858149 h 878749"/>
                    <a:gd name="connsiteX151" fmla="*/ 938370 w 4410256"/>
                    <a:gd name="connsiteY151" fmla="*/ 878749 h 878749"/>
                    <a:gd name="connsiteX152" fmla="*/ 716763 w 4410256"/>
                    <a:gd name="connsiteY152" fmla="*/ 878749 h 878749"/>
                    <a:gd name="connsiteX153" fmla="*/ 716763 w 4410256"/>
                    <a:gd name="connsiteY153" fmla="*/ 858149 h 878749"/>
                    <a:gd name="connsiteX154" fmla="*/ 751614 w 4410256"/>
                    <a:gd name="connsiteY154" fmla="*/ 815015 h 878749"/>
                    <a:gd name="connsiteX155" fmla="*/ 736171 w 4410256"/>
                    <a:gd name="connsiteY155" fmla="*/ 757076 h 878749"/>
                    <a:gd name="connsiteX156" fmla="*/ 586225 w 4410256"/>
                    <a:gd name="connsiteY156" fmla="*/ 259541 h 878749"/>
                    <a:gd name="connsiteX157" fmla="*/ 430929 w 4410256"/>
                    <a:gd name="connsiteY157" fmla="*/ 767377 h 878749"/>
                    <a:gd name="connsiteX158" fmla="*/ 417469 w 4410256"/>
                    <a:gd name="connsiteY158" fmla="*/ 816304 h 878749"/>
                    <a:gd name="connsiteX159" fmla="*/ 454318 w 4410256"/>
                    <a:gd name="connsiteY159" fmla="*/ 858149 h 878749"/>
                    <a:gd name="connsiteX160" fmla="*/ 454318 w 4410256"/>
                    <a:gd name="connsiteY160" fmla="*/ 878749 h 878749"/>
                    <a:gd name="connsiteX161" fmla="*/ 242407 w 4410256"/>
                    <a:gd name="connsiteY161" fmla="*/ 878749 h 878749"/>
                    <a:gd name="connsiteX162" fmla="*/ 235573 w 4410256"/>
                    <a:gd name="connsiteY162" fmla="*/ 858841 h 878749"/>
                    <a:gd name="connsiteX163" fmla="*/ 235573 w 4410256"/>
                    <a:gd name="connsiteY163" fmla="*/ 858149 h 878749"/>
                    <a:gd name="connsiteX164" fmla="*/ 268938 w 4410256"/>
                    <a:gd name="connsiteY164" fmla="*/ 814372 h 878749"/>
                    <a:gd name="connsiteX165" fmla="*/ 254981 w 4410256"/>
                    <a:gd name="connsiteY165" fmla="*/ 757076 h 878749"/>
                    <a:gd name="connsiteX166" fmla="*/ 60262 w 4410256"/>
                    <a:gd name="connsiteY166" fmla="*/ 108798 h 878749"/>
                    <a:gd name="connsiteX167" fmla="*/ 34116 w 4410256"/>
                    <a:gd name="connsiteY167" fmla="*/ 43455 h 878749"/>
                    <a:gd name="connsiteX168" fmla="*/ 0 w 4410256"/>
                    <a:gd name="connsiteY168" fmla="*/ 20601 h 878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</a:cxnLst>
                  <a:rect l="l" t="t" r="r" b="b"/>
                  <a:pathLst>
                    <a:path w="4410256" h="878749">
                      <a:moveTo>
                        <a:pt x="3870810" y="494418"/>
                      </a:moveTo>
                      <a:lnTo>
                        <a:pt x="3870810" y="733900"/>
                      </a:lnTo>
                      <a:lnTo>
                        <a:pt x="4122618" y="733900"/>
                      </a:lnTo>
                      <a:cubicBezTo>
                        <a:pt x="4169396" y="733900"/>
                        <a:pt x="4203070" y="725532"/>
                        <a:pt x="4223640" y="708793"/>
                      </a:cubicBezTo>
                      <a:cubicBezTo>
                        <a:pt x="4247196" y="689481"/>
                        <a:pt x="4258972" y="657935"/>
                        <a:pt x="4258972" y="614158"/>
                      </a:cubicBezTo>
                      <a:cubicBezTo>
                        <a:pt x="4258972" y="570811"/>
                        <a:pt x="4247196" y="539267"/>
                        <a:pt x="4223640" y="519525"/>
                      </a:cubicBezTo>
                      <a:cubicBezTo>
                        <a:pt x="4203402" y="502786"/>
                        <a:pt x="4169728" y="494418"/>
                        <a:pt x="4122618" y="494418"/>
                      </a:cubicBezTo>
                      <a:close/>
                      <a:moveTo>
                        <a:pt x="3206762" y="221307"/>
                      </a:moveTo>
                      <a:lnTo>
                        <a:pt x="3094832" y="534332"/>
                      </a:lnTo>
                      <a:lnTo>
                        <a:pt x="3316920" y="534332"/>
                      </a:lnTo>
                      <a:close/>
                      <a:moveTo>
                        <a:pt x="1501787" y="221307"/>
                      </a:moveTo>
                      <a:lnTo>
                        <a:pt x="1389856" y="534332"/>
                      </a:lnTo>
                      <a:lnTo>
                        <a:pt x="1611946" y="534332"/>
                      </a:lnTo>
                      <a:close/>
                      <a:moveTo>
                        <a:pt x="3870810" y="144849"/>
                      </a:moveTo>
                      <a:lnTo>
                        <a:pt x="3870810" y="349569"/>
                      </a:lnTo>
                      <a:lnTo>
                        <a:pt x="4131078" y="349569"/>
                      </a:lnTo>
                      <a:cubicBezTo>
                        <a:pt x="4170558" y="349569"/>
                        <a:pt x="4198094" y="342058"/>
                        <a:pt x="4213687" y="327036"/>
                      </a:cubicBezTo>
                      <a:cubicBezTo>
                        <a:pt x="4231270" y="309870"/>
                        <a:pt x="4240062" y="283259"/>
                        <a:pt x="4240062" y="247208"/>
                      </a:cubicBezTo>
                      <a:cubicBezTo>
                        <a:pt x="4240062" y="210299"/>
                        <a:pt x="4231768" y="184011"/>
                        <a:pt x="4215180" y="168347"/>
                      </a:cubicBezTo>
                      <a:cubicBezTo>
                        <a:pt x="4198592" y="152682"/>
                        <a:pt x="4170558" y="144849"/>
                        <a:pt x="4131078" y="144849"/>
                      </a:cubicBezTo>
                      <a:close/>
                      <a:moveTo>
                        <a:pt x="3690663" y="0"/>
                      </a:moveTo>
                      <a:lnTo>
                        <a:pt x="4150486" y="0"/>
                      </a:lnTo>
                      <a:cubicBezTo>
                        <a:pt x="4194611" y="0"/>
                        <a:pt x="4230109" y="4292"/>
                        <a:pt x="4256982" y="12876"/>
                      </a:cubicBezTo>
                      <a:cubicBezTo>
                        <a:pt x="4283854" y="21459"/>
                        <a:pt x="4307410" y="36051"/>
                        <a:pt x="4327648" y="56653"/>
                      </a:cubicBezTo>
                      <a:cubicBezTo>
                        <a:pt x="4367791" y="97424"/>
                        <a:pt x="4387862" y="156223"/>
                        <a:pt x="4387862" y="233046"/>
                      </a:cubicBezTo>
                      <a:cubicBezTo>
                        <a:pt x="4387862" y="318882"/>
                        <a:pt x="4357174" y="380685"/>
                        <a:pt x="4295798" y="418453"/>
                      </a:cubicBezTo>
                      <a:cubicBezTo>
                        <a:pt x="4372104" y="455791"/>
                        <a:pt x="4410256" y="524889"/>
                        <a:pt x="4410256" y="625747"/>
                      </a:cubicBezTo>
                      <a:cubicBezTo>
                        <a:pt x="4410256" y="706004"/>
                        <a:pt x="4388028" y="768879"/>
                        <a:pt x="4343572" y="814372"/>
                      </a:cubicBezTo>
                      <a:cubicBezTo>
                        <a:pt x="4321012" y="837119"/>
                        <a:pt x="4294886" y="853535"/>
                        <a:pt x="4265193" y="863621"/>
                      </a:cubicBezTo>
                      <a:cubicBezTo>
                        <a:pt x="4235500" y="873707"/>
                        <a:pt x="4198758" y="878749"/>
                        <a:pt x="4154965" y="878749"/>
                      </a:cubicBezTo>
                      <a:lnTo>
                        <a:pt x="3690663" y="878749"/>
                      </a:lnTo>
                      <a:lnTo>
                        <a:pt x="3690663" y="858149"/>
                      </a:lnTo>
                      <a:cubicBezTo>
                        <a:pt x="3702606" y="853857"/>
                        <a:pt x="3710901" y="848277"/>
                        <a:pt x="3715545" y="841411"/>
                      </a:cubicBezTo>
                      <a:cubicBezTo>
                        <a:pt x="3720190" y="834544"/>
                        <a:pt x="3722512" y="824458"/>
                        <a:pt x="3722512" y="811154"/>
                      </a:cubicBezTo>
                      <a:lnTo>
                        <a:pt x="3722512" y="67597"/>
                      </a:lnTo>
                      <a:cubicBezTo>
                        <a:pt x="3722512" y="54292"/>
                        <a:pt x="3720190" y="44206"/>
                        <a:pt x="3715545" y="37338"/>
                      </a:cubicBezTo>
                      <a:cubicBezTo>
                        <a:pt x="3710901" y="30472"/>
                        <a:pt x="3702606" y="24892"/>
                        <a:pt x="3690663" y="20601"/>
                      </a:cubicBezTo>
                      <a:close/>
                      <a:moveTo>
                        <a:pt x="3091402" y="0"/>
                      </a:moveTo>
                      <a:lnTo>
                        <a:pt x="3332262" y="0"/>
                      </a:lnTo>
                      <a:lnTo>
                        <a:pt x="3332262" y="20601"/>
                      </a:lnTo>
                      <a:cubicBezTo>
                        <a:pt x="3312688" y="27897"/>
                        <a:pt x="3302900" y="40558"/>
                        <a:pt x="3302900" y="58584"/>
                      </a:cubicBezTo>
                      <a:cubicBezTo>
                        <a:pt x="3302900" y="71030"/>
                        <a:pt x="3306053" y="85193"/>
                        <a:pt x="3312356" y="101072"/>
                      </a:cubicBezTo>
                      <a:lnTo>
                        <a:pt x="3571131" y="778321"/>
                      </a:lnTo>
                      <a:cubicBezTo>
                        <a:pt x="3582079" y="807076"/>
                        <a:pt x="3591700" y="826711"/>
                        <a:pt x="3599994" y="837226"/>
                      </a:cubicBezTo>
                      <a:cubicBezTo>
                        <a:pt x="3608288" y="847741"/>
                        <a:pt x="3619402" y="854715"/>
                        <a:pt x="3633336" y="858149"/>
                      </a:cubicBezTo>
                      <a:lnTo>
                        <a:pt x="3633336" y="878749"/>
                      </a:lnTo>
                      <a:lnTo>
                        <a:pt x="3383270" y="878749"/>
                      </a:lnTo>
                      <a:lnTo>
                        <a:pt x="3383270" y="858149"/>
                      </a:lnTo>
                      <a:cubicBezTo>
                        <a:pt x="3405234" y="853427"/>
                        <a:pt x="3416216" y="840124"/>
                        <a:pt x="3416216" y="818235"/>
                      </a:cubicBezTo>
                      <a:cubicBezTo>
                        <a:pt x="3416216" y="809222"/>
                        <a:pt x="3412898" y="795917"/>
                        <a:pt x="3406263" y="778321"/>
                      </a:cubicBezTo>
                      <a:lnTo>
                        <a:pt x="3359586" y="654717"/>
                      </a:lnTo>
                      <a:lnTo>
                        <a:pt x="3050852" y="654717"/>
                      </a:lnTo>
                      <a:lnTo>
                        <a:pt x="3005131" y="778321"/>
                      </a:lnTo>
                      <a:cubicBezTo>
                        <a:pt x="2998828" y="795488"/>
                        <a:pt x="2995676" y="809008"/>
                        <a:pt x="2995676" y="818878"/>
                      </a:cubicBezTo>
                      <a:cubicBezTo>
                        <a:pt x="2995676" y="837763"/>
                        <a:pt x="3006767" y="850853"/>
                        <a:pt x="3028948" y="858149"/>
                      </a:cubicBezTo>
                      <a:lnTo>
                        <a:pt x="3028948" y="878749"/>
                      </a:lnTo>
                      <a:lnTo>
                        <a:pt x="2804262" y="878749"/>
                      </a:lnTo>
                      <a:lnTo>
                        <a:pt x="2804262" y="858149"/>
                      </a:lnTo>
                      <a:cubicBezTo>
                        <a:pt x="2817532" y="854715"/>
                        <a:pt x="2827651" y="848707"/>
                        <a:pt x="2834618" y="840124"/>
                      </a:cubicBezTo>
                      <a:cubicBezTo>
                        <a:pt x="2841585" y="831539"/>
                        <a:pt x="2849547" y="814802"/>
                        <a:pt x="2858505" y="789908"/>
                      </a:cubicBezTo>
                      <a:lnTo>
                        <a:pt x="3108322" y="114592"/>
                      </a:lnTo>
                      <a:cubicBezTo>
                        <a:pt x="3116284" y="93132"/>
                        <a:pt x="3120266" y="75965"/>
                        <a:pt x="3120266" y="63090"/>
                      </a:cubicBezTo>
                      <a:cubicBezTo>
                        <a:pt x="3120266" y="43347"/>
                        <a:pt x="3110644" y="29185"/>
                        <a:pt x="3091402" y="20601"/>
                      </a:cubicBezTo>
                      <a:close/>
                      <a:moveTo>
                        <a:pt x="1985688" y="0"/>
                      </a:moveTo>
                      <a:lnTo>
                        <a:pt x="2197685" y="0"/>
                      </a:lnTo>
                      <a:lnTo>
                        <a:pt x="2197685" y="20601"/>
                      </a:lnTo>
                      <a:cubicBezTo>
                        <a:pt x="2185741" y="24463"/>
                        <a:pt x="2177447" y="29935"/>
                        <a:pt x="2172803" y="37018"/>
                      </a:cubicBezTo>
                      <a:cubicBezTo>
                        <a:pt x="2168158" y="44099"/>
                        <a:pt x="2165836" y="54077"/>
                        <a:pt x="2165836" y="66952"/>
                      </a:cubicBezTo>
                      <a:lnTo>
                        <a:pt x="2165836" y="350212"/>
                      </a:lnTo>
                      <a:lnTo>
                        <a:pt x="2557481" y="350212"/>
                      </a:lnTo>
                      <a:lnTo>
                        <a:pt x="2557481" y="66952"/>
                      </a:lnTo>
                      <a:cubicBezTo>
                        <a:pt x="2557481" y="54077"/>
                        <a:pt x="2555159" y="44099"/>
                        <a:pt x="2550514" y="37018"/>
                      </a:cubicBezTo>
                      <a:cubicBezTo>
                        <a:pt x="2545870" y="29935"/>
                        <a:pt x="2537576" y="24463"/>
                        <a:pt x="2525632" y="20601"/>
                      </a:cubicBezTo>
                      <a:lnTo>
                        <a:pt x="2525632" y="0"/>
                      </a:lnTo>
                      <a:lnTo>
                        <a:pt x="2737628" y="0"/>
                      </a:lnTo>
                      <a:lnTo>
                        <a:pt x="2737628" y="20601"/>
                      </a:lnTo>
                      <a:cubicBezTo>
                        <a:pt x="2725685" y="24892"/>
                        <a:pt x="2717391" y="30472"/>
                        <a:pt x="2712746" y="37338"/>
                      </a:cubicBezTo>
                      <a:cubicBezTo>
                        <a:pt x="2708102" y="44206"/>
                        <a:pt x="2705779" y="54077"/>
                        <a:pt x="2705779" y="66952"/>
                      </a:cubicBezTo>
                      <a:lnTo>
                        <a:pt x="2705779" y="811797"/>
                      </a:lnTo>
                      <a:cubicBezTo>
                        <a:pt x="2705779" y="824672"/>
                        <a:pt x="2708102" y="834544"/>
                        <a:pt x="2712746" y="841411"/>
                      </a:cubicBezTo>
                      <a:cubicBezTo>
                        <a:pt x="2717391" y="848277"/>
                        <a:pt x="2725685" y="853857"/>
                        <a:pt x="2737628" y="858149"/>
                      </a:cubicBezTo>
                      <a:lnTo>
                        <a:pt x="2737628" y="878749"/>
                      </a:lnTo>
                      <a:lnTo>
                        <a:pt x="2525632" y="878749"/>
                      </a:lnTo>
                      <a:lnTo>
                        <a:pt x="2525632" y="858149"/>
                      </a:lnTo>
                      <a:cubicBezTo>
                        <a:pt x="2537244" y="854286"/>
                        <a:pt x="2545455" y="848814"/>
                        <a:pt x="2550266" y="841733"/>
                      </a:cubicBezTo>
                      <a:cubicBezTo>
                        <a:pt x="2555076" y="834652"/>
                        <a:pt x="2557481" y="824672"/>
                        <a:pt x="2557481" y="811797"/>
                      </a:cubicBezTo>
                      <a:lnTo>
                        <a:pt x="2557481" y="495061"/>
                      </a:lnTo>
                      <a:lnTo>
                        <a:pt x="2165836" y="495061"/>
                      </a:lnTo>
                      <a:lnTo>
                        <a:pt x="2165836" y="811797"/>
                      </a:lnTo>
                      <a:cubicBezTo>
                        <a:pt x="2165836" y="824672"/>
                        <a:pt x="2168241" y="834652"/>
                        <a:pt x="2173051" y="841733"/>
                      </a:cubicBezTo>
                      <a:cubicBezTo>
                        <a:pt x="2177862" y="848814"/>
                        <a:pt x="2186073" y="854286"/>
                        <a:pt x="2197685" y="858149"/>
                      </a:cubicBezTo>
                      <a:lnTo>
                        <a:pt x="2197685" y="878749"/>
                      </a:lnTo>
                      <a:lnTo>
                        <a:pt x="1985688" y="878749"/>
                      </a:lnTo>
                      <a:lnTo>
                        <a:pt x="1985688" y="858149"/>
                      </a:lnTo>
                      <a:cubicBezTo>
                        <a:pt x="1997632" y="853857"/>
                        <a:pt x="2005926" y="848277"/>
                        <a:pt x="2010571" y="841411"/>
                      </a:cubicBezTo>
                      <a:cubicBezTo>
                        <a:pt x="2015215" y="834544"/>
                        <a:pt x="2017538" y="824672"/>
                        <a:pt x="2017538" y="811797"/>
                      </a:cubicBezTo>
                      <a:lnTo>
                        <a:pt x="2017538" y="66952"/>
                      </a:lnTo>
                      <a:cubicBezTo>
                        <a:pt x="2017538" y="54077"/>
                        <a:pt x="2015215" y="44206"/>
                        <a:pt x="2010571" y="37338"/>
                      </a:cubicBezTo>
                      <a:cubicBezTo>
                        <a:pt x="2005926" y="30472"/>
                        <a:pt x="1997632" y="24892"/>
                        <a:pt x="1985688" y="20601"/>
                      </a:cubicBezTo>
                      <a:close/>
                      <a:moveTo>
                        <a:pt x="1386427" y="0"/>
                      </a:moveTo>
                      <a:lnTo>
                        <a:pt x="1627287" y="0"/>
                      </a:lnTo>
                      <a:lnTo>
                        <a:pt x="1627287" y="20601"/>
                      </a:lnTo>
                      <a:cubicBezTo>
                        <a:pt x="1607713" y="27897"/>
                        <a:pt x="1597926" y="40558"/>
                        <a:pt x="1597926" y="58584"/>
                      </a:cubicBezTo>
                      <a:cubicBezTo>
                        <a:pt x="1597926" y="71030"/>
                        <a:pt x="1601078" y="85193"/>
                        <a:pt x="1607381" y="101072"/>
                      </a:cubicBezTo>
                      <a:lnTo>
                        <a:pt x="1866156" y="778321"/>
                      </a:lnTo>
                      <a:cubicBezTo>
                        <a:pt x="1877104" y="807076"/>
                        <a:pt x="1886726" y="826711"/>
                        <a:pt x="1895020" y="837226"/>
                      </a:cubicBezTo>
                      <a:cubicBezTo>
                        <a:pt x="1903314" y="847741"/>
                        <a:pt x="1914428" y="854715"/>
                        <a:pt x="1928362" y="858149"/>
                      </a:cubicBezTo>
                      <a:lnTo>
                        <a:pt x="1928362" y="878749"/>
                      </a:lnTo>
                      <a:lnTo>
                        <a:pt x="1678296" y="878749"/>
                      </a:lnTo>
                      <a:lnTo>
                        <a:pt x="1678296" y="858149"/>
                      </a:lnTo>
                      <a:cubicBezTo>
                        <a:pt x="1700259" y="853427"/>
                        <a:pt x="1711241" y="840124"/>
                        <a:pt x="1711241" y="818235"/>
                      </a:cubicBezTo>
                      <a:cubicBezTo>
                        <a:pt x="1711241" y="809222"/>
                        <a:pt x="1707923" y="795917"/>
                        <a:pt x="1701288" y="778321"/>
                      </a:cubicBezTo>
                      <a:lnTo>
                        <a:pt x="1654611" y="654717"/>
                      </a:lnTo>
                      <a:lnTo>
                        <a:pt x="1345877" y="654717"/>
                      </a:lnTo>
                      <a:lnTo>
                        <a:pt x="1300156" y="778321"/>
                      </a:lnTo>
                      <a:cubicBezTo>
                        <a:pt x="1293853" y="795488"/>
                        <a:pt x="1290701" y="809008"/>
                        <a:pt x="1290701" y="818878"/>
                      </a:cubicBezTo>
                      <a:cubicBezTo>
                        <a:pt x="1290701" y="837763"/>
                        <a:pt x="1301791" y="850853"/>
                        <a:pt x="1323973" y="858149"/>
                      </a:cubicBezTo>
                      <a:lnTo>
                        <a:pt x="1323973" y="878749"/>
                      </a:lnTo>
                      <a:lnTo>
                        <a:pt x="1099287" y="878749"/>
                      </a:lnTo>
                      <a:lnTo>
                        <a:pt x="1099287" y="858149"/>
                      </a:lnTo>
                      <a:cubicBezTo>
                        <a:pt x="1112557" y="854715"/>
                        <a:pt x="1122676" y="848707"/>
                        <a:pt x="1129643" y="840124"/>
                      </a:cubicBezTo>
                      <a:cubicBezTo>
                        <a:pt x="1136610" y="831539"/>
                        <a:pt x="1144572" y="814802"/>
                        <a:pt x="1153530" y="789908"/>
                      </a:cubicBezTo>
                      <a:lnTo>
                        <a:pt x="1403347" y="114592"/>
                      </a:lnTo>
                      <a:cubicBezTo>
                        <a:pt x="1411309" y="93132"/>
                        <a:pt x="1415290" y="75965"/>
                        <a:pt x="1415290" y="63090"/>
                      </a:cubicBezTo>
                      <a:cubicBezTo>
                        <a:pt x="1415290" y="43347"/>
                        <a:pt x="1405669" y="29185"/>
                        <a:pt x="1386427" y="20601"/>
                      </a:cubicBezTo>
                      <a:close/>
                      <a:moveTo>
                        <a:pt x="0" y="0"/>
                      </a:moveTo>
                      <a:lnTo>
                        <a:pt x="236156" y="0"/>
                      </a:lnTo>
                      <a:lnTo>
                        <a:pt x="236156" y="20601"/>
                      </a:lnTo>
                      <a:cubicBezTo>
                        <a:pt x="215250" y="26609"/>
                        <a:pt x="204796" y="39270"/>
                        <a:pt x="204796" y="58584"/>
                      </a:cubicBezTo>
                      <a:cubicBezTo>
                        <a:pt x="204796" y="68454"/>
                        <a:pt x="207453" y="82617"/>
                        <a:pt x="212767" y="101072"/>
                      </a:cubicBezTo>
                      <a:lnTo>
                        <a:pt x="347107" y="566097"/>
                      </a:lnTo>
                      <a:lnTo>
                        <a:pt x="492567" y="98498"/>
                      </a:lnTo>
                      <a:cubicBezTo>
                        <a:pt x="498870" y="78326"/>
                        <a:pt x="502022" y="65021"/>
                        <a:pt x="502022" y="58584"/>
                      </a:cubicBezTo>
                      <a:cubicBezTo>
                        <a:pt x="502022" y="38842"/>
                        <a:pt x="490908" y="26181"/>
                        <a:pt x="468680" y="20601"/>
                      </a:cubicBezTo>
                      <a:lnTo>
                        <a:pt x="468680" y="0"/>
                      </a:lnTo>
                      <a:lnTo>
                        <a:pt x="715542" y="0"/>
                      </a:lnTo>
                      <a:lnTo>
                        <a:pt x="715542" y="20601"/>
                      </a:lnTo>
                      <a:cubicBezTo>
                        <a:pt x="692983" y="28326"/>
                        <a:pt x="681703" y="42275"/>
                        <a:pt x="681703" y="62445"/>
                      </a:cubicBezTo>
                      <a:cubicBezTo>
                        <a:pt x="681703" y="69313"/>
                        <a:pt x="684523" y="82189"/>
                        <a:pt x="690163" y="101072"/>
                      </a:cubicBezTo>
                      <a:lnTo>
                        <a:pt x="828826" y="566097"/>
                      </a:lnTo>
                      <a:lnTo>
                        <a:pt x="962732" y="108798"/>
                      </a:lnTo>
                      <a:cubicBezTo>
                        <a:pt x="969704" y="86050"/>
                        <a:pt x="973190" y="69099"/>
                        <a:pt x="973190" y="57940"/>
                      </a:cubicBezTo>
                      <a:cubicBezTo>
                        <a:pt x="973190" y="39055"/>
                        <a:pt x="961244" y="26609"/>
                        <a:pt x="937352" y="20601"/>
                      </a:cubicBezTo>
                      <a:lnTo>
                        <a:pt x="937352" y="0"/>
                      </a:lnTo>
                      <a:lnTo>
                        <a:pt x="1170957" y="0"/>
                      </a:lnTo>
                      <a:lnTo>
                        <a:pt x="1170957" y="20601"/>
                      </a:lnTo>
                      <a:cubicBezTo>
                        <a:pt x="1154353" y="26609"/>
                        <a:pt x="1142898" y="34335"/>
                        <a:pt x="1136592" y="43777"/>
                      </a:cubicBezTo>
                      <a:cubicBezTo>
                        <a:pt x="1130286" y="53219"/>
                        <a:pt x="1121985" y="74893"/>
                        <a:pt x="1111690" y="108798"/>
                      </a:cubicBezTo>
                      <a:lnTo>
                        <a:pt x="916972" y="757076"/>
                      </a:lnTo>
                      <a:cubicBezTo>
                        <a:pt x="907672" y="787977"/>
                        <a:pt x="903022" y="808578"/>
                        <a:pt x="903022" y="818878"/>
                      </a:cubicBezTo>
                      <a:cubicBezTo>
                        <a:pt x="903022" y="839909"/>
                        <a:pt x="914805" y="852998"/>
                        <a:pt x="938370" y="858149"/>
                      </a:cubicBezTo>
                      <a:lnTo>
                        <a:pt x="938370" y="878749"/>
                      </a:lnTo>
                      <a:lnTo>
                        <a:pt x="716763" y="878749"/>
                      </a:lnTo>
                      <a:lnTo>
                        <a:pt x="716763" y="858149"/>
                      </a:lnTo>
                      <a:cubicBezTo>
                        <a:pt x="739997" y="853427"/>
                        <a:pt x="751614" y="839050"/>
                        <a:pt x="751614" y="815015"/>
                      </a:cubicBezTo>
                      <a:cubicBezTo>
                        <a:pt x="751614" y="806862"/>
                        <a:pt x="746466" y="787549"/>
                        <a:pt x="736171" y="757076"/>
                      </a:cubicBezTo>
                      <a:lnTo>
                        <a:pt x="586225" y="259541"/>
                      </a:lnTo>
                      <a:lnTo>
                        <a:pt x="430929" y="767377"/>
                      </a:lnTo>
                      <a:cubicBezTo>
                        <a:pt x="421956" y="793128"/>
                        <a:pt x="417469" y="809436"/>
                        <a:pt x="417469" y="816304"/>
                      </a:cubicBezTo>
                      <a:cubicBezTo>
                        <a:pt x="417469" y="836046"/>
                        <a:pt x="429752" y="849994"/>
                        <a:pt x="454318" y="858149"/>
                      </a:cubicBezTo>
                      <a:lnTo>
                        <a:pt x="454318" y="878749"/>
                      </a:lnTo>
                      <a:lnTo>
                        <a:pt x="242407" y="878749"/>
                      </a:lnTo>
                      <a:lnTo>
                        <a:pt x="235573" y="858841"/>
                      </a:lnTo>
                      <a:lnTo>
                        <a:pt x="235573" y="858149"/>
                      </a:lnTo>
                      <a:cubicBezTo>
                        <a:pt x="257816" y="852570"/>
                        <a:pt x="268938" y="837978"/>
                        <a:pt x="268938" y="814372"/>
                      </a:cubicBezTo>
                      <a:cubicBezTo>
                        <a:pt x="268938" y="807934"/>
                        <a:pt x="264286" y="788836"/>
                        <a:pt x="254981" y="757076"/>
                      </a:cubicBezTo>
                      <a:lnTo>
                        <a:pt x="60262" y="108798"/>
                      </a:lnTo>
                      <a:cubicBezTo>
                        <a:pt x="50636" y="76609"/>
                        <a:pt x="41920" y="54828"/>
                        <a:pt x="34116" y="43455"/>
                      </a:cubicBezTo>
                      <a:cubicBezTo>
                        <a:pt x="26312" y="32081"/>
                        <a:pt x="14940" y="24463"/>
                        <a:pt x="0" y="2060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0"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6600" b="1" dirty="0">
                    <a:ln w="0"/>
                    <a:latin typeface="Siegra" pitchFamily="2" charset="0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21A6669-8915-464C-BD1C-5B237055BF97}"/>
                    </a:ext>
                  </a:extLst>
                </p:cNvPr>
                <p:cNvSpPr/>
                <p:nvPr/>
              </p:nvSpPr>
              <p:spPr>
                <a:xfrm>
                  <a:off x="4351906" y="3185640"/>
                  <a:ext cx="3916989" cy="306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89" h="306782">
                      <a:moveTo>
                        <a:pt x="3342345" y="78205"/>
                      </a:moveTo>
                      <a:lnTo>
                        <a:pt x="3299264" y="161623"/>
                      </a:lnTo>
                      <a:lnTo>
                        <a:pt x="3382133" y="161623"/>
                      </a:lnTo>
                      <a:close/>
                      <a:moveTo>
                        <a:pt x="2205294" y="54606"/>
                      </a:moveTo>
                      <a:cubicBezTo>
                        <a:pt x="2203098" y="61741"/>
                        <a:pt x="2202001" y="67961"/>
                        <a:pt x="2202001" y="73266"/>
                      </a:cubicBezTo>
                      <a:cubicBezTo>
                        <a:pt x="2202001" y="87534"/>
                        <a:pt x="2205385" y="100066"/>
                        <a:pt x="2212154" y="110859"/>
                      </a:cubicBezTo>
                      <a:cubicBezTo>
                        <a:pt x="2219105" y="122018"/>
                        <a:pt x="2227703" y="130433"/>
                        <a:pt x="2237947" y="136104"/>
                      </a:cubicBezTo>
                      <a:cubicBezTo>
                        <a:pt x="2248192" y="141958"/>
                        <a:pt x="2265296" y="148635"/>
                        <a:pt x="2289260" y="156135"/>
                      </a:cubicBezTo>
                      <a:cubicBezTo>
                        <a:pt x="2320542" y="165648"/>
                        <a:pt x="2343135" y="176166"/>
                        <a:pt x="2357038" y="187691"/>
                      </a:cubicBezTo>
                      <a:cubicBezTo>
                        <a:pt x="2370392" y="198850"/>
                        <a:pt x="2377069" y="213851"/>
                        <a:pt x="2377069" y="232693"/>
                      </a:cubicBezTo>
                      <a:cubicBezTo>
                        <a:pt x="2377069" y="251169"/>
                        <a:pt x="2370118" y="267908"/>
                        <a:pt x="2356215" y="282909"/>
                      </a:cubicBezTo>
                      <a:cubicBezTo>
                        <a:pt x="2342129" y="298092"/>
                        <a:pt x="2321091" y="305684"/>
                        <a:pt x="2293102" y="305684"/>
                      </a:cubicBezTo>
                      <a:cubicBezTo>
                        <a:pt x="2281760" y="305684"/>
                        <a:pt x="2266028" y="303580"/>
                        <a:pt x="2245905" y="299373"/>
                      </a:cubicBezTo>
                      <a:cubicBezTo>
                        <a:pt x="2228343" y="295714"/>
                        <a:pt x="2215172" y="293793"/>
                        <a:pt x="2206391" y="293610"/>
                      </a:cubicBezTo>
                      <a:lnTo>
                        <a:pt x="2204470" y="291415"/>
                      </a:lnTo>
                      <a:cubicBezTo>
                        <a:pt x="2204653" y="288305"/>
                        <a:pt x="2204745" y="284281"/>
                        <a:pt x="2204745" y="279341"/>
                      </a:cubicBezTo>
                      <a:cubicBezTo>
                        <a:pt x="2204745" y="273488"/>
                        <a:pt x="2204196" y="264432"/>
                        <a:pt x="2203098" y="252176"/>
                      </a:cubicBezTo>
                      <a:cubicBezTo>
                        <a:pt x="2202184" y="239919"/>
                        <a:pt x="2201726" y="230772"/>
                        <a:pt x="2201726" y="224735"/>
                      </a:cubicBezTo>
                      <a:cubicBezTo>
                        <a:pt x="2201726" y="216869"/>
                        <a:pt x="2202092" y="210101"/>
                        <a:pt x="2202824" y="204430"/>
                      </a:cubicBezTo>
                      <a:lnTo>
                        <a:pt x="2209135" y="204430"/>
                      </a:lnTo>
                      <a:cubicBezTo>
                        <a:pt x="2210416" y="227845"/>
                        <a:pt x="2219837" y="247145"/>
                        <a:pt x="2237398" y="262328"/>
                      </a:cubicBezTo>
                      <a:cubicBezTo>
                        <a:pt x="2254594" y="277329"/>
                        <a:pt x="2274351" y="284829"/>
                        <a:pt x="2296669" y="284829"/>
                      </a:cubicBezTo>
                      <a:cubicBezTo>
                        <a:pt x="2313865" y="284829"/>
                        <a:pt x="2327860" y="279982"/>
                        <a:pt x="2338653" y="270286"/>
                      </a:cubicBezTo>
                      <a:cubicBezTo>
                        <a:pt x="2349446" y="260591"/>
                        <a:pt x="2354843" y="248974"/>
                        <a:pt x="2354843" y="235437"/>
                      </a:cubicBezTo>
                      <a:cubicBezTo>
                        <a:pt x="2354843" y="221168"/>
                        <a:pt x="2349629" y="210101"/>
                        <a:pt x="2339202" y="202234"/>
                      </a:cubicBezTo>
                      <a:cubicBezTo>
                        <a:pt x="2329140" y="194551"/>
                        <a:pt x="2309292" y="185862"/>
                        <a:pt x="2279656" y="176166"/>
                      </a:cubicBezTo>
                      <a:cubicBezTo>
                        <a:pt x="2255875" y="168300"/>
                        <a:pt x="2238954" y="161806"/>
                        <a:pt x="2228892" y="156684"/>
                      </a:cubicBezTo>
                      <a:cubicBezTo>
                        <a:pt x="2217184" y="150647"/>
                        <a:pt x="2208038" y="142506"/>
                        <a:pt x="2201452" y="132262"/>
                      </a:cubicBezTo>
                      <a:cubicBezTo>
                        <a:pt x="2194317" y="121835"/>
                        <a:pt x="2190750" y="110127"/>
                        <a:pt x="2190750" y="97139"/>
                      </a:cubicBezTo>
                      <a:cubicBezTo>
                        <a:pt x="2190750" y="82687"/>
                        <a:pt x="2195598" y="68509"/>
                        <a:pt x="2205294" y="54606"/>
                      </a:cubicBezTo>
                      <a:close/>
                      <a:moveTo>
                        <a:pt x="781971" y="36496"/>
                      </a:moveTo>
                      <a:cubicBezTo>
                        <a:pt x="819656" y="58997"/>
                        <a:pt x="838498" y="97504"/>
                        <a:pt x="838498" y="152019"/>
                      </a:cubicBezTo>
                      <a:cubicBezTo>
                        <a:pt x="838498" y="205802"/>
                        <a:pt x="819564" y="245590"/>
                        <a:pt x="781697" y="271384"/>
                      </a:cubicBezTo>
                      <a:cubicBezTo>
                        <a:pt x="801637" y="244309"/>
                        <a:pt x="811607" y="203515"/>
                        <a:pt x="811607" y="149001"/>
                      </a:cubicBezTo>
                      <a:cubicBezTo>
                        <a:pt x="811607" y="100889"/>
                        <a:pt x="801728" y="63387"/>
                        <a:pt x="781971" y="36496"/>
                      </a:cubicBezTo>
                      <a:close/>
                      <a:moveTo>
                        <a:pt x="560529" y="36221"/>
                      </a:moveTo>
                      <a:cubicBezTo>
                        <a:pt x="540406" y="67320"/>
                        <a:pt x="530345" y="107108"/>
                        <a:pt x="530345" y="155586"/>
                      </a:cubicBezTo>
                      <a:cubicBezTo>
                        <a:pt x="530345" y="199490"/>
                        <a:pt x="539949" y="237541"/>
                        <a:pt x="559157" y="269737"/>
                      </a:cubicBezTo>
                      <a:cubicBezTo>
                        <a:pt x="522204" y="245407"/>
                        <a:pt x="503728" y="206442"/>
                        <a:pt x="503728" y="152842"/>
                      </a:cubicBezTo>
                      <a:cubicBezTo>
                        <a:pt x="503728" y="97779"/>
                        <a:pt x="522661" y="58905"/>
                        <a:pt x="560529" y="36221"/>
                      </a:cubicBezTo>
                      <a:close/>
                      <a:moveTo>
                        <a:pt x="1866440" y="25245"/>
                      </a:moveTo>
                      <a:cubicBezTo>
                        <a:pt x="1853269" y="25245"/>
                        <a:pt x="1843024" y="27898"/>
                        <a:pt x="1835707" y="33203"/>
                      </a:cubicBezTo>
                      <a:cubicBezTo>
                        <a:pt x="1832414" y="40520"/>
                        <a:pt x="1830768" y="58082"/>
                        <a:pt x="1830768" y="85888"/>
                      </a:cubicBezTo>
                      <a:lnTo>
                        <a:pt x="1830768" y="145433"/>
                      </a:lnTo>
                      <a:cubicBezTo>
                        <a:pt x="1841561" y="148177"/>
                        <a:pt x="1853269" y="149549"/>
                        <a:pt x="1865891" y="149549"/>
                      </a:cubicBezTo>
                      <a:cubicBezTo>
                        <a:pt x="1907051" y="149549"/>
                        <a:pt x="1927631" y="128146"/>
                        <a:pt x="1927631" y="85339"/>
                      </a:cubicBezTo>
                      <a:cubicBezTo>
                        <a:pt x="1927631" y="45277"/>
                        <a:pt x="1907234" y="25245"/>
                        <a:pt x="1866440" y="25245"/>
                      </a:cubicBezTo>
                      <a:close/>
                      <a:moveTo>
                        <a:pt x="670290" y="22501"/>
                      </a:moveTo>
                      <a:cubicBezTo>
                        <a:pt x="607909" y="22501"/>
                        <a:pt x="576719" y="67412"/>
                        <a:pt x="576719" y="157233"/>
                      </a:cubicBezTo>
                      <a:cubicBezTo>
                        <a:pt x="576719" y="241748"/>
                        <a:pt x="608275" y="284006"/>
                        <a:pt x="671387" y="284006"/>
                      </a:cubicBezTo>
                      <a:cubicBezTo>
                        <a:pt x="734317" y="284006"/>
                        <a:pt x="765782" y="240651"/>
                        <a:pt x="765782" y="153940"/>
                      </a:cubicBezTo>
                      <a:cubicBezTo>
                        <a:pt x="765782" y="66314"/>
                        <a:pt x="733951" y="22501"/>
                        <a:pt x="670290" y="22501"/>
                      </a:cubicBezTo>
                      <a:close/>
                      <a:moveTo>
                        <a:pt x="1952328" y="20580"/>
                      </a:moveTo>
                      <a:cubicBezTo>
                        <a:pt x="1983792" y="33935"/>
                        <a:pt x="1999525" y="54972"/>
                        <a:pt x="1999525" y="83693"/>
                      </a:cubicBezTo>
                      <a:cubicBezTo>
                        <a:pt x="1999525" y="112779"/>
                        <a:pt x="1984707" y="133268"/>
                        <a:pt x="1955072" y="145159"/>
                      </a:cubicBezTo>
                      <a:cubicBezTo>
                        <a:pt x="1966962" y="126317"/>
                        <a:pt x="1972908" y="105554"/>
                        <a:pt x="1972908" y="82870"/>
                      </a:cubicBezTo>
                      <a:cubicBezTo>
                        <a:pt x="1972908" y="62198"/>
                        <a:pt x="1966048" y="41435"/>
                        <a:pt x="1952328" y="20580"/>
                      </a:cubicBezTo>
                      <a:close/>
                      <a:moveTo>
                        <a:pt x="3356614" y="10428"/>
                      </a:moveTo>
                      <a:lnTo>
                        <a:pt x="3383505" y="10428"/>
                      </a:lnTo>
                      <a:cubicBezTo>
                        <a:pt x="3387164" y="19940"/>
                        <a:pt x="3392286" y="31922"/>
                        <a:pt x="3398872" y="46374"/>
                      </a:cubicBezTo>
                      <a:cubicBezTo>
                        <a:pt x="3406189" y="61924"/>
                        <a:pt x="3410305" y="71162"/>
                        <a:pt x="3411220" y="74089"/>
                      </a:cubicBezTo>
                      <a:cubicBezTo>
                        <a:pt x="3412134" y="75735"/>
                        <a:pt x="3412958" y="77656"/>
                        <a:pt x="3413690" y="79851"/>
                      </a:cubicBezTo>
                      <a:lnTo>
                        <a:pt x="3478174" y="213485"/>
                      </a:lnTo>
                      <a:cubicBezTo>
                        <a:pt x="3500675" y="259950"/>
                        <a:pt x="3524639" y="288122"/>
                        <a:pt x="3550067" y="298001"/>
                      </a:cubicBezTo>
                      <a:lnTo>
                        <a:pt x="3550067" y="302940"/>
                      </a:lnTo>
                      <a:cubicBezTo>
                        <a:pt x="3525188" y="300745"/>
                        <a:pt x="3506895" y="299647"/>
                        <a:pt x="3495187" y="299647"/>
                      </a:cubicBezTo>
                      <a:close/>
                      <a:moveTo>
                        <a:pt x="90004" y="10428"/>
                      </a:moveTo>
                      <a:lnTo>
                        <a:pt x="113328" y="10428"/>
                      </a:lnTo>
                      <a:lnTo>
                        <a:pt x="203332" y="201686"/>
                      </a:lnTo>
                      <a:lnTo>
                        <a:pt x="291141" y="10428"/>
                      </a:lnTo>
                      <a:lnTo>
                        <a:pt x="312270" y="10428"/>
                      </a:lnTo>
                      <a:lnTo>
                        <a:pt x="325167" y="299647"/>
                      </a:lnTo>
                      <a:lnTo>
                        <a:pt x="314465" y="299647"/>
                      </a:lnTo>
                      <a:cubicBezTo>
                        <a:pt x="306782" y="299647"/>
                        <a:pt x="296720" y="300196"/>
                        <a:pt x="284281" y="301294"/>
                      </a:cubicBezTo>
                      <a:lnTo>
                        <a:pt x="266170" y="302940"/>
                      </a:lnTo>
                      <a:lnTo>
                        <a:pt x="266170" y="298001"/>
                      </a:lnTo>
                      <a:cubicBezTo>
                        <a:pt x="288122" y="291964"/>
                        <a:pt x="299098" y="272298"/>
                        <a:pt x="299098" y="239004"/>
                      </a:cubicBezTo>
                      <a:cubicBezTo>
                        <a:pt x="299098" y="239553"/>
                        <a:pt x="298916" y="233425"/>
                        <a:pt x="298550" y="220619"/>
                      </a:cubicBezTo>
                      <a:lnTo>
                        <a:pt x="291415" y="60643"/>
                      </a:lnTo>
                      <a:lnTo>
                        <a:pt x="203607" y="252999"/>
                      </a:lnTo>
                      <a:close/>
                      <a:moveTo>
                        <a:pt x="3896409" y="7135"/>
                      </a:moveTo>
                      <a:cubicBezTo>
                        <a:pt x="3896043" y="12623"/>
                        <a:pt x="3895860" y="16739"/>
                        <a:pt x="3895860" y="19483"/>
                      </a:cubicBezTo>
                      <a:cubicBezTo>
                        <a:pt x="3895860" y="23142"/>
                        <a:pt x="3896317" y="31648"/>
                        <a:pt x="3897232" y="45002"/>
                      </a:cubicBezTo>
                      <a:cubicBezTo>
                        <a:pt x="3897781" y="53966"/>
                        <a:pt x="3898055" y="58814"/>
                        <a:pt x="3898055" y="59546"/>
                      </a:cubicBezTo>
                      <a:lnTo>
                        <a:pt x="3898055" y="66406"/>
                      </a:lnTo>
                      <a:lnTo>
                        <a:pt x="3893390" y="66406"/>
                      </a:lnTo>
                      <a:cubicBezTo>
                        <a:pt x="3886805" y="50673"/>
                        <a:pt x="3879304" y="40520"/>
                        <a:pt x="3870890" y="35947"/>
                      </a:cubicBezTo>
                      <a:cubicBezTo>
                        <a:pt x="3862475" y="31557"/>
                        <a:pt x="3846651" y="29361"/>
                        <a:pt x="3823418" y="29361"/>
                      </a:cubicBezTo>
                      <a:lnTo>
                        <a:pt x="3779788" y="29361"/>
                      </a:lnTo>
                      <a:cubicBezTo>
                        <a:pt x="3772836" y="29361"/>
                        <a:pt x="3766434" y="29819"/>
                        <a:pt x="3760580" y="30733"/>
                      </a:cubicBezTo>
                      <a:cubicBezTo>
                        <a:pt x="3757287" y="36953"/>
                        <a:pt x="3755366" y="51771"/>
                        <a:pt x="3754818" y="75186"/>
                      </a:cubicBezTo>
                      <a:lnTo>
                        <a:pt x="3754269" y="93846"/>
                      </a:lnTo>
                      <a:lnTo>
                        <a:pt x="3754269" y="138573"/>
                      </a:lnTo>
                      <a:lnTo>
                        <a:pt x="3813540" y="138573"/>
                      </a:lnTo>
                      <a:cubicBezTo>
                        <a:pt x="3835858" y="138573"/>
                        <a:pt x="3850675" y="136652"/>
                        <a:pt x="3857993" y="132811"/>
                      </a:cubicBezTo>
                      <a:cubicBezTo>
                        <a:pt x="3865310" y="128969"/>
                        <a:pt x="3871164" y="119822"/>
                        <a:pt x="3875554" y="105371"/>
                      </a:cubicBezTo>
                      <a:lnTo>
                        <a:pt x="3881591" y="105371"/>
                      </a:lnTo>
                      <a:cubicBezTo>
                        <a:pt x="3880128" y="121835"/>
                        <a:pt x="3879396" y="136104"/>
                        <a:pt x="3879396" y="148177"/>
                      </a:cubicBezTo>
                      <a:cubicBezTo>
                        <a:pt x="3879396" y="155861"/>
                        <a:pt x="3879945" y="165922"/>
                        <a:pt x="3881042" y="178362"/>
                      </a:cubicBezTo>
                      <a:cubicBezTo>
                        <a:pt x="3881408" y="182020"/>
                        <a:pt x="3881866" y="189246"/>
                        <a:pt x="3882414" y="200039"/>
                      </a:cubicBezTo>
                      <a:lnTo>
                        <a:pt x="3876378" y="200039"/>
                      </a:lnTo>
                      <a:cubicBezTo>
                        <a:pt x="3874731" y="183941"/>
                        <a:pt x="3869883" y="172873"/>
                        <a:pt x="3861834" y="166837"/>
                      </a:cubicBezTo>
                      <a:cubicBezTo>
                        <a:pt x="3853602" y="160800"/>
                        <a:pt x="3840705" y="157781"/>
                        <a:pt x="3823144" y="157781"/>
                      </a:cubicBezTo>
                      <a:lnTo>
                        <a:pt x="3754269" y="157781"/>
                      </a:lnTo>
                      <a:lnTo>
                        <a:pt x="3754269" y="217601"/>
                      </a:lnTo>
                      <a:cubicBezTo>
                        <a:pt x="3754269" y="240651"/>
                        <a:pt x="3755549" y="260865"/>
                        <a:pt x="3758110" y="278244"/>
                      </a:cubicBezTo>
                      <a:cubicBezTo>
                        <a:pt x="3765794" y="279341"/>
                        <a:pt x="3774026" y="279890"/>
                        <a:pt x="3782807" y="279890"/>
                      </a:cubicBezTo>
                      <a:lnTo>
                        <a:pt x="3824516" y="279890"/>
                      </a:lnTo>
                      <a:cubicBezTo>
                        <a:pt x="3847199" y="279890"/>
                        <a:pt x="3864304" y="277329"/>
                        <a:pt x="3875829" y="272207"/>
                      </a:cubicBezTo>
                      <a:cubicBezTo>
                        <a:pt x="3887902" y="266902"/>
                        <a:pt x="3899793" y="255103"/>
                        <a:pt x="3911501" y="236809"/>
                      </a:cubicBezTo>
                      <a:lnTo>
                        <a:pt x="3916989" y="236809"/>
                      </a:lnTo>
                      <a:cubicBezTo>
                        <a:pt x="3914977" y="245224"/>
                        <a:pt x="3911958" y="254920"/>
                        <a:pt x="3907934" y="265896"/>
                      </a:cubicBezTo>
                      <a:cubicBezTo>
                        <a:pt x="3902995" y="280165"/>
                        <a:pt x="3899427" y="292513"/>
                        <a:pt x="3897232" y="302940"/>
                      </a:cubicBezTo>
                      <a:cubicBezTo>
                        <a:pt x="3876378" y="300745"/>
                        <a:pt x="3857718" y="299647"/>
                        <a:pt x="3841254" y="299647"/>
                      </a:cubicBezTo>
                      <a:lnTo>
                        <a:pt x="3731493" y="299647"/>
                      </a:lnTo>
                      <a:lnTo>
                        <a:pt x="3731493" y="10428"/>
                      </a:lnTo>
                      <a:lnTo>
                        <a:pt x="3811344" y="10428"/>
                      </a:lnTo>
                      <a:cubicBezTo>
                        <a:pt x="3826345" y="10428"/>
                        <a:pt x="3854700" y="9330"/>
                        <a:pt x="3896409" y="7135"/>
                      </a:cubicBezTo>
                      <a:close/>
                      <a:moveTo>
                        <a:pt x="3653014" y="7135"/>
                      </a:moveTo>
                      <a:cubicBezTo>
                        <a:pt x="3664173" y="7866"/>
                        <a:pt x="3680729" y="8964"/>
                        <a:pt x="3702681" y="10428"/>
                      </a:cubicBezTo>
                      <a:lnTo>
                        <a:pt x="3711736" y="10428"/>
                      </a:lnTo>
                      <a:lnTo>
                        <a:pt x="3711736" y="299647"/>
                      </a:lnTo>
                      <a:lnTo>
                        <a:pt x="3693626" y="299647"/>
                      </a:lnTo>
                      <a:cubicBezTo>
                        <a:pt x="3687223" y="299647"/>
                        <a:pt x="3673686" y="300745"/>
                        <a:pt x="3653014" y="302940"/>
                      </a:cubicBezTo>
                      <a:lnTo>
                        <a:pt x="3653014" y="298001"/>
                      </a:lnTo>
                      <a:cubicBezTo>
                        <a:pt x="3662893" y="295440"/>
                        <a:pt x="3670393" y="290775"/>
                        <a:pt x="3675515" y="284006"/>
                      </a:cubicBezTo>
                      <a:cubicBezTo>
                        <a:pt x="3680821" y="277055"/>
                        <a:pt x="3684388" y="269097"/>
                        <a:pt x="3686217" y="260133"/>
                      </a:cubicBezTo>
                      <a:cubicBezTo>
                        <a:pt x="3688229" y="250621"/>
                        <a:pt x="3689235" y="230498"/>
                        <a:pt x="3689235" y="199765"/>
                      </a:cubicBezTo>
                      <a:lnTo>
                        <a:pt x="3689235" y="84790"/>
                      </a:lnTo>
                      <a:cubicBezTo>
                        <a:pt x="3689235" y="58265"/>
                        <a:pt x="3685668" y="40063"/>
                        <a:pt x="3678534" y="30185"/>
                      </a:cubicBezTo>
                      <a:cubicBezTo>
                        <a:pt x="3671399" y="20306"/>
                        <a:pt x="3662893" y="14269"/>
                        <a:pt x="3653014" y="12074"/>
                      </a:cubicBezTo>
                      <a:close/>
                      <a:moveTo>
                        <a:pt x="3258927" y="7135"/>
                      </a:moveTo>
                      <a:lnTo>
                        <a:pt x="3268531" y="7135"/>
                      </a:lnTo>
                      <a:cubicBezTo>
                        <a:pt x="3277129" y="7135"/>
                        <a:pt x="3288928" y="7684"/>
                        <a:pt x="3303929" y="8781"/>
                      </a:cubicBezTo>
                      <a:cubicBezTo>
                        <a:pt x="3319661" y="9879"/>
                        <a:pt x="3329906" y="10428"/>
                        <a:pt x="3334662" y="10428"/>
                      </a:cubicBezTo>
                      <a:lnTo>
                        <a:pt x="3473235" y="299647"/>
                      </a:lnTo>
                      <a:cubicBezTo>
                        <a:pt x="3455490" y="300013"/>
                        <a:pt x="3434178" y="301111"/>
                        <a:pt x="3409299" y="302940"/>
                      </a:cubicBezTo>
                      <a:lnTo>
                        <a:pt x="3409299" y="298001"/>
                      </a:lnTo>
                      <a:cubicBezTo>
                        <a:pt x="3423202" y="295623"/>
                        <a:pt x="3430154" y="288122"/>
                        <a:pt x="3430154" y="275500"/>
                      </a:cubicBezTo>
                      <a:cubicBezTo>
                        <a:pt x="3430154" y="266170"/>
                        <a:pt x="3425580" y="252084"/>
                        <a:pt x="3416434" y="233242"/>
                      </a:cubicBezTo>
                      <a:lnTo>
                        <a:pt x="3392012" y="182203"/>
                      </a:lnTo>
                      <a:lnTo>
                        <a:pt x="3288562" y="182203"/>
                      </a:lnTo>
                      <a:lnTo>
                        <a:pt x="3262494" y="233242"/>
                      </a:lnTo>
                      <a:cubicBezTo>
                        <a:pt x="3262494" y="233242"/>
                        <a:pt x="3262037" y="234431"/>
                        <a:pt x="3261122" y="236809"/>
                      </a:cubicBezTo>
                      <a:cubicBezTo>
                        <a:pt x="3260939" y="236992"/>
                        <a:pt x="3259567" y="239645"/>
                        <a:pt x="3257006" y="244767"/>
                      </a:cubicBezTo>
                      <a:cubicBezTo>
                        <a:pt x="3253164" y="252450"/>
                        <a:pt x="3251244" y="260316"/>
                        <a:pt x="3251244" y="268365"/>
                      </a:cubicBezTo>
                      <a:cubicBezTo>
                        <a:pt x="3251244" y="282268"/>
                        <a:pt x="3258927" y="292147"/>
                        <a:pt x="3274293" y="298001"/>
                      </a:cubicBezTo>
                      <a:lnTo>
                        <a:pt x="3274293" y="302940"/>
                      </a:lnTo>
                      <a:cubicBezTo>
                        <a:pt x="3271184" y="302940"/>
                        <a:pt x="3265787" y="302483"/>
                        <a:pt x="3258104" y="301568"/>
                      </a:cubicBezTo>
                      <a:cubicBezTo>
                        <a:pt x="3247311" y="300287"/>
                        <a:pt x="3237615" y="299647"/>
                        <a:pt x="3229017" y="299647"/>
                      </a:cubicBezTo>
                      <a:cubicBezTo>
                        <a:pt x="3221151" y="299647"/>
                        <a:pt x="3211455" y="300287"/>
                        <a:pt x="3199930" y="301568"/>
                      </a:cubicBezTo>
                      <a:cubicBezTo>
                        <a:pt x="3192064" y="302483"/>
                        <a:pt x="3186850" y="302940"/>
                        <a:pt x="3184290" y="302940"/>
                      </a:cubicBezTo>
                      <a:lnTo>
                        <a:pt x="3184290" y="298001"/>
                      </a:lnTo>
                      <a:cubicBezTo>
                        <a:pt x="3204412" y="287756"/>
                        <a:pt x="3222706" y="266627"/>
                        <a:pt x="3239170" y="234614"/>
                      </a:cubicBezTo>
                      <a:lnTo>
                        <a:pt x="3330271" y="57350"/>
                      </a:lnTo>
                      <a:cubicBezTo>
                        <a:pt x="3323320" y="43264"/>
                        <a:pt x="3313761" y="32380"/>
                        <a:pt x="3301596" y="24696"/>
                      </a:cubicBezTo>
                      <a:cubicBezTo>
                        <a:pt x="3289431" y="17013"/>
                        <a:pt x="3275208" y="12806"/>
                        <a:pt x="3258927" y="12074"/>
                      </a:cubicBezTo>
                      <a:close/>
                      <a:moveTo>
                        <a:pt x="3091849" y="7135"/>
                      </a:moveTo>
                      <a:lnTo>
                        <a:pt x="3091849" y="12074"/>
                      </a:lnTo>
                      <a:cubicBezTo>
                        <a:pt x="3082519" y="13720"/>
                        <a:pt x="3074470" y="18019"/>
                        <a:pt x="3067701" y="24971"/>
                      </a:cubicBezTo>
                      <a:cubicBezTo>
                        <a:pt x="3061299" y="31739"/>
                        <a:pt x="3057091" y="40154"/>
                        <a:pt x="3055079" y="50216"/>
                      </a:cubicBezTo>
                      <a:cubicBezTo>
                        <a:pt x="3053250" y="59546"/>
                        <a:pt x="3052335" y="77382"/>
                        <a:pt x="3052335" y="103724"/>
                      </a:cubicBezTo>
                      <a:lnTo>
                        <a:pt x="3052335" y="224461"/>
                      </a:lnTo>
                      <a:cubicBezTo>
                        <a:pt x="3052335" y="269829"/>
                        <a:pt x="3065506" y="294342"/>
                        <a:pt x="3091849" y="298001"/>
                      </a:cubicBezTo>
                      <a:lnTo>
                        <a:pt x="3091849" y="302940"/>
                      </a:lnTo>
                      <a:cubicBezTo>
                        <a:pt x="3067701" y="300745"/>
                        <a:pt x="3052152" y="299647"/>
                        <a:pt x="3045200" y="299647"/>
                      </a:cubicBezTo>
                      <a:lnTo>
                        <a:pt x="3029559" y="299647"/>
                      </a:lnTo>
                      <a:lnTo>
                        <a:pt x="3029559" y="10428"/>
                      </a:lnTo>
                      <a:cubicBezTo>
                        <a:pt x="3043280" y="10062"/>
                        <a:pt x="3053707" y="9604"/>
                        <a:pt x="3060841" y="9056"/>
                      </a:cubicBezTo>
                      <a:close/>
                      <a:moveTo>
                        <a:pt x="2866290" y="7135"/>
                      </a:moveTo>
                      <a:lnTo>
                        <a:pt x="2866290" y="12074"/>
                      </a:lnTo>
                      <a:cubicBezTo>
                        <a:pt x="2856229" y="13720"/>
                        <a:pt x="2848088" y="17653"/>
                        <a:pt x="2841869" y="23873"/>
                      </a:cubicBezTo>
                      <a:cubicBezTo>
                        <a:pt x="2835283" y="30459"/>
                        <a:pt x="2831075" y="37776"/>
                        <a:pt x="2829246" y="45825"/>
                      </a:cubicBezTo>
                      <a:cubicBezTo>
                        <a:pt x="2827051" y="54240"/>
                        <a:pt x="2825953" y="67320"/>
                        <a:pt x="2825953" y="85065"/>
                      </a:cubicBezTo>
                      <a:lnTo>
                        <a:pt x="2825679" y="90827"/>
                      </a:lnTo>
                      <a:lnTo>
                        <a:pt x="2825679" y="195649"/>
                      </a:lnTo>
                      <a:cubicBezTo>
                        <a:pt x="2825679" y="218882"/>
                        <a:pt x="2827417" y="235712"/>
                        <a:pt x="2830893" y="246139"/>
                      </a:cubicBezTo>
                      <a:cubicBezTo>
                        <a:pt x="2834185" y="256932"/>
                        <a:pt x="2841686" y="265896"/>
                        <a:pt x="2853393" y="273030"/>
                      </a:cubicBezTo>
                      <a:cubicBezTo>
                        <a:pt x="2865284" y="280165"/>
                        <a:pt x="2880010" y="283732"/>
                        <a:pt x="2897572" y="283732"/>
                      </a:cubicBezTo>
                      <a:cubicBezTo>
                        <a:pt x="2925744" y="283732"/>
                        <a:pt x="2955563" y="273396"/>
                        <a:pt x="2987027" y="252724"/>
                      </a:cubicBezTo>
                      <a:lnTo>
                        <a:pt x="2987027" y="92474"/>
                      </a:lnTo>
                      <a:cubicBezTo>
                        <a:pt x="2987027" y="71802"/>
                        <a:pt x="2986021" y="56710"/>
                        <a:pt x="2984009" y="47197"/>
                      </a:cubicBezTo>
                      <a:cubicBezTo>
                        <a:pt x="2982180" y="38234"/>
                        <a:pt x="2978246" y="30642"/>
                        <a:pt x="2972209" y="24422"/>
                      </a:cubicBezTo>
                      <a:cubicBezTo>
                        <a:pt x="2966539" y="18751"/>
                        <a:pt x="2958764" y="14635"/>
                        <a:pt x="2948885" y="12074"/>
                      </a:cubicBezTo>
                      <a:lnTo>
                        <a:pt x="2948885" y="7135"/>
                      </a:lnTo>
                      <a:cubicBezTo>
                        <a:pt x="2949983" y="7135"/>
                        <a:pt x="2952544" y="7226"/>
                        <a:pt x="2956569" y="7409"/>
                      </a:cubicBezTo>
                      <a:cubicBezTo>
                        <a:pt x="2960593" y="7592"/>
                        <a:pt x="2964892" y="7958"/>
                        <a:pt x="2969465" y="8507"/>
                      </a:cubicBezTo>
                      <a:cubicBezTo>
                        <a:pt x="2984466" y="9421"/>
                        <a:pt x="2997912" y="10062"/>
                        <a:pt x="3009803" y="10428"/>
                      </a:cubicBezTo>
                      <a:lnTo>
                        <a:pt x="3009803" y="299647"/>
                      </a:lnTo>
                      <a:lnTo>
                        <a:pt x="2984009" y="299647"/>
                      </a:lnTo>
                      <a:cubicBezTo>
                        <a:pt x="2985838" y="293610"/>
                        <a:pt x="2986844" y="284738"/>
                        <a:pt x="2987027" y="273030"/>
                      </a:cubicBezTo>
                      <a:cubicBezTo>
                        <a:pt x="2956660" y="292970"/>
                        <a:pt x="2924830" y="302940"/>
                        <a:pt x="2891535" y="302940"/>
                      </a:cubicBezTo>
                      <a:cubicBezTo>
                        <a:pt x="2871961" y="302940"/>
                        <a:pt x="2854857" y="298641"/>
                        <a:pt x="2840222" y="290043"/>
                      </a:cubicBezTo>
                      <a:cubicBezTo>
                        <a:pt x="2825587" y="281445"/>
                        <a:pt x="2815709" y="270378"/>
                        <a:pt x="2810587" y="256840"/>
                      </a:cubicBezTo>
                      <a:cubicBezTo>
                        <a:pt x="2805282" y="243120"/>
                        <a:pt x="2802629" y="223821"/>
                        <a:pt x="2802629" y="198942"/>
                      </a:cubicBezTo>
                      <a:lnTo>
                        <a:pt x="2802629" y="10428"/>
                      </a:lnTo>
                      <a:cubicBezTo>
                        <a:pt x="2821837" y="10428"/>
                        <a:pt x="2843058" y="9330"/>
                        <a:pt x="2866290" y="7135"/>
                      </a:cubicBezTo>
                      <a:close/>
                      <a:moveTo>
                        <a:pt x="2722229" y="7135"/>
                      </a:moveTo>
                      <a:lnTo>
                        <a:pt x="2783421" y="10428"/>
                      </a:lnTo>
                      <a:lnTo>
                        <a:pt x="2783421" y="200862"/>
                      </a:lnTo>
                      <a:cubicBezTo>
                        <a:pt x="2783421" y="229217"/>
                        <a:pt x="2785342" y="249066"/>
                        <a:pt x="2789183" y="260408"/>
                      </a:cubicBezTo>
                      <a:cubicBezTo>
                        <a:pt x="2793025" y="272115"/>
                        <a:pt x="2801349" y="283366"/>
                        <a:pt x="2814154" y="294159"/>
                      </a:cubicBezTo>
                      <a:cubicBezTo>
                        <a:pt x="2802629" y="292330"/>
                        <a:pt x="2792293" y="288031"/>
                        <a:pt x="2783147" y="281262"/>
                      </a:cubicBezTo>
                      <a:cubicBezTo>
                        <a:pt x="2774000" y="274677"/>
                        <a:pt x="2767872" y="266719"/>
                        <a:pt x="2764762" y="257389"/>
                      </a:cubicBezTo>
                      <a:cubicBezTo>
                        <a:pt x="2761835" y="248425"/>
                        <a:pt x="2760371" y="233516"/>
                        <a:pt x="2760371" y="212662"/>
                      </a:cubicBezTo>
                      <a:lnTo>
                        <a:pt x="2760371" y="81498"/>
                      </a:lnTo>
                      <a:cubicBezTo>
                        <a:pt x="2760371" y="59180"/>
                        <a:pt x="2757353" y="42716"/>
                        <a:pt x="2751316" y="32105"/>
                      </a:cubicBezTo>
                      <a:cubicBezTo>
                        <a:pt x="2745279" y="21495"/>
                        <a:pt x="2735584" y="14818"/>
                        <a:pt x="2722229" y="12074"/>
                      </a:cubicBezTo>
                      <a:close/>
                      <a:moveTo>
                        <a:pt x="1877965" y="7135"/>
                      </a:moveTo>
                      <a:cubicBezTo>
                        <a:pt x="1903027" y="7135"/>
                        <a:pt x="1921686" y="14818"/>
                        <a:pt x="1933943" y="30185"/>
                      </a:cubicBezTo>
                      <a:cubicBezTo>
                        <a:pt x="1946199" y="45368"/>
                        <a:pt x="1952328" y="64119"/>
                        <a:pt x="1952328" y="86437"/>
                      </a:cubicBezTo>
                      <a:cubicBezTo>
                        <a:pt x="1952328" y="124304"/>
                        <a:pt x="1936321" y="148543"/>
                        <a:pt x="1904307" y="159153"/>
                      </a:cubicBezTo>
                      <a:cubicBezTo>
                        <a:pt x="1920223" y="161349"/>
                        <a:pt x="1933577" y="166105"/>
                        <a:pt x="1944370" y="173422"/>
                      </a:cubicBezTo>
                      <a:cubicBezTo>
                        <a:pt x="1955895" y="181288"/>
                        <a:pt x="1973365" y="197021"/>
                        <a:pt x="1996781" y="220619"/>
                      </a:cubicBezTo>
                      <a:cubicBezTo>
                        <a:pt x="2032453" y="256840"/>
                        <a:pt x="2061539" y="274951"/>
                        <a:pt x="2084040" y="274951"/>
                      </a:cubicBezTo>
                      <a:cubicBezTo>
                        <a:pt x="2088614" y="274951"/>
                        <a:pt x="2093279" y="273396"/>
                        <a:pt x="2098035" y="270286"/>
                      </a:cubicBezTo>
                      <a:lnTo>
                        <a:pt x="2099133" y="275225"/>
                      </a:lnTo>
                      <a:cubicBezTo>
                        <a:pt x="2091815" y="284738"/>
                        <a:pt x="2081662" y="289494"/>
                        <a:pt x="2068674" y="289494"/>
                      </a:cubicBezTo>
                      <a:cubicBezTo>
                        <a:pt x="2054771" y="289494"/>
                        <a:pt x="2040228" y="284281"/>
                        <a:pt x="2025044" y="273853"/>
                      </a:cubicBezTo>
                      <a:cubicBezTo>
                        <a:pt x="2010775" y="263975"/>
                        <a:pt x="1989463" y="244584"/>
                        <a:pt x="1961108" y="215680"/>
                      </a:cubicBezTo>
                      <a:cubicBezTo>
                        <a:pt x="1927083" y="180557"/>
                        <a:pt x="1893972" y="162995"/>
                        <a:pt x="1861775" y="162995"/>
                      </a:cubicBezTo>
                      <a:cubicBezTo>
                        <a:pt x="1881715" y="169215"/>
                        <a:pt x="1908698" y="190161"/>
                        <a:pt x="1942724" y="225833"/>
                      </a:cubicBezTo>
                      <a:cubicBezTo>
                        <a:pt x="1966688" y="250712"/>
                        <a:pt x="1985896" y="268823"/>
                        <a:pt x="2000348" y="280165"/>
                      </a:cubicBezTo>
                      <a:cubicBezTo>
                        <a:pt x="2014983" y="291507"/>
                        <a:pt x="2028977" y="297178"/>
                        <a:pt x="2042331" y="297178"/>
                      </a:cubicBezTo>
                      <a:lnTo>
                        <a:pt x="2042331" y="299647"/>
                      </a:lnTo>
                      <a:cubicBezTo>
                        <a:pt x="2036112" y="301842"/>
                        <a:pt x="2029983" y="302940"/>
                        <a:pt x="2023946" y="302940"/>
                      </a:cubicBezTo>
                      <a:cubicBezTo>
                        <a:pt x="2006202" y="302940"/>
                        <a:pt x="1990835" y="298458"/>
                        <a:pt x="1977847" y="289494"/>
                      </a:cubicBezTo>
                      <a:cubicBezTo>
                        <a:pt x="1970896" y="284555"/>
                        <a:pt x="1962069" y="277009"/>
                        <a:pt x="1951367" y="266856"/>
                      </a:cubicBezTo>
                      <a:cubicBezTo>
                        <a:pt x="1940666" y="256703"/>
                        <a:pt x="1927814" y="243578"/>
                        <a:pt x="1912814" y="227479"/>
                      </a:cubicBezTo>
                      <a:cubicBezTo>
                        <a:pt x="1890862" y="204064"/>
                        <a:pt x="1874581" y="188149"/>
                        <a:pt x="1863970" y="179734"/>
                      </a:cubicBezTo>
                      <a:cubicBezTo>
                        <a:pt x="1852628" y="171136"/>
                        <a:pt x="1841561" y="165099"/>
                        <a:pt x="1830768" y="161623"/>
                      </a:cubicBezTo>
                      <a:lnTo>
                        <a:pt x="1830768" y="226656"/>
                      </a:lnTo>
                      <a:cubicBezTo>
                        <a:pt x="1830768" y="270378"/>
                        <a:pt x="1843939" y="294159"/>
                        <a:pt x="1870281" y="298001"/>
                      </a:cubicBezTo>
                      <a:lnTo>
                        <a:pt x="1870281" y="302940"/>
                      </a:lnTo>
                      <a:cubicBezTo>
                        <a:pt x="1848329" y="300745"/>
                        <a:pt x="1830219" y="299647"/>
                        <a:pt x="1815950" y="299647"/>
                      </a:cubicBezTo>
                      <a:lnTo>
                        <a:pt x="1807992" y="299647"/>
                      </a:lnTo>
                      <a:lnTo>
                        <a:pt x="1807992" y="10428"/>
                      </a:lnTo>
                      <a:cubicBezTo>
                        <a:pt x="1818968" y="10428"/>
                        <a:pt x="1830676" y="9970"/>
                        <a:pt x="1843116" y="9056"/>
                      </a:cubicBezTo>
                      <a:cubicBezTo>
                        <a:pt x="1857385" y="7775"/>
                        <a:pt x="1869001" y="7135"/>
                        <a:pt x="1877965" y="7135"/>
                      </a:cubicBezTo>
                      <a:close/>
                      <a:moveTo>
                        <a:pt x="1724848" y="7135"/>
                      </a:moveTo>
                      <a:cubicBezTo>
                        <a:pt x="1736556" y="8415"/>
                        <a:pt x="1757594" y="9513"/>
                        <a:pt x="1787961" y="10428"/>
                      </a:cubicBezTo>
                      <a:lnTo>
                        <a:pt x="1787961" y="299647"/>
                      </a:lnTo>
                      <a:lnTo>
                        <a:pt x="1776162" y="299647"/>
                      </a:lnTo>
                      <a:cubicBezTo>
                        <a:pt x="1771588" y="299647"/>
                        <a:pt x="1764362" y="300196"/>
                        <a:pt x="1754484" y="301294"/>
                      </a:cubicBezTo>
                      <a:cubicBezTo>
                        <a:pt x="1746069" y="302391"/>
                        <a:pt x="1736190" y="302940"/>
                        <a:pt x="1724848" y="302940"/>
                      </a:cubicBezTo>
                      <a:lnTo>
                        <a:pt x="1724848" y="298001"/>
                      </a:lnTo>
                      <a:cubicBezTo>
                        <a:pt x="1736556" y="296720"/>
                        <a:pt x="1746252" y="290958"/>
                        <a:pt x="1753935" y="280713"/>
                      </a:cubicBezTo>
                      <a:cubicBezTo>
                        <a:pt x="1761618" y="270469"/>
                        <a:pt x="1765460" y="250712"/>
                        <a:pt x="1765460" y="221443"/>
                      </a:cubicBezTo>
                      <a:lnTo>
                        <a:pt x="1765460" y="80400"/>
                      </a:lnTo>
                      <a:cubicBezTo>
                        <a:pt x="1765460" y="40520"/>
                        <a:pt x="1751923" y="17745"/>
                        <a:pt x="1724848" y="12074"/>
                      </a:cubicBezTo>
                      <a:close/>
                      <a:moveTo>
                        <a:pt x="1600884" y="7135"/>
                      </a:moveTo>
                      <a:cubicBezTo>
                        <a:pt x="1600518" y="12623"/>
                        <a:pt x="1600335" y="16739"/>
                        <a:pt x="1600335" y="19483"/>
                      </a:cubicBezTo>
                      <a:cubicBezTo>
                        <a:pt x="1600335" y="23142"/>
                        <a:pt x="1600793" y="31648"/>
                        <a:pt x="1601707" y="45002"/>
                      </a:cubicBezTo>
                      <a:cubicBezTo>
                        <a:pt x="1602256" y="53966"/>
                        <a:pt x="1602530" y="58814"/>
                        <a:pt x="1602530" y="59546"/>
                      </a:cubicBezTo>
                      <a:lnTo>
                        <a:pt x="1602530" y="66406"/>
                      </a:lnTo>
                      <a:lnTo>
                        <a:pt x="1597866" y="66406"/>
                      </a:lnTo>
                      <a:cubicBezTo>
                        <a:pt x="1591280" y="50673"/>
                        <a:pt x="1583780" y="40520"/>
                        <a:pt x="1575365" y="35947"/>
                      </a:cubicBezTo>
                      <a:cubicBezTo>
                        <a:pt x="1566950" y="31557"/>
                        <a:pt x="1551126" y="29361"/>
                        <a:pt x="1527893" y="29361"/>
                      </a:cubicBezTo>
                      <a:lnTo>
                        <a:pt x="1484263" y="29361"/>
                      </a:lnTo>
                      <a:cubicBezTo>
                        <a:pt x="1477312" y="29361"/>
                        <a:pt x="1470909" y="29819"/>
                        <a:pt x="1465055" y="30733"/>
                      </a:cubicBezTo>
                      <a:cubicBezTo>
                        <a:pt x="1461762" y="36953"/>
                        <a:pt x="1459841" y="51771"/>
                        <a:pt x="1459293" y="75186"/>
                      </a:cubicBezTo>
                      <a:lnTo>
                        <a:pt x="1458744" y="93846"/>
                      </a:lnTo>
                      <a:lnTo>
                        <a:pt x="1458744" y="138573"/>
                      </a:lnTo>
                      <a:lnTo>
                        <a:pt x="1518015" y="138573"/>
                      </a:lnTo>
                      <a:cubicBezTo>
                        <a:pt x="1540333" y="138573"/>
                        <a:pt x="1555150" y="136652"/>
                        <a:pt x="1562468" y="132811"/>
                      </a:cubicBezTo>
                      <a:cubicBezTo>
                        <a:pt x="1569785" y="128969"/>
                        <a:pt x="1575639" y="119822"/>
                        <a:pt x="1580029" y="105371"/>
                      </a:cubicBezTo>
                      <a:lnTo>
                        <a:pt x="1586066" y="105371"/>
                      </a:lnTo>
                      <a:cubicBezTo>
                        <a:pt x="1584603" y="121835"/>
                        <a:pt x="1583871" y="136104"/>
                        <a:pt x="1583871" y="148177"/>
                      </a:cubicBezTo>
                      <a:cubicBezTo>
                        <a:pt x="1583871" y="155861"/>
                        <a:pt x="1584420" y="165922"/>
                        <a:pt x="1585517" y="178362"/>
                      </a:cubicBezTo>
                      <a:cubicBezTo>
                        <a:pt x="1585883" y="182020"/>
                        <a:pt x="1586341" y="189246"/>
                        <a:pt x="1586889" y="200039"/>
                      </a:cubicBezTo>
                      <a:lnTo>
                        <a:pt x="1580853" y="200039"/>
                      </a:lnTo>
                      <a:cubicBezTo>
                        <a:pt x="1579206" y="183941"/>
                        <a:pt x="1574358" y="172873"/>
                        <a:pt x="1566309" y="166837"/>
                      </a:cubicBezTo>
                      <a:cubicBezTo>
                        <a:pt x="1558077" y="160800"/>
                        <a:pt x="1545180" y="157781"/>
                        <a:pt x="1527619" y="157781"/>
                      </a:cubicBezTo>
                      <a:lnTo>
                        <a:pt x="1458744" y="157781"/>
                      </a:lnTo>
                      <a:lnTo>
                        <a:pt x="1458744" y="217601"/>
                      </a:lnTo>
                      <a:cubicBezTo>
                        <a:pt x="1458744" y="240651"/>
                        <a:pt x="1460024" y="260865"/>
                        <a:pt x="1462586" y="278244"/>
                      </a:cubicBezTo>
                      <a:cubicBezTo>
                        <a:pt x="1470269" y="279341"/>
                        <a:pt x="1478501" y="279890"/>
                        <a:pt x="1487282" y="279890"/>
                      </a:cubicBezTo>
                      <a:lnTo>
                        <a:pt x="1528991" y="279890"/>
                      </a:lnTo>
                      <a:cubicBezTo>
                        <a:pt x="1551675" y="279890"/>
                        <a:pt x="1568779" y="277329"/>
                        <a:pt x="1580304" y="272207"/>
                      </a:cubicBezTo>
                      <a:cubicBezTo>
                        <a:pt x="1592377" y="266902"/>
                        <a:pt x="1604268" y="255103"/>
                        <a:pt x="1615976" y="236809"/>
                      </a:cubicBezTo>
                      <a:lnTo>
                        <a:pt x="1621464" y="236809"/>
                      </a:lnTo>
                      <a:cubicBezTo>
                        <a:pt x="1619452" y="245224"/>
                        <a:pt x="1616433" y="254920"/>
                        <a:pt x="1612409" y="265896"/>
                      </a:cubicBezTo>
                      <a:cubicBezTo>
                        <a:pt x="1607470" y="280165"/>
                        <a:pt x="1603902" y="292513"/>
                        <a:pt x="1601707" y="302940"/>
                      </a:cubicBezTo>
                      <a:cubicBezTo>
                        <a:pt x="1580853" y="300745"/>
                        <a:pt x="1562193" y="299647"/>
                        <a:pt x="1545729" y="299647"/>
                      </a:cubicBezTo>
                      <a:lnTo>
                        <a:pt x="1435968" y="299647"/>
                      </a:lnTo>
                      <a:lnTo>
                        <a:pt x="1435968" y="10428"/>
                      </a:lnTo>
                      <a:lnTo>
                        <a:pt x="1515819" y="10428"/>
                      </a:lnTo>
                      <a:cubicBezTo>
                        <a:pt x="1530820" y="10428"/>
                        <a:pt x="1559175" y="9330"/>
                        <a:pt x="1600884" y="7135"/>
                      </a:cubicBezTo>
                      <a:close/>
                      <a:moveTo>
                        <a:pt x="1357490" y="7135"/>
                      </a:moveTo>
                      <a:cubicBezTo>
                        <a:pt x="1368649" y="7866"/>
                        <a:pt x="1385204" y="8964"/>
                        <a:pt x="1407156" y="10428"/>
                      </a:cubicBezTo>
                      <a:lnTo>
                        <a:pt x="1416211" y="10428"/>
                      </a:lnTo>
                      <a:lnTo>
                        <a:pt x="1416211" y="299647"/>
                      </a:lnTo>
                      <a:lnTo>
                        <a:pt x="1398101" y="299647"/>
                      </a:lnTo>
                      <a:cubicBezTo>
                        <a:pt x="1391698" y="299647"/>
                        <a:pt x="1378161" y="300745"/>
                        <a:pt x="1357490" y="302940"/>
                      </a:cubicBezTo>
                      <a:lnTo>
                        <a:pt x="1357490" y="298001"/>
                      </a:lnTo>
                      <a:cubicBezTo>
                        <a:pt x="1367368" y="295440"/>
                        <a:pt x="1374868" y="290775"/>
                        <a:pt x="1379990" y="284006"/>
                      </a:cubicBezTo>
                      <a:cubicBezTo>
                        <a:pt x="1385296" y="277055"/>
                        <a:pt x="1388863" y="269097"/>
                        <a:pt x="1390692" y="260133"/>
                      </a:cubicBezTo>
                      <a:cubicBezTo>
                        <a:pt x="1392705" y="250621"/>
                        <a:pt x="1393711" y="230498"/>
                        <a:pt x="1393711" y="199765"/>
                      </a:cubicBezTo>
                      <a:lnTo>
                        <a:pt x="1393711" y="84790"/>
                      </a:lnTo>
                      <a:cubicBezTo>
                        <a:pt x="1393711" y="58265"/>
                        <a:pt x="1390143" y="40063"/>
                        <a:pt x="1383009" y="30185"/>
                      </a:cubicBezTo>
                      <a:cubicBezTo>
                        <a:pt x="1375874" y="20306"/>
                        <a:pt x="1367368" y="14269"/>
                        <a:pt x="1357490" y="12074"/>
                      </a:cubicBezTo>
                      <a:close/>
                      <a:moveTo>
                        <a:pt x="1038430" y="7135"/>
                      </a:moveTo>
                      <a:lnTo>
                        <a:pt x="1038430" y="12074"/>
                      </a:lnTo>
                      <a:cubicBezTo>
                        <a:pt x="1027820" y="15001"/>
                        <a:pt x="1022515" y="21587"/>
                        <a:pt x="1022515" y="31831"/>
                      </a:cubicBezTo>
                      <a:cubicBezTo>
                        <a:pt x="1022515" y="42990"/>
                        <a:pt x="1029283" y="61558"/>
                        <a:pt x="1042820" y="87534"/>
                      </a:cubicBezTo>
                      <a:lnTo>
                        <a:pt x="1111147" y="216778"/>
                      </a:lnTo>
                      <a:lnTo>
                        <a:pt x="1175082" y="82595"/>
                      </a:lnTo>
                      <a:cubicBezTo>
                        <a:pt x="1184046" y="63936"/>
                        <a:pt x="1188528" y="49941"/>
                        <a:pt x="1188528" y="40612"/>
                      </a:cubicBezTo>
                      <a:cubicBezTo>
                        <a:pt x="1188528" y="26160"/>
                        <a:pt x="1181393" y="16647"/>
                        <a:pt x="1167125" y="12074"/>
                      </a:cubicBezTo>
                      <a:lnTo>
                        <a:pt x="1167125" y="7135"/>
                      </a:lnTo>
                      <a:cubicBezTo>
                        <a:pt x="1166759" y="7135"/>
                        <a:pt x="1171881" y="7592"/>
                        <a:pt x="1182491" y="8507"/>
                      </a:cubicBezTo>
                      <a:cubicBezTo>
                        <a:pt x="1196577" y="9787"/>
                        <a:pt x="1207644" y="10428"/>
                        <a:pt x="1215694" y="10428"/>
                      </a:cubicBezTo>
                      <a:cubicBezTo>
                        <a:pt x="1222096" y="10428"/>
                        <a:pt x="1235725" y="9330"/>
                        <a:pt x="1256579" y="7135"/>
                      </a:cubicBezTo>
                      <a:lnTo>
                        <a:pt x="1256579" y="12074"/>
                      </a:lnTo>
                      <a:cubicBezTo>
                        <a:pt x="1244506" y="17196"/>
                        <a:pt x="1234719" y="24056"/>
                        <a:pt x="1227218" y="32654"/>
                      </a:cubicBezTo>
                      <a:cubicBezTo>
                        <a:pt x="1219535" y="41435"/>
                        <a:pt x="1209565" y="58814"/>
                        <a:pt x="1197309" y="84790"/>
                      </a:cubicBezTo>
                      <a:lnTo>
                        <a:pt x="1111147" y="264249"/>
                      </a:lnTo>
                      <a:lnTo>
                        <a:pt x="978885" y="10428"/>
                      </a:lnTo>
                      <a:cubicBezTo>
                        <a:pt x="995532" y="10428"/>
                        <a:pt x="1015380" y="9330"/>
                        <a:pt x="1038430" y="7135"/>
                      </a:cubicBezTo>
                      <a:close/>
                      <a:moveTo>
                        <a:pt x="905071" y="7135"/>
                      </a:moveTo>
                      <a:lnTo>
                        <a:pt x="956658" y="10428"/>
                      </a:lnTo>
                      <a:lnTo>
                        <a:pt x="1100994" y="285927"/>
                      </a:lnTo>
                      <a:lnTo>
                        <a:pt x="1091390" y="305684"/>
                      </a:lnTo>
                      <a:lnTo>
                        <a:pt x="1086999" y="305684"/>
                      </a:lnTo>
                      <a:lnTo>
                        <a:pt x="964067" y="72168"/>
                      </a:lnTo>
                      <a:cubicBezTo>
                        <a:pt x="945774" y="37045"/>
                        <a:pt x="926108" y="17013"/>
                        <a:pt x="905071" y="12074"/>
                      </a:cubicBezTo>
                      <a:close/>
                      <a:moveTo>
                        <a:pt x="397883" y="7135"/>
                      </a:moveTo>
                      <a:lnTo>
                        <a:pt x="397883" y="12074"/>
                      </a:lnTo>
                      <a:cubicBezTo>
                        <a:pt x="385261" y="14269"/>
                        <a:pt x="375565" y="20123"/>
                        <a:pt x="368797" y="29636"/>
                      </a:cubicBezTo>
                      <a:cubicBezTo>
                        <a:pt x="361662" y="39148"/>
                        <a:pt x="358095" y="50673"/>
                        <a:pt x="358095" y="64210"/>
                      </a:cubicBezTo>
                      <a:lnTo>
                        <a:pt x="358644" y="93571"/>
                      </a:lnTo>
                      <a:lnTo>
                        <a:pt x="364680" y="225010"/>
                      </a:lnTo>
                      <a:cubicBezTo>
                        <a:pt x="365778" y="248974"/>
                        <a:pt x="369528" y="266627"/>
                        <a:pt x="375931" y="277969"/>
                      </a:cubicBezTo>
                      <a:cubicBezTo>
                        <a:pt x="382334" y="289494"/>
                        <a:pt x="392395" y="296171"/>
                        <a:pt x="406115" y="298001"/>
                      </a:cubicBezTo>
                      <a:lnTo>
                        <a:pt x="406115" y="302940"/>
                      </a:lnTo>
                      <a:cubicBezTo>
                        <a:pt x="379041" y="300745"/>
                        <a:pt x="358827" y="299647"/>
                        <a:pt x="345472" y="299647"/>
                      </a:cubicBezTo>
                      <a:lnTo>
                        <a:pt x="332301" y="10428"/>
                      </a:lnTo>
                      <a:lnTo>
                        <a:pt x="341631" y="10428"/>
                      </a:lnTo>
                      <a:cubicBezTo>
                        <a:pt x="354985" y="10428"/>
                        <a:pt x="373736" y="9330"/>
                        <a:pt x="397883" y="7135"/>
                      </a:cubicBezTo>
                      <a:close/>
                      <a:moveTo>
                        <a:pt x="0" y="7135"/>
                      </a:moveTo>
                      <a:cubicBezTo>
                        <a:pt x="14818" y="8781"/>
                        <a:pt x="30642" y="9696"/>
                        <a:pt x="47472" y="9879"/>
                      </a:cubicBezTo>
                      <a:lnTo>
                        <a:pt x="67503" y="10428"/>
                      </a:lnTo>
                      <a:lnTo>
                        <a:pt x="192631" y="276872"/>
                      </a:lnTo>
                      <a:lnTo>
                        <a:pt x="180008" y="302940"/>
                      </a:lnTo>
                      <a:lnTo>
                        <a:pt x="66406" y="60918"/>
                      </a:lnTo>
                      <a:lnTo>
                        <a:pt x="59271" y="224735"/>
                      </a:lnTo>
                      <a:cubicBezTo>
                        <a:pt x="59088" y="232967"/>
                        <a:pt x="58951" y="238776"/>
                        <a:pt x="58860" y="242160"/>
                      </a:cubicBezTo>
                      <a:lnTo>
                        <a:pt x="58758" y="245371"/>
                      </a:lnTo>
                      <a:lnTo>
                        <a:pt x="61038" y="266359"/>
                      </a:lnTo>
                      <a:cubicBezTo>
                        <a:pt x="65668" y="284984"/>
                        <a:pt x="77245" y="295531"/>
                        <a:pt x="95767" y="298001"/>
                      </a:cubicBezTo>
                      <a:lnTo>
                        <a:pt x="95767" y="302940"/>
                      </a:lnTo>
                      <a:cubicBezTo>
                        <a:pt x="95584" y="302940"/>
                        <a:pt x="93023" y="302666"/>
                        <a:pt x="88083" y="302117"/>
                      </a:cubicBezTo>
                      <a:cubicBezTo>
                        <a:pt x="67595" y="300470"/>
                        <a:pt x="54058" y="299647"/>
                        <a:pt x="47472" y="299647"/>
                      </a:cubicBezTo>
                      <a:cubicBezTo>
                        <a:pt x="38691" y="299647"/>
                        <a:pt x="22867" y="300745"/>
                        <a:pt x="0" y="302940"/>
                      </a:cubicBezTo>
                      <a:lnTo>
                        <a:pt x="0" y="298001"/>
                      </a:lnTo>
                      <a:cubicBezTo>
                        <a:pt x="23233" y="291964"/>
                        <a:pt x="35856" y="268182"/>
                        <a:pt x="37868" y="226656"/>
                      </a:cubicBezTo>
                      <a:lnTo>
                        <a:pt x="45826" y="39240"/>
                      </a:lnTo>
                      <a:cubicBezTo>
                        <a:pt x="35032" y="25703"/>
                        <a:pt x="19757" y="16647"/>
                        <a:pt x="0" y="12074"/>
                      </a:cubicBezTo>
                      <a:close/>
                      <a:moveTo>
                        <a:pt x="2318073" y="4391"/>
                      </a:moveTo>
                      <a:cubicBezTo>
                        <a:pt x="2339110" y="4391"/>
                        <a:pt x="2364813" y="8049"/>
                        <a:pt x="2395180" y="15367"/>
                      </a:cubicBezTo>
                      <a:lnTo>
                        <a:pt x="2395180" y="17288"/>
                      </a:lnTo>
                      <a:lnTo>
                        <a:pt x="2395728" y="27715"/>
                      </a:lnTo>
                      <a:cubicBezTo>
                        <a:pt x="2395728" y="33203"/>
                        <a:pt x="2395912" y="39789"/>
                        <a:pt x="2396277" y="47472"/>
                      </a:cubicBezTo>
                      <a:cubicBezTo>
                        <a:pt x="2396826" y="56801"/>
                        <a:pt x="2397100" y="65034"/>
                        <a:pt x="2397100" y="72168"/>
                      </a:cubicBezTo>
                      <a:cubicBezTo>
                        <a:pt x="2397100" y="76924"/>
                        <a:pt x="2396918" y="82778"/>
                        <a:pt x="2396552" y="89730"/>
                      </a:cubicBezTo>
                      <a:lnTo>
                        <a:pt x="2390789" y="89730"/>
                      </a:lnTo>
                      <a:cubicBezTo>
                        <a:pt x="2390606" y="68509"/>
                        <a:pt x="2382191" y="52777"/>
                        <a:pt x="2365544" y="42533"/>
                      </a:cubicBezTo>
                      <a:cubicBezTo>
                        <a:pt x="2349263" y="32471"/>
                        <a:pt x="2329506" y="27440"/>
                        <a:pt x="2306273" y="27440"/>
                      </a:cubicBezTo>
                      <a:cubicBezTo>
                        <a:pt x="2287797" y="27440"/>
                        <a:pt x="2272614" y="31374"/>
                        <a:pt x="2260723" y="39240"/>
                      </a:cubicBezTo>
                      <a:cubicBezTo>
                        <a:pt x="2248649" y="47106"/>
                        <a:pt x="2242612" y="56527"/>
                        <a:pt x="2242612" y="67503"/>
                      </a:cubicBezTo>
                      <a:cubicBezTo>
                        <a:pt x="2242612" y="79211"/>
                        <a:pt x="2247369" y="88449"/>
                        <a:pt x="2256881" y="95218"/>
                      </a:cubicBezTo>
                      <a:cubicBezTo>
                        <a:pt x="2266759" y="102535"/>
                        <a:pt x="2286242" y="111225"/>
                        <a:pt x="2315329" y="121286"/>
                      </a:cubicBezTo>
                      <a:cubicBezTo>
                        <a:pt x="2342403" y="130616"/>
                        <a:pt x="2361337" y="138207"/>
                        <a:pt x="2372130" y="144061"/>
                      </a:cubicBezTo>
                      <a:cubicBezTo>
                        <a:pt x="2383655" y="150464"/>
                        <a:pt x="2393259" y="159611"/>
                        <a:pt x="2400942" y="171501"/>
                      </a:cubicBezTo>
                      <a:cubicBezTo>
                        <a:pt x="2408625" y="183758"/>
                        <a:pt x="2412467" y="197387"/>
                        <a:pt x="2412467" y="212387"/>
                      </a:cubicBezTo>
                      <a:cubicBezTo>
                        <a:pt x="2412467" y="235254"/>
                        <a:pt x="2404052" y="253182"/>
                        <a:pt x="2387222" y="266170"/>
                      </a:cubicBezTo>
                      <a:cubicBezTo>
                        <a:pt x="2393442" y="257572"/>
                        <a:pt x="2396552" y="245499"/>
                        <a:pt x="2396552" y="229949"/>
                      </a:cubicBezTo>
                      <a:cubicBezTo>
                        <a:pt x="2396552" y="215314"/>
                        <a:pt x="2393168" y="202326"/>
                        <a:pt x="2386399" y="190984"/>
                      </a:cubicBezTo>
                      <a:cubicBezTo>
                        <a:pt x="2379264" y="179459"/>
                        <a:pt x="2370483" y="170312"/>
                        <a:pt x="2360056" y="163544"/>
                      </a:cubicBezTo>
                      <a:cubicBezTo>
                        <a:pt x="2349446" y="156592"/>
                        <a:pt x="2332159" y="149183"/>
                        <a:pt x="2308194" y="141317"/>
                      </a:cubicBezTo>
                      <a:cubicBezTo>
                        <a:pt x="2272156" y="129427"/>
                        <a:pt x="2248649" y="119274"/>
                        <a:pt x="2237673" y="110859"/>
                      </a:cubicBezTo>
                      <a:cubicBezTo>
                        <a:pt x="2226697" y="102261"/>
                        <a:pt x="2221209" y="88907"/>
                        <a:pt x="2221209" y="70796"/>
                      </a:cubicBezTo>
                      <a:cubicBezTo>
                        <a:pt x="2221209" y="49941"/>
                        <a:pt x="2229624" y="33569"/>
                        <a:pt x="2246454" y="21678"/>
                      </a:cubicBezTo>
                      <a:cubicBezTo>
                        <a:pt x="2263284" y="10153"/>
                        <a:pt x="2287157" y="4391"/>
                        <a:pt x="2318073" y="4391"/>
                      </a:cubicBezTo>
                      <a:close/>
                      <a:moveTo>
                        <a:pt x="670290" y="0"/>
                      </a:moveTo>
                      <a:cubicBezTo>
                        <a:pt x="707791" y="0"/>
                        <a:pt x="737427" y="13080"/>
                        <a:pt x="759196" y="39240"/>
                      </a:cubicBezTo>
                      <a:cubicBezTo>
                        <a:pt x="780782" y="65216"/>
                        <a:pt x="791575" y="103358"/>
                        <a:pt x="791575" y="153665"/>
                      </a:cubicBezTo>
                      <a:cubicBezTo>
                        <a:pt x="791575" y="187325"/>
                        <a:pt x="786453" y="215772"/>
                        <a:pt x="776209" y="239004"/>
                      </a:cubicBezTo>
                      <a:cubicBezTo>
                        <a:pt x="766147" y="262054"/>
                        <a:pt x="751970" y="279067"/>
                        <a:pt x="733677" y="290043"/>
                      </a:cubicBezTo>
                      <a:cubicBezTo>
                        <a:pt x="715749" y="301202"/>
                        <a:pt x="694803" y="306782"/>
                        <a:pt x="670838" y="306782"/>
                      </a:cubicBezTo>
                      <a:cubicBezTo>
                        <a:pt x="632788" y="306782"/>
                        <a:pt x="603336" y="293153"/>
                        <a:pt x="582481" y="265896"/>
                      </a:cubicBezTo>
                      <a:cubicBezTo>
                        <a:pt x="561627" y="238638"/>
                        <a:pt x="551199" y="201137"/>
                        <a:pt x="551199" y="153391"/>
                      </a:cubicBezTo>
                      <a:cubicBezTo>
                        <a:pt x="551199" y="103816"/>
                        <a:pt x="561809" y="65765"/>
                        <a:pt x="583030" y="39240"/>
                      </a:cubicBezTo>
                      <a:cubicBezTo>
                        <a:pt x="604250" y="13080"/>
                        <a:pt x="633337" y="0"/>
                        <a:pt x="67029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  <a:effectLst>
                  <a:reflection blurRad="6350" stA="52000" endA="300" endPos="35000" dir="5400000" sy="-100000" algn="bl" rotWithShape="0"/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400" b="0" cap="none" spc="600" dirty="0">
                    <a:ln w="0"/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lonna MT" panose="04020805060202030203" pitchFamily="82" charset="0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B1C4D5-59BD-F056-949F-E019E3DBFD92}"/>
                </a:ext>
              </a:extLst>
            </p:cNvPr>
            <p:cNvGrpSpPr/>
            <p:nvPr/>
          </p:nvGrpSpPr>
          <p:grpSpPr>
            <a:xfrm>
              <a:off x="5665517" y="333457"/>
              <a:ext cx="5679797" cy="464378"/>
              <a:chOff x="5455922" y="333457"/>
              <a:chExt cx="5679797" cy="464378"/>
            </a:xfrm>
            <a:effectLst/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09D6ED3-9425-912A-9A8F-4A055D0809B1}"/>
                  </a:ext>
                </a:extLst>
              </p:cNvPr>
              <p:cNvSpPr/>
              <p:nvPr/>
            </p:nvSpPr>
            <p:spPr>
              <a:xfrm>
                <a:off x="6906705" y="333457"/>
                <a:ext cx="1327448" cy="4643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95000" sy="95000" algn="t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Locations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6ADC332-CE1A-166C-724F-0A60513E8D45}"/>
                  </a:ext>
                </a:extLst>
              </p:cNvPr>
              <p:cNvSpPr/>
              <p:nvPr/>
            </p:nvSpPr>
            <p:spPr>
              <a:xfrm>
                <a:off x="5455922" y="333457"/>
                <a:ext cx="1327448" cy="4643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95000" sy="95000" algn="t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Services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B0B765-9B94-887F-E7C2-95F91F61E1A1}"/>
                  </a:ext>
                </a:extLst>
              </p:cNvPr>
              <p:cNvSpPr/>
              <p:nvPr/>
            </p:nvSpPr>
            <p:spPr>
              <a:xfrm>
                <a:off x="9808271" y="333457"/>
                <a:ext cx="1327448" cy="4643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95000" sy="95000" algn="t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About Us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B4D8B40-9D8B-78A0-294D-2D9F253FBB9D}"/>
                  </a:ext>
                </a:extLst>
              </p:cNvPr>
              <p:cNvSpPr/>
              <p:nvPr/>
            </p:nvSpPr>
            <p:spPr>
              <a:xfrm>
                <a:off x="8357488" y="333457"/>
                <a:ext cx="1327448" cy="46437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95000" sy="95000" algn="t" rotWithShape="0">
                  <a:prstClr val="black">
                    <a:alpha val="7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Furniture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076917-E39C-17EE-5495-559E4DE58E13}"/>
              </a:ext>
            </a:extLst>
          </p:cNvPr>
          <p:cNvGrpSpPr/>
          <p:nvPr/>
        </p:nvGrpSpPr>
        <p:grpSpPr>
          <a:xfrm>
            <a:off x="8092710" y="66070"/>
            <a:ext cx="3252603" cy="276999"/>
            <a:chOff x="6930561" y="58903"/>
            <a:chExt cx="3252603" cy="276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99AEAD-7625-93AA-DD6D-11FD150B6740}"/>
                </a:ext>
              </a:extLst>
            </p:cNvPr>
            <p:cNvSpPr/>
            <p:nvPr/>
          </p:nvSpPr>
          <p:spPr>
            <a:xfrm>
              <a:off x="7116299" y="58903"/>
              <a:ext cx="3066865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Building No.2 Al Yarmouk, Sharjah UAE</a:t>
              </a:r>
            </a:p>
          </p:txBody>
        </p:sp>
        <p:sp>
          <p:nvSpPr>
            <p:cNvPr id="36" name="Graphic 34">
              <a:extLst>
                <a:ext uri="{FF2B5EF4-FFF2-40B4-BE49-F238E27FC236}">
                  <a16:creationId xmlns:a16="http://schemas.microsoft.com/office/drawing/2014/main" id="{44C32FCF-4724-ABE1-8B10-84F433131D33}"/>
                </a:ext>
              </a:extLst>
            </p:cNvPr>
            <p:cNvSpPr/>
            <p:nvPr/>
          </p:nvSpPr>
          <p:spPr>
            <a:xfrm>
              <a:off x="6930561" y="93812"/>
              <a:ext cx="219075" cy="187152"/>
            </a:xfrm>
            <a:custGeom>
              <a:avLst/>
              <a:gdLst>
                <a:gd name="connsiteX0" fmla="*/ 188594 w 219075"/>
                <a:gd name="connsiteY0" fmla="*/ 72851 h 187152"/>
                <a:gd name="connsiteX1" fmla="*/ 104775 w 219075"/>
                <a:gd name="connsiteY1" fmla="*/ 72851 h 187152"/>
                <a:gd name="connsiteX2" fmla="*/ 104775 w 219075"/>
                <a:gd name="connsiteY2" fmla="*/ 149051 h 187152"/>
                <a:gd name="connsiteX3" fmla="*/ 95250 w 219075"/>
                <a:gd name="connsiteY3" fmla="*/ 149051 h 187152"/>
                <a:gd name="connsiteX4" fmla="*/ 95250 w 219075"/>
                <a:gd name="connsiteY4" fmla="*/ 187152 h 187152"/>
                <a:gd name="connsiteX5" fmla="*/ 38100 w 219075"/>
                <a:gd name="connsiteY5" fmla="*/ 187152 h 187152"/>
                <a:gd name="connsiteX6" fmla="*/ 28575 w 219075"/>
                <a:gd name="connsiteY6" fmla="*/ 177627 h 187152"/>
                <a:gd name="connsiteX7" fmla="*/ 28575 w 219075"/>
                <a:gd name="connsiteY7" fmla="*/ 91902 h 187152"/>
                <a:gd name="connsiteX8" fmla="*/ 0 w 219075"/>
                <a:gd name="connsiteY8" fmla="*/ 91902 h 187152"/>
                <a:gd name="connsiteX9" fmla="*/ 98368 w 219075"/>
                <a:gd name="connsiteY9" fmla="*/ 2477 h 187152"/>
                <a:gd name="connsiteX10" fmla="*/ 111182 w 219075"/>
                <a:gd name="connsiteY10" fmla="*/ 2477 h 187152"/>
                <a:gd name="connsiteX11" fmla="*/ 188594 w 219075"/>
                <a:gd name="connsiteY11" fmla="*/ 72851 h 187152"/>
                <a:gd name="connsiteX12" fmla="*/ 123825 w 219075"/>
                <a:gd name="connsiteY12" fmla="*/ 91901 h 187152"/>
                <a:gd name="connsiteX13" fmla="*/ 209550 w 219075"/>
                <a:gd name="connsiteY13" fmla="*/ 91901 h 187152"/>
                <a:gd name="connsiteX14" fmla="*/ 209550 w 219075"/>
                <a:gd name="connsiteY14" fmla="*/ 158576 h 187152"/>
                <a:gd name="connsiteX15" fmla="*/ 123825 w 219075"/>
                <a:gd name="connsiteY15" fmla="*/ 158576 h 187152"/>
                <a:gd name="connsiteX16" fmla="*/ 123825 w 219075"/>
                <a:gd name="connsiteY16" fmla="*/ 91901 h 187152"/>
                <a:gd name="connsiteX17" fmla="*/ 114300 w 219075"/>
                <a:gd name="connsiteY17" fmla="*/ 187151 h 187152"/>
                <a:gd name="connsiteX18" fmla="*/ 219075 w 219075"/>
                <a:gd name="connsiteY18" fmla="*/ 187151 h 187152"/>
                <a:gd name="connsiteX19" fmla="*/ 219075 w 219075"/>
                <a:gd name="connsiteY19" fmla="*/ 168101 h 187152"/>
                <a:gd name="connsiteX20" fmla="*/ 114300 w 219075"/>
                <a:gd name="connsiteY20" fmla="*/ 168101 h 187152"/>
                <a:gd name="connsiteX21" fmla="*/ 114300 w 219075"/>
                <a:gd name="connsiteY21" fmla="*/ 187151 h 18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9075" h="187152">
                  <a:moveTo>
                    <a:pt x="188594" y="72851"/>
                  </a:moveTo>
                  <a:lnTo>
                    <a:pt x="104775" y="72851"/>
                  </a:lnTo>
                  <a:lnTo>
                    <a:pt x="104775" y="149051"/>
                  </a:lnTo>
                  <a:lnTo>
                    <a:pt x="95250" y="149051"/>
                  </a:lnTo>
                  <a:lnTo>
                    <a:pt x="95250" y="187152"/>
                  </a:lnTo>
                  <a:lnTo>
                    <a:pt x="38100" y="187152"/>
                  </a:lnTo>
                  <a:cubicBezTo>
                    <a:pt x="32840" y="187152"/>
                    <a:pt x="28575" y="182888"/>
                    <a:pt x="28575" y="177627"/>
                  </a:cubicBezTo>
                  <a:lnTo>
                    <a:pt x="28575" y="91902"/>
                  </a:lnTo>
                  <a:lnTo>
                    <a:pt x="0" y="91902"/>
                  </a:lnTo>
                  <a:lnTo>
                    <a:pt x="98368" y="2477"/>
                  </a:lnTo>
                  <a:cubicBezTo>
                    <a:pt x="102000" y="-826"/>
                    <a:pt x="107550" y="-826"/>
                    <a:pt x="111182" y="2477"/>
                  </a:cubicBezTo>
                  <a:lnTo>
                    <a:pt x="188594" y="72851"/>
                  </a:lnTo>
                  <a:close/>
                  <a:moveTo>
                    <a:pt x="123825" y="91901"/>
                  </a:moveTo>
                  <a:lnTo>
                    <a:pt x="209550" y="91901"/>
                  </a:lnTo>
                  <a:lnTo>
                    <a:pt x="209550" y="158576"/>
                  </a:lnTo>
                  <a:lnTo>
                    <a:pt x="123825" y="158576"/>
                  </a:lnTo>
                  <a:lnTo>
                    <a:pt x="123825" y="91901"/>
                  </a:lnTo>
                  <a:close/>
                  <a:moveTo>
                    <a:pt x="114300" y="187151"/>
                  </a:moveTo>
                  <a:lnTo>
                    <a:pt x="219075" y="187151"/>
                  </a:lnTo>
                  <a:lnTo>
                    <a:pt x="219075" y="168101"/>
                  </a:lnTo>
                  <a:lnTo>
                    <a:pt x="114300" y="168101"/>
                  </a:lnTo>
                  <a:lnTo>
                    <a:pt x="114300" y="187151"/>
                  </a:lnTo>
                  <a:close/>
                </a:path>
              </a:pathLst>
            </a:custGeom>
            <a:solidFill>
              <a:srgbClr val="703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24BBA297-B2BD-CA15-2531-5F31AF086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2F34667-3678-3D78-BD7E-80BE84280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1700" y="3314700"/>
            <a:ext cx="228600" cy="228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42D572F-0FE0-E78B-B3C9-A9DFD1674826}"/>
              </a:ext>
            </a:extLst>
          </p:cNvPr>
          <p:cNvGrpSpPr/>
          <p:nvPr/>
        </p:nvGrpSpPr>
        <p:grpSpPr>
          <a:xfrm>
            <a:off x="6491444" y="75105"/>
            <a:ext cx="1459259" cy="276999"/>
            <a:chOff x="4736276" y="85830"/>
            <a:chExt cx="1459259" cy="27699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2FEE05-2B8B-90F0-2131-857B0DF7BA86}"/>
                </a:ext>
              </a:extLst>
            </p:cNvPr>
            <p:cNvSpPr/>
            <p:nvPr/>
          </p:nvSpPr>
          <p:spPr>
            <a:xfrm>
              <a:off x="4879149" y="85830"/>
              <a:ext cx="131638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+92 124 564 90</a:t>
              </a:r>
            </a:p>
          </p:txBody>
        </p:sp>
        <p:sp>
          <p:nvSpPr>
            <p:cNvPr id="52" name="Graphic 50">
              <a:extLst>
                <a:ext uri="{FF2B5EF4-FFF2-40B4-BE49-F238E27FC236}">
                  <a16:creationId xmlns:a16="http://schemas.microsoft.com/office/drawing/2014/main" id="{E630BA8A-CE60-6026-148E-259057B0A557}"/>
                </a:ext>
              </a:extLst>
            </p:cNvPr>
            <p:cNvSpPr/>
            <p:nvPr/>
          </p:nvSpPr>
          <p:spPr>
            <a:xfrm>
              <a:off x="4736276" y="124090"/>
              <a:ext cx="171450" cy="171450"/>
            </a:xfrm>
            <a:custGeom>
              <a:avLst/>
              <a:gdLst>
                <a:gd name="connsiteX0" fmla="*/ 171450 w 171450"/>
                <a:gd name="connsiteY0" fmla="*/ 127826 h 171450"/>
                <a:gd name="connsiteX1" fmla="*/ 171450 w 171450"/>
                <a:gd name="connsiteY1" fmla="*/ 161507 h 171450"/>
                <a:gd name="connsiteX2" fmla="*/ 162597 w 171450"/>
                <a:gd name="connsiteY2" fmla="*/ 171009 h 171450"/>
                <a:gd name="connsiteX3" fmla="*/ 152400 w 171450"/>
                <a:gd name="connsiteY3" fmla="*/ 171450 h 171450"/>
                <a:gd name="connsiteX4" fmla="*/ 0 w 171450"/>
                <a:gd name="connsiteY4" fmla="*/ 19050 h 171450"/>
                <a:gd name="connsiteX5" fmla="*/ 441 w 171450"/>
                <a:gd name="connsiteY5" fmla="*/ 8853 h 171450"/>
                <a:gd name="connsiteX6" fmla="*/ 9943 w 171450"/>
                <a:gd name="connsiteY6" fmla="*/ 0 h 171450"/>
                <a:gd name="connsiteX7" fmla="*/ 43625 w 171450"/>
                <a:gd name="connsiteY7" fmla="*/ 0 h 171450"/>
                <a:gd name="connsiteX8" fmla="*/ 48363 w 171450"/>
                <a:gd name="connsiteY8" fmla="*/ 4284 h 171450"/>
                <a:gd name="connsiteX9" fmla="*/ 48978 w 171450"/>
                <a:gd name="connsiteY9" fmla="*/ 9544 h 171450"/>
                <a:gd name="connsiteX10" fmla="*/ 60471 w 171450"/>
                <a:gd name="connsiteY10" fmla="*/ 47654 h 171450"/>
                <a:gd name="connsiteX11" fmla="*/ 59073 w 171450"/>
                <a:gd name="connsiteY11" fmla="*/ 53055 h 171450"/>
                <a:gd name="connsiteX12" fmla="*/ 38515 w 171450"/>
                <a:gd name="connsiteY12" fmla="*/ 67740 h 171450"/>
                <a:gd name="connsiteX13" fmla="*/ 103710 w 171450"/>
                <a:gd name="connsiteY13" fmla="*/ 132936 h 171450"/>
                <a:gd name="connsiteX14" fmla="*/ 118368 w 171450"/>
                <a:gd name="connsiteY14" fmla="*/ 112413 h 171450"/>
                <a:gd name="connsiteX15" fmla="*/ 123835 w 171450"/>
                <a:gd name="connsiteY15" fmla="*/ 110997 h 171450"/>
                <a:gd name="connsiteX16" fmla="*/ 161940 w 171450"/>
                <a:gd name="connsiteY16" fmla="*/ 122476 h 171450"/>
                <a:gd name="connsiteX17" fmla="*/ 167166 w 171450"/>
                <a:gd name="connsiteY17" fmla="*/ 123087 h 171450"/>
                <a:gd name="connsiteX18" fmla="*/ 171450 w 171450"/>
                <a:gd name="connsiteY18" fmla="*/ 12782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1450" h="171450">
                  <a:moveTo>
                    <a:pt x="171450" y="127826"/>
                  </a:moveTo>
                  <a:lnTo>
                    <a:pt x="171450" y="161507"/>
                  </a:lnTo>
                  <a:cubicBezTo>
                    <a:pt x="171450" y="166507"/>
                    <a:pt x="167584" y="170657"/>
                    <a:pt x="162597" y="171009"/>
                  </a:cubicBezTo>
                  <a:cubicBezTo>
                    <a:pt x="158430" y="171303"/>
                    <a:pt x="155032" y="171450"/>
                    <a:pt x="152400" y="171450"/>
                  </a:cubicBezTo>
                  <a:cubicBezTo>
                    <a:pt x="68231" y="171450"/>
                    <a:pt x="0" y="103219"/>
                    <a:pt x="0" y="19050"/>
                  </a:cubicBezTo>
                  <a:cubicBezTo>
                    <a:pt x="0" y="16418"/>
                    <a:pt x="147" y="13019"/>
                    <a:pt x="441" y="8853"/>
                  </a:cubicBezTo>
                  <a:cubicBezTo>
                    <a:pt x="794" y="3866"/>
                    <a:pt x="4943" y="0"/>
                    <a:pt x="9943" y="0"/>
                  </a:cubicBezTo>
                  <a:lnTo>
                    <a:pt x="43625" y="0"/>
                  </a:lnTo>
                  <a:cubicBezTo>
                    <a:pt x="46070" y="0"/>
                    <a:pt x="48118" y="1852"/>
                    <a:pt x="48363" y="4284"/>
                  </a:cubicBezTo>
                  <a:cubicBezTo>
                    <a:pt x="48584" y="6468"/>
                    <a:pt x="48789" y="8221"/>
                    <a:pt x="48978" y="9544"/>
                  </a:cubicBezTo>
                  <a:cubicBezTo>
                    <a:pt x="50905" y="23000"/>
                    <a:pt x="54840" y="35808"/>
                    <a:pt x="60471" y="47654"/>
                  </a:cubicBezTo>
                  <a:cubicBezTo>
                    <a:pt x="61375" y="49555"/>
                    <a:pt x="60786" y="51831"/>
                    <a:pt x="59073" y="53055"/>
                  </a:cubicBezTo>
                  <a:lnTo>
                    <a:pt x="38515" y="67740"/>
                  </a:lnTo>
                  <a:cubicBezTo>
                    <a:pt x="51030" y="96975"/>
                    <a:pt x="74475" y="120420"/>
                    <a:pt x="103710" y="132936"/>
                  </a:cubicBezTo>
                  <a:lnTo>
                    <a:pt x="118368" y="112413"/>
                  </a:lnTo>
                  <a:cubicBezTo>
                    <a:pt x="119607" y="110680"/>
                    <a:pt x="121910" y="110083"/>
                    <a:pt x="123835" y="110997"/>
                  </a:cubicBezTo>
                  <a:cubicBezTo>
                    <a:pt x="135680" y="116623"/>
                    <a:pt x="148486" y="120554"/>
                    <a:pt x="161940" y="122476"/>
                  </a:cubicBezTo>
                  <a:cubicBezTo>
                    <a:pt x="163255" y="122665"/>
                    <a:pt x="164997" y="122868"/>
                    <a:pt x="167166" y="123087"/>
                  </a:cubicBezTo>
                  <a:cubicBezTo>
                    <a:pt x="169598" y="123333"/>
                    <a:pt x="171450" y="125380"/>
                    <a:pt x="171450" y="127826"/>
                  </a:cubicBezTo>
                  <a:close/>
                </a:path>
              </a:pathLst>
            </a:custGeom>
            <a:solidFill>
              <a:srgbClr val="703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3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</Words>
  <Application>Microsoft Office PowerPoint</Application>
  <PresentationFormat>Widescreen</PresentationFormat>
  <Paragraphs>10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Colonna MT</vt:lpstr>
      <vt:lpstr>Copperplate Gothic Bold</vt:lpstr>
      <vt:lpstr>Poppins</vt:lpstr>
      <vt:lpstr>Siegra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7</cp:revision>
  <dcterms:created xsi:type="dcterms:W3CDTF">2024-12-09T16:18:44Z</dcterms:created>
  <dcterms:modified xsi:type="dcterms:W3CDTF">2025-01-06T07:09:58Z</dcterms:modified>
</cp:coreProperties>
</file>