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86" y="-3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2968"/>
            <a:ext cx="7772400" cy="63669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5"/>
            <a:ext cx="6858000" cy="44153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73667"/>
            <a:ext cx="197167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73667"/>
            <a:ext cx="580072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5"/>
            <a:ext cx="7886700" cy="760729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2"/>
            <a:ext cx="7886700" cy="4000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3"/>
            <a:ext cx="38862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3"/>
            <a:ext cx="38862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1"/>
            <a:ext cx="78867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1"/>
            <a:ext cx="3868340" cy="21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0"/>
            <a:ext cx="386834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83101"/>
            <a:ext cx="3887391" cy="21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680200"/>
            <a:ext cx="388739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0"/>
            <a:ext cx="2949178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38"/>
            <a:ext cx="4629150" cy="12996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0"/>
            <a:ext cx="2949178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0"/>
            <a:ext cx="2949178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38"/>
            <a:ext cx="4629150" cy="129963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0"/>
            <a:ext cx="2949178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1"/>
            <a:ext cx="78867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3"/>
            <a:ext cx="78867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1"/>
            <a:ext cx="2057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42FC-3747-4B28-B5A1-9E0F179AF8D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1"/>
            <a:ext cx="2057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32D3-4B06-4A16-930D-A89E1A18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43EBF2-B855-4801-ABC9-77FA92134027}"/>
              </a:ext>
            </a:extLst>
          </p:cNvPr>
          <p:cNvSpPr/>
          <p:nvPr/>
        </p:nvSpPr>
        <p:spPr>
          <a:xfrm>
            <a:off x="3173256" y="254442"/>
            <a:ext cx="5448645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{false, false, false, false, false}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01E0BA-7E90-4731-A42C-B33A1033792C}"/>
              </a:ext>
            </a:extLst>
          </p:cNvPr>
          <p:cNvSpPr/>
          <p:nvPr/>
        </p:nvSpPr>
        <p:spPr>
          <a:xfrm>
            <a:off x="3173256" y="3022782"/>
            <a:ext cx="5448647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{true, false, false, false , false}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0B3D86-114D-4805-8154-5054C668A42A}"/>
              </a:ext>
            </a:extLst>
          </p:cNvPr>
          <p:cNvSpPr/>
          <p:nvPr/>
        </p:nvSpPr>
        <p:spPr>
          <a:xfrm>
            <a:off x="3173254" y="5791122"/>
            <a:ext cx="5448647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{true, true, false, false , false}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D1EA71-1039-46DB-9AFE-84E1B2B90720}"/>
              </a:ext>
            </a:extLst>
          </p:cNvPr>
          <p:cNvSpPr/>
          <p:nvPr/>
        </p:nvSpPr>
        <p:spPr>
          <a:xfrm>
            <a:off x="3173252" y="11327802"/>
            <a:ext cx="5448647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{true, true, true, false , false}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810E3-4F75-4D30-A302-C872E632CA69}"/>
              </a:ext>
            </a:extLst>
          </p:cNvPr>
          <p:cNvSpPr/>
          <p:nvPr/>
        </p:nvSpPr>
        <p:spPr>
          <a:xfrm>
            <a:off x="3173253" y="8559462"/>
            <a:ext cx="5448647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{true, true, true, true , false}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67715-CBBD-4AAC-A744-BC875D82ED44}"/>
              </a:ext>
            </a:extLst>
          </p:cNvPr>
          <p:cNvSpPr/>
          <p:nvPr/>
        </p:nvSpPr>
        <p:spPr>
          <a:xfrm>
            <a:off x="3173251" y="14096142"/>
            <a:ext cx="5448647" cy="133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Checking array </a:t>
            </a:r>
          </a:p>
          <a:p>
            <a:pPr algn="ctr"/>
            <a:r>
              <a:rPr lang="en-US" sz="3200" dirty="0"/>
              <a:t>{true, true, true, true , true}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B65AD-FFB2-4DB1-8EEB-19B68A5987F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7579" y="1591657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67620-9705-4BE9-9357-3BCADB4A5CF0}"/>
              </a:ext>
            </a:extLst>
          </p:cNvPr>
          <p:cNvCxnSpPr/>
          <p:nvPr/>
        </p:nvCxnSpPr>
        <p:spPr>
          <a:xfrm>
            <a:off x="5897574" y="4359997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2696AF-B3BB-4B8A-A564-26D5079A5CE0}"/>
              </a:ext>
            </a:extLst>
          </p:cNvPr>
          <p:cNvCxnSpPr/>
          <p:nvPr/>
        </p:nvCxnSpPr>
        <p:spPr>
          <a:xfrm>
            <a:off x="5897573" y="7121548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4F577-FB4D-44AF-81DF-6B3D5A346F58}"/>
              </a:ext>
            </a:extLst>
          </p:cNvPr>
          <p:cNvCxnSpPr/>
          <p:nvPr/>
        </p:nvCxnSpPr>
        <p:spPr>
          <a:xfrm>
            <a:off x="5897573" y="9903466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B34064-16E3-48B8-92BC-43EFB037DB31}"/>
              </a:ext>
            </a:extLst>
          </p:cNvPr>
          <p:cNvCxnSpPr/>
          <p:nvPr/>
        </p:nvCxnSpPr>
        <p:spPr>
          <a:xfrm>
            <a:off x="5897573" y="12658228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9D664B-78CB-48B4-AD3E-A9AAC6666924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-4005187" y="6146875"/>
            <a:ext cx="12402267" cy="195461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55CDA2-648E-4582-8F09-910363D44F54}"/>
              </a:ext>
            </a:extLst>
          </p:cNvPr>
          <p:cNvCxnSpPr>
            <a:cxnSpLocks/>
          </p:cNvCxnSpPr>
          <p:nvPr/>
        </p:nvCxnSpPr>
        <p:spPr>
          <a:xfrm flipH="1">
            <a:off x="1218643" y="2307219"/>
            <a:ext cx="46789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26B67F-C43B-44EE-82FC-276294A2F911}"/>
              </a:ext>
            </a:extLst>
          </p:cNvPr>
          <p:cNvCxnSpPr>
            <a:cxnSpLocks/>
          </p:cNvCxnSpPr>
          <p:nvPr/>
        </p:nvCxnSpPr>
        <p:spPr>
          <a:xfrm flipH="1">
            <a:off x="1218643" y="5034919"/>
            <a:ext cx="46789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F0C69A-881A-4402-BEE3-EC08B819EFCE}"/>
              </a:ext>
            </a:extLst>
          </p:cNvPr>
          <p:cNvCxnSpPr>
            <a:cxnSpLocks/>
          </p:cNvCxnSpPr>
          <p:nvPr/>
        </p:nvCxnSpPr>
        <p:spPr>
          <a:xfrm flipH="1">
            <a:off x="1218643" y="7837110"/>
            <a:ext cx="46789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7BC108-3B8C-4D9D-A8F5-5EC135FEDB9D}"/>
              </a:ext>
            </a:extLst>
          </p:cNvPr>
          <p:cNvCxnSpPr>
            <a:cxnSpLocks/>
          </p:cNvCxnSpPr>
          <p:nvPr/>
        </p:nvCxnSpPr>
        <p:spPr>
          <a:xfrm flipH="1">
            <a:off x="1218643" y="10619028"/>
            <a:ext cx="46789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1291CA-6939-4DC5-9470-5E18E3FB4DF3}"/>
              </a:ext>
            </a:extLst>
          </p:cNvPr>
          <p:cNvCxnSpPr>
            <a:cxnSpLocks/>
          </p:cNvCxnSpPr>
          <p:nvPr/>
        </p:nvCxnSpPr>
        <p:spPr>
          <a:xfrm flipH="1">
            <a:off x="1218638" y="13304947"/>
            <a:ext cx="46789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148CEC-C568-4A3E-A59F-186437F85909}"/>
              </a:ext>
            </a:extLst>
          </p:cNvPr>
          <p:cNvSpPr/>
          <p:nvPr/>
        </p:nvSpPr>
        <p:spPr>
          <a:xfrm>
            <a:off x="3173249" y="16864482"/>
            <a:ext cx="5448647" cy="13372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 Successful!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193E50-4F2E-4157-AFDA-7D8CA1AB881F}"/>
              </a:ext>
            </a:extLst>
          </p:cNvPr>
          <p:cNvCxnSpPr/>
          <p:nvPr/>
        </p:nvCxnSpPr>
        <p:spPr>
          <a:xfrm>
            <a:off x="5897571" y="15412990"/>
            <a:ext cx="1" cy="14311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069DA-4305-4579-BE3D-0085445B7725}"/>
              </a:ext>
            </a:extLst>
          </p:cNvPr>
          <p:cNvSpPr/>
          <p:nvPr/>
        </p:nvSpPr>
        <p:spPr>
          <a:xfrm>
            <a:off x="6209547" y="1552722"/>
            <a:ext cx="2100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Match?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2DEE3A-FB96-482D-8269-4C6F524D0F19}"/>
              </a:ext>
            </a:extLst>
          </p:cNvPr>
          <p:cNvSpPr/>
          <p:nvPr/>
        </p:nvSpPr>
        <p:spPr>
          <a:xfrm>
            <a:off x="6209547" y="4297348"/>
            <a:ext cx="2100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Match?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D7B9B9-F392-460A-B32F-9A84B505A818}"/>
              </a:ext>
            </a:extLst>
          </p:cNvPr>
          <p:cNvSpPr/>
          <p:nvPr/>
        </p:nvSpPr>
        <p:spPr>
          <a:xfrm>
            <a:off x="6209547" y="7089402"/>
            <a:ext cx="2100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Match?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40703-5AA3-4AF1-BD61-8F9186389FC6}"/>
              </a:ext>
            </a:extLst>
          </p:cNvPr>
          <p:cNvSpPr/>
          <p:nvPr/>
        </p:nvSpPr>
        <p:spPr>
          <a:xfrm>
            <a:off x="6240975" y="9857742"/>
            <a:ext cx="21003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Match?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5FE239-C50D-464B-AE73-F8ECD0893B5F}"/>
              </a:ext>
            </a:extLst>
          </p:cNvPr>
          <p:cNvSpPr/>
          <p:nvPr/>
        </p:nvSpPr>
        <p:spPr>
          <a:xfrm>
            <a:off x="6271432" y="12661377"/>
            <a:ext cx="203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 Match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(special value)?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035F0-3B87-4882-9FFC-51C4A8B6D932}"/>
              </a:ext>
            </a:extLst>
          </p:cNvPr>
          <p:cNvSpPr/>
          <p:nvPr/>
        </p:nvSpPr>
        <p:spPr>
          <a:xfrm>
            <a:off x="3315894" y="1900320"/>
            <a:ext cx="48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352C6A-64FB-4A1F-8515-F80F8E44865C}"/>
              </a:ext>
            </a:extLst>
          </p:cNvPr>
          <p:cNvSpPr/>
          <p:nvPr/>
        </p:nvSpPr>
        <p:spPr>
          <a:xfrm>
            <a:off x="3315894" y="4668660"/>
            <a:ext cx="48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3C6F1-B7E6-41C4-93C8-C33D1D8308C0}"/>
              </a:ext>
            </a:extLst>
          </p:cNvPr>
          <p:cNvSpPr/>
          <p:nvPr/>
        </p:nvSpPr>
        <p:spPr>
          <a:xfrm>
            <a:off x="3315894" y="7433606"/>
            <a:ext cx="48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24D85B-1BB6-43CB-8FE8-00B398C6CFB7}"/>
              </a:ext>
            </a:extLst>
          </p:cNvPr>
          <p:cNvSpPr/>
          <p:nvPr/>
        </p:nvSpPr>
        <p:spPr>
          <a:xfrm>
            <a:off x="3315894" y="10196892"/>
            <a:ext cx="48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625B10-F9C9-4700-B1BB-88ECF8CC3C44}"/>
              </a:ext>
            </a:extLst>
          </p:cNvPr>
          <p:cNvSpPr/>
          <p:nvPr/>
        </p:nvSpPr>
        <p:spPr>
          <a:xfrm>
            <a:off x="3315894" y="12969153"/>
            <a:ext cx="484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5AAEF0-C51F-407E-A2E2-BC626A46BC1D}"/>
              </a:ext>
            </a:extLst>
          </p:cNvPr>
          <p:cNvSpPr/>
          <p:nvPr/>
        </p:nvSpPr>
        <p:spPr>
          <a:xfrm>
            <a:off x="5949283" y="2384750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5569D-FBD2-4EFD-B0A6-60BEEFCAC4E5}"/>
              </a:ext>
            </a:extLst>
          </p:cNvPr>
          <p:cNvSpPr/>
          <p:nvPr/>
        </p:nvSpPr>
        <p:spPr>
          <a:xfrm>
            <a:off x="5949282" y="5130821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A5F179-C0E8-4C10-997D-1BEE92BCC6FC}"/>
              </a:ext>
            </a:extLst>
          </p:cNvPr>
          <p:cNvSpPr/>
          <p:nvPr/>
        </p:nvSpPr>
        <p:spPr>
          <a:xfrm>
            <a:off x="5949283" y="7919531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D98771-18E2-4297-8EFC-EF7B9A00679C}"/>
              </a:ext>
            </a:extLst>
          </p:cNvPr>
          <p:cNvSpPr/>
          <p:nvPr/>
        </p:nvSpPr>
        <p:spPr>
          <a:xfrm>
            <a:off x="5949282" y="10665602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A3EB2D-9F45-43F2-B6EF-F65E1FD5A77F}"/>
              </a:ext>
            </a:extLst>
          </p:cNvPr>
          <p:cNvSpPr/>
          <p:nvPr/>
        </p:nvSpPr>
        <p:spPr>
          <a:xfrm>
            <a:off x="5948843" y="13376052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C0A31E-318E-4806-BB83-24CF2FDFB527}"/>
              </a:ext>
            </a:extLst>
          </p:cNvPr>
          <p:cNvSpPr/>
          <p:nvPr/>
        </p:nvSpPr>
        <p:spPr>
          <a:xfrm>
            <a:off x="5948843" y="16160236"/>
            <a:ext cx="520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8892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Hernandez</dc:creator>
  <cp:lastModifiedBy>Michael Hernandez</cp:lastModifiedBy>
  <cp:revision>3</cp:revision>
  <dcterms:created xsi:type="dcterms:W3CDTF">2020-06-02T01:42:17Z</dcterms:created>
  <dcterms:modified xsi:type="dcterms:W3CDTF">2020-06-02T02:06:47Z</dcterms:modified>
</cp:coreProperties>
</file>