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4"/>
  </p:notesMasterIdLst>
  <p:sldIdLst>
    <p:sldId id="256" r:id="rId2"/>
    <p:sldId id="257" r:id="rId3"/>
    <p:sldId id="259" r:id="rId4"/>
    <p:sldId id="260" r:id="rId5"/>
    <p:sldId id="286" r:id="rId6"/>
    <p:sldId id="285" r:id="rId7"/>
    <p:sldId id="289" r:id="rId8"/>
    <p:sldId id="290" r:id="rId9"/>
    <p:sldId id="291" r:id="rId10"/>
    <p:sldId id="287" r:id="rId11"/>
    <p:sldId id="292" r:id="rId12"/>
    <p:sldId id="261" r:id="rId13"/>
    <p:sldId id="294" r:id="rId14"/>
    <p:sldId id="295" r:id="rId15"/>
    <p:sldId id="296" r:id="rId16"/>
    <p:sldId id="262" r:id="rId17"/>
    <p:sldId id="297" r:id="rId18"/>
    <p:sldId id="299" r:id="rId19"/>
    <p:sldId id="300" r:id="rId20"/>
    <p:sldId id="301" r:id="rId21"/>
    <p:sldId id="302" r:id="rId22"/>
    <p:sldId id="298"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Kulim Park" panose="020B0604020202020204" charset="0"/>
      <p:regular r:id="rId29"/>
      <p:bold r:id="rId30"/>
      <p:italic r:id="rId31"/>
      <p:boldItalic r:id="rId32"/>
    </p:embeddedFont>
    <p:embeddedFont>
      <p:font typeface="Kulim Park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6F91C4-065E-4555-8343-227D7668259D}">
  <a:tblStyle styleId="{B56F91C4-065E-4555-8343-227D7668259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3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843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5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72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268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2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08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62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673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77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73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8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8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13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00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37000">
              <a:schemeClr val="dk2"/>
            </a:gs>
            <a:gs pos="100000">
              <a:schemeClr val="dk2"/>
            </a:gs>
          </a:gsLst>
          <a:lin ang="10800025" scaled="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 y="-13"/>
            <a:ext cx="7710766" cy="5142022"/>
            <a:chOff x="-8" y="-13"/>
            <a:chExt cx="7710766" cy="5142022"/>
          </a:xfrm>
        </p:grpSpPr>
        <p:sp>
          <p:nvSpPr>
            <p:cNvPr id="11" name="Google Shape;11;p2"/>
            <p:cNvSpPr/>
            <p:nvPr/>
          </p:nvSpPr>
          <p:spPr>
            <a:xfrm>
              <a:off x="-8" y="-13"/>
              <a:ext cx="7710766" cy="5142022"/>
            </a:xfrm>
            <a:custGeom>
              <a:avLst/>
              <a:gdLst/>
              <a:ahLst/>
              <a:cxnLst/>
              <a:rect l="l" t="t" r="r" b="b"/>
              <a:pathLst>
                <a:path w="3427007" h="2285343" extrusionOk="0">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 y="-13"/>
              <a:ext cx="7536339" cy="5142022"/>
            </a:xfrm>
            <a:custGeom>
              <a:avLst/>
              <a:gdLst/>
              <a:ahLst/>
              <a:cxnLst/>
              <a:rect l="l" t="t" r="r" b="b"/>
              <a:pathLst>
                <a:path w="3349484" h="2285343" extrusionOk="0">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 y="-13"/>
              <a:ext cx="6852517" cy="5142022"/>
            </a:xfrm>
            <a:custGeom>
              <a:avLst/>
              <a:gdLst/>
              <a:ahLst/>
              <a:cxnLst/>
              <a:rect l="l" t="t" r="r" b="b"/>
              <a:pathLst>
                <a:path w="3045563" h="2285343" extrusionOk="0">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8" y="-13"/>
              <a:ext cx="6478551" cy="5142022"/>
            </a:xfrm>
            <a:custGeom>
              <a:avLst/>
              <a:gdLst/>
              <a:ahLst/>
              <a:cxnLst/>
              <a:rect l="l" t="t" r="r" b="b"/>
              <a:pathLst>
                <a:path w="2879356" h="2285343" extrusionOk="0">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8" y="-13"/>
              <a:ext cx="6272190" cy="5142022"/>
            </a:xfrm>
            <a:custGeom>
              <a:avLst/>
              <a:gdLst/>
              <a:ahLst/>
              <a:cxnLst/>
              <a:rect l="l" t="t" r="r" b="b"/>
              <a:pathLst>
                <a:path w="2787640" h="2285343" extrusionOk="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8" y="-13"/>
              <a:ext cx="5978795" cy="5142022"/>
            </a:xfrm>
            <a:custGeom>
              <a:avLst/>
              <a:gdLst/>
              <a:ahLst/>
              <a:cxnLst/>
              <a:rect l="l" t="t" r="r" b="b"/>
              <a:pathLst>
                <a:path w="2657242" h="2285343" extrusionOk="0">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 name="Google Shape;17;p2"/>
          <p:cNvSpPr txBox="1">
            <a:spLocks noGrp="1"/>
          </p:cNvSpPr>
          <p:nvPr>
            <p:ph type="ctrTitle"/>
          </p:nvPr>
        </p:nvSpPr>
        <p:spPr>
          <a:xfrm>
            <a:off x="685800" y="658575"/>
            <a:ext cx="3620100" cy="3826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37000">
              <a:schemeClr val="dk2"/>
            </a:gs>
            <a:gs pos="100000">
              <a:schemeClr val="dk2"/>
            </a:gs>
          </a:gsLst>
          <a:lin ang="10800025" scaled="0"/>
        </a:grad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8" y="-15"/>
            <a:ext cx="8946259" cy="5142022"/>
            <a:chOff x="-8" y="-15"/>
            <a:chExt cx="8946259" cy="5142022"/>
          </a:xfrm>
        </p:grpSpPr>
        <p:sp>
          <p:nvSpPr>
            <p:cNvPr id="20" name="Google Shape;20;p3"/>
            <p:cNvSpPr/>
            <p:nvPr/>
          </p:nvSpPr>
          <p:spPr>
            <a:xfrm>
              <a:off x="-8" y="-15"/>
              <a:ext cx="8946259" cy="5142022"/>
            </a:xfrm>
            <a:custGeom>
              <a:avLst/>
              <a:gdLst/>
              <a:ahLst/>
              <a:cxnLst/>
              <a:rect l="l" t="t" r="r" b="b"/>
              <a:pathLst>
                <a:path w="3976115" h="2285343" extrusionOk="0">
                  <a:moveTo>
                    <a:pt x="3715113" y="1727704"/>
                  </a:moveTo>
                  <a:cubicBezTo>
                    <a:pt x="3553145" y="1479660"/>
                    <a:pt x="3183314" y="1298028"/>
                    <a:pt x="3214303" y="961828"/>
                  </a:cubicBezTo>
                  <a:cubicBezTo>
                    <a:pt x="3275164" y="519540"/>
                    <a:pt x="4004911" y="481834"/>
                    <a:pt x="3975235" y="0"/>
                  </a:cubicBezTo>
                  <a:lnTo>
                    <a:pt x="0" y="0"/>
                  </a:lnTo>
                  <a:lnTo>
                    <a:pt x="0" y="2285343"/>
                  </a:lnTo>
                  <a:lnTo>
                    <a:pt x="3797837" y="2285343"/>
                  </a:lnTo>
                  <a:cubicBezTo>
                    <a:pt x="3851674" y="2096210"/>
                    <a:pt x="3821539" y="1893038"/>
                    <a:pt x="3715113" y="1727704"/>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a:off x="-8" y="279"/>
              <a:ext cx="8777943" cy="5141725"/>
            </a:xfrm>
            <a:custGeom>
              <a:avLst/>
              <a:gdLst/>
              <a:ahLst/>
              <a:cxnLst/>
              <a:rect l="l" t="t" r="r" b="b"/>
              <a:pathLst>
                <a:path w="3901308" h="2285211" extrusionOk="0">
                  <a:moveTo>
                    <a:pt x="3708416" y="1627264"/>
                  </a:moveTo>
                  <a:cubicBezTo>
                    <a:pt x="3572709" y="1407927"/>
                    <a:pt x="3290527" y="1355375"/>
                    <a:pt x="3101311" y="1197194"/>
                  </a:cubicBezTo>
                  <a:cubicBezTo>
                    <a:pt x="2819851" y="972075"/>
                    <a:pt x="2929822" y="645861"/>
                    <a:pt x="3238200" y="512379"/>
                  </a:cubicBezTo>
                  <a:cubicBezTo>
                    <a:pt x="3501671" y="404123"/>
                    <a:pt x="3817403" y="307231"/>
                    <a:pt x="3901309" y="0"/>
                  </a:cubicBezTo>
                  <a:lnTo>
                    <a:pt x="0" y="0"/>
                  </a:lnTo>
                  <a:lnTo>
                    <a:pt x="0" y="2285212"/>
                  </a:lnTo>
                  <a:lnTo>
                    <a:pt x="3706316" y="2285212"/>
                  </a:lnTo>
                  <a:cubicBezTo>
                    <a:pt x="3772955" y="2075136"/>
                    <a:pt x="3829155" y="1827421"/>
                    <a:pt x="3708416" y="162726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8" y="-15"/>
              <a:ext cx="8089742" cy="5142022"/>
            </a:xfrm>
            <a:custGeom>
              <a:avLst/>
              <a:gdLst/>
              <a:ahLst/>
              <a:cxnLst/>
              <a:rect l="l" t="t" r="r" b="b"/>
              <a:pathLst>
                <a:path w="3595441" h="2285343" extrusionOk="0">
                  <a:moveTo>
                    <a:pt x="3552685" y="1939028"/>
                  </a:moveTo>
                  <a:cubicBezTo>
                    <a:pt x="3582951" y="1866769"/>
                    <a:pt x="3608688" y="1786430"/>
                    <a:pt x="3587941" y="1710756"/>
                  </a:cubicBezTo>
                  <a:cubicBezTo>
                    <a:pt x="3534498" y="1533394"/>
                    <a:pt x="3320006" y="1508301"/>
                    <a:pt x="3174975" y="1437027"/>
                  </a:cubicBezTo>
                  <a:cubicBezTo>
                    <a:pt x="2668322" y="1141424"/>
                    <a:pt x="2837184" y="491490"/>
                    <a:pt x="3386710" y="375811"/>
                  </a:cubicBezTo>
                  <a:cubicBezTo>
                    <a:pt x="3539619" y="223214"/>
                    <a:pt x="3233605" y="269393"/>
                    <a:pt x="3231504" y="0"/>
                  </a:cubicBezTo>
                  <a:lnTo>
                    <a:pt x="0" y="0"/>
                  </a:lnTo>
                  <a:lnTo>
                    <a:pt x="0" y="2285343"/>
                  </a:lnTo>
                  <a:lnTo>
                    <a:pt x="3529771" y="2285343"/>
                  </a:lnTo>
                  <a:cubicBezTo>
                    <a:pt x="3445799" y="2181620"/>
                    <a:pt x="3505348" y="2046627"/>
                    <a:pt x="3552685" y="1939028"/>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8" y="-15"/>
              <a:ext cx="7722567" cy="5142022"/>
            </a:xfrm>
            <a:custGeom>
              <a:avLst/>
              <a:gdLst/>
              <a:ahLst/>
              <a:cxnLst/>
              <a:rect l="l" t="t" r="r" b="b"/>
              <a:pathLst>
                <a:path w="3432252" h="2285343" extrusionOk="0">
                  <a:moveTo>
                    <a:pt x="3391175" y="1610448"/>
                  </a:moveTo>
                  <a:cubicBezTo>
                    <a:pt x="3154820" y="1398993"/>
                    <a:pt x="2585794" y="1926152"/>
                    <a:pt x="2757348" y="1289817"/>
                  </a:cubicBezTo>
                  <a:cubicBezTo>
                    <a:pt x="2798382" y="1034087"/>
                    <a:pt x="2836134" y="949413"/>
                    <a:pt x="2744218" y="711748"/>
                  </a:cubicBezTo>
                  <a:cubicBezTo>
                    <a:pt x="2699901" y="597119"/>
                    <a:pt x="2750258" y="443405"/>
                    <a:pt x="2854123" y="377781"/>
                  </a:cubicBezTo>
                  <a:cubicBezTo>
                    <a:pt x="2907894" y="343820"/>
                    <a:pt x="2975649" y="340667"/>
                    <a:pt x="3033622" y="314391"/>
                  </a:cubicBezTo>
                  <a:cubicBezTo>
                    <a:pt x="3146810" y="262956"/>
                    <a:pt x="3198151" y="113643"/>
                    <a:pt x="3154032" y="0"/>
                  </a:cubicBezTo>
                  <a:lnTo>
                    <a:pt x="0" y="0"/>
                  </a:lnTo>
                  <a:lnTo>
                    <a:pt x="0" y="2285343"/>
                  </a:lnTo>
                  <a:lnTo>
                    <a:pt x="3248902" y="2285343"/>
                  </a:lnTo>
                  <a:cubicBezTo>
                    <a:pt x="3296108" y="2104303"/>
                    <a:pt x="3524059" y="1769220"/>
                    <a:pt x="3391175" y="1610448"/>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8" y="279"/>
              <a:ext cx="7515353" cy="5141725"/>
            </a:xfrm>
            <a:custGeom>
              <a:avLst/>
              <a:gdLst/>
              <a:ahLst/>
              <a:cxnLst/>
              <a:rect l="l" t="t" r="r" b="b"/>
              <a:pathLst>
                <a:path w="3340157" h="2285211" extrusionOk="0">
                  <a:moveTo>
                    <a:pt x="3332546" y="1708063"/>
                  </a:moveTo>
                  <a:cubicBezTo>
                    <a:pt x="3232751" y="1497856"/>
                    <a:pt x="2822478" y="1757067"/>
                    <a:pt x="2658145" y="1700246"/>
                  </a:cubicBezTo>
                  <a:cubicBezTo>
                    <a:pt x="2602077" y="1669043"/>
                    <a:pt x="2603390" y="1587391"/>
                    <a:pt x="2617571" y="1524788"/>
                  </a:cubicBezTo>
                  <a:cubicBezTo>
                    <a:pt x="2805211" y="813501"/>
                    <a:pt x="2305910" y="683961"/>
                    <a:pt x="2591309" y="305851"/>
                  </a:cubicBezTo>
                  <a:cubicBezTo>
                    <a:pt x="2667271" y="248438"/>
                    <a:pt x="2771859" y="256978"/>
                    <a:pt x="2867057" y="253299"/>
                  </a:cubicBezTo>
                  <a:cubicBezTo>
                    <a:pt x="3011497" y="258160"/>
                    <a:pt x="3169526" y="147013"/>
                    <a:pt x="3083716" y="0"/>
                  </a:cubicBezTo>
                  <a:lnTo>
                    <a:pt x="0" y="0"/>
                  </a:lnTo>
                  <a:lnTo>
                    <a:pt x="0" y="2285212"/>
                  </a:lnTo>
                  <a:lnTo>
                    <a:pt x="2966654" y="2285212"/>
                  </a:lnTo>
                  <a:lnTo>
                    <a:pt x="3265185" y="1907496"/>
                  </a:lnTo>
                  <a:cubicBezTo>
                    <a:pt x="3310814" y="1849755"/>
                    <a:pt x="3359202" y="1776708"/>
                    <a:pt x="3332546" y="170806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8" y="-15"/>
              <a:ext cx="6899245" cy="5142022"/>
            </a:xfrm>
            <a:custGeom>
              <a:avLst/>
              <a:gdLst/>
              <a:ahLst/>
              <a:cxnLst/>
              <a:rect l="l" t="t" r="r" b="b"/>
              <a:pathLst>
                <a:path w="3066331" h="2285343" extrusionOk="0">
                  <a:moveTo>
                    <a:pt x="2774025" y="2159416"/>
                  </a:moveTo>
                  <a:cubicBezTo>
                    <a:pt x="2884784" y="2071195"/>
                    <a:pt x="3113261" y="1994798"/>
                    <a:pt x="3057783" y="1815794"/>
                  </a:cubicBezTo>
                  <a:cubicBezTo>
                    <a:pt x="2965867" y="1636921"/>
                    <a:pt x="2740147" y="1764293"/>
                    <a:pt x="2598203" y="1801802"/>
                  </a:cubicBezTo>
                  <a:cubicBezTo>
                    <a:pt x="2515150" y="1819341"/>
                    <a:pt x="2413058" y="1800751"/>
                    <a:pt x="2374190" y="1725339"/>
                  </a:cubicBezTo>
                  <a:cubicBezTo>
                    <a:pt x="2293436" y="1490236"/>
                    <a:pt x="2625778" y="1181823"/>
                    <a:pt x="2584810" y="955785"/>
                  </a:cubicBezTo>
                  <a:cubicBezTo>
                    <a:pt x="2401896" y="572091"/>
                    <a:pt x="2113871" y="610914"/>
                    <a:pt x="2415881" y="176640"/>
                  </a:cubicBezTo>
                  <a:cubicBezTo>
                    <a:pt x="2448708" y="123562"/>
                    <a:pt x="2465253" y="51829"/>
                    <a:pt x="2429011" y="0"/>
                  </a:cubicBezTo>
                  <a:lnTo>
                    <a:pt x="0" y="0"/>
                  </a:lnTo>
                  <a:lnTo>
                    <a:pt x="0" y="2285343"/>
                  </a:lnTo>
                  <a:lnTo>
                    <a:pt x="2697013" y="2285343"/>
                  </a:lnTo>
                  <a:cubicBezTo>
                    <a:pt x="2706335" y="2237916"/>
                    <a:pt x="2736733" y="2191604"/>
                    <a:pt x="2774025" y="2159416"/>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26;p3"/>
          <p:cNvSpPr txBox="1">
            <a:spLocks noGrp="1"/>
          </p:cNvSpPr>
          <p:nvPr>
            <p:ph type="ctrTitle"/>
          </p:nvPr>
        </p:nvSpPr>
        <p:spPr>
          <a:xfrm>
            <a:off x="685800" y="2123600"/>
            <a:ext cx="4566300" cy="4707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685800" y="2691077"/>
            <a:ext cx="4566300" cy="327300"/>
          </a:xfrm>
          <a:prstGeom prst="rect">
            <a:avLst/>
          </a:prstGeom>
        </p:spPr>
        <p:txBody>
          <a:bodyPr spcFirstLastPara="1" wrap="square" lIns="0" tIns="0" rIns="0" bIns="0" anchor="t" anchorCtr="0">
            <a:noAutofit/>
          </a:bodyPr>
          <a:lstStyle>
            <a:lvl1pPr lvl="0" rtl="0">
              <a:spcBef>
                <a:spcPts val="0"/>
              </a:spcBef>
              <a:spcAft>
                <a:spcPts val="0"/>
              </a:spcAft>
              <a:buSzPts val="22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78000">
              <a:schemeClr val="dk2"/>
            </a:gs>
            <a:gs pos="100000">
              <a:schemeClr val="dk2"/>
            </a:gs>
          </a:gsLst>
          <a:path path="circle">
            <a:fillToRect l="50000" t="50000" r="50000" b="50000"/>
          </a:path>
          <a:tileRect/>
        </a:gra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15" y="-12"/>
            <a:ext cx="9144000" cy="5142760"/>
            <a:chOff x="-15" y="-12"/>
            <a:chExt cx="9144000" cy="5142760"/>
          </a:xfrm>
        </p:grpSpPr>
        <p:sp>
          <p:nvSpPr>
            <p:cNvPr id="30" name="Google Shape;30;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15" y="-12"/>
              <a:ext cx="9144000" cy="5142760"/>
            </a:xfrm>
            <a:custGeom>
              <a:avLst/>
              <a:gdLst/>
              <a:ahLst/>
              <a:cxnLst/>
              <a:rect l="l" t="t" r="r" b="b"/>
              <a:pathLst>
                <a:path w="4064000" h="2285671" extrusionOk="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15" y="-12"/>
              <a:ext cx="9144000" cy="5142022"/>
            </a:xfrm>
            <a:custGeom>
              <a:avLst/>
              <a:gdLst/>
              <a:ahLst/>
              <a:cxnLst/>
              <a:rect l="l" t="t" r="r" b="b"/>
              <a:pathLst>
                <a:path w="4064000" h="2285343" extrusionOk="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4"/>
            <p:cNvSpPr/>
            <p:nvPr/>
          </p:nvSpPr>
          <p:spPr>
            <a:xfrm>
              <a:off x="5408537" y="-12"/>
              <a:ext cx="3735448" cy="5142022"/>
            </a:xfrm>
            <a:custGeom>
              <a:avLst/>
              <a:gdLst/>
              <a:ahLst/>
              <a:cxnLst/>
              <a:rect l="l" t="t" r="r" b="b"/>
              <a:pathLst>
                <a:path w="1660199" h="2285343" extrusionOk="0">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6171372" y="-12"/>
              <a:ext cx="2972610" cy="5142317"/>
            </a:xfrm>
            <a:custGeom>
              <a:avLst/>
              <a:gdLst/>
              <a:ahLst/>
              <a:cxnLst/>
              <a:rect l="l" t="t" r="r" b="b"/>
              <a:pathLst>
                <a:path w="1321160" h="2285474" extrusionOk="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15" y="-12"/>
              <a:ext cx="3691132" cy="5142022"/>
            </a:xfrm>
            <a:custGeom>
              <a:avLst/>
              <a:gdLst/>
              <a:ahLst/>
              <a:cxnLst/>
              <a:rect l="l" t="t" r="r" b="b"/>
              <a:pathLst>
                <a:path w="1640503" h="2285343" extrusionOk="0">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15" y="-12"/>
              <a:ext cx="2881318" cy="5142022"/>
            </a:xfrm>
            <a:custGeom>
              <a:avLst/>
              <a:gdLst/>
              <a:ahLst/>
              <a:cxnLst/>
              <a:rect l="l" t="t" r="r" b="b"/>
              <a:pathLst>
                <a:path w="1280586" h="2285343" extrusionOk="0">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 name="Google Shape;38;p4"/>
          <p:cNvSpPr txBox="1">
            <a:spLocks noGrp="1"/>
          </p:cNvSpPr>
          <p:nvPr>
            <p:ph type="body" idx="1"/>
          </p:nvPr>
        </p:nvSpPr>
        <p:spPr>
          <a:xfrm>
            <a:off x="2693100" y="2161800"/>
            <a:ext cx="3758100" cy="819900"/>
          </a:xfrm>
          <a:prstGeom prst="rect">
            <a:avLst/>
          </a:prstGeom>
        </p:spPr>
        <p:txBody>
          <a:bodyPr spcFirstLastPara="1" wrap="square" lIns="0" tIns="0" rIns="0" bIns="0"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rtl="0">
              <a:spcBef>
                <a:spcPts val="0"/>
              </a:spcBef>
              <a:spcAft>
                <a:spcPts val="0"/>
              </a:spcAft>
              <a:buClr>
                <a:schemeClr val="lt1"/>
              </a:buClr>
              <a:buSzPts val="2000"/>
              <a:buChar char="■"/>
              <a:defRPr sz="2000">
                <a:solidFill>
                  <a:schemeClr val="lt1"/>
                </a:solidFill>
              </a:defRPr>
            </a:lvl9pPr>
          </a:lstStyle>
          <a:p>
            <a:endParaRPr/>
          </a:p>
        </p:txBody>
      </p:sp>
      <p:sp>
        <p:nvSpPr>
          <p:cNvPr id="39" name="Google Shape;39;p4"/>
          <p:cNvSpPr txBox="1"/>
          <p:nvPr/>
        </p:nvSpPr>
        <p:spPr>
          <a:xfrm>
            <a:off x="3593400" y="705169"/>
            <a:ext cx="1957200" cy="653700"/>
          </a:xfrm>
          <a:prstGeom prst="rect">
            <a:avLst/>
          </a:prstGeom>
          <a:noFill/>
          <a:ln>
            <a:noFill/>
          </a:ln>
          <a:effectLst>
            <a:outerShdw blurRad="142875" dist="19050" dir="5400000" algn="bl" rotWithShape="0">
              <a:schemeClr val="dk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latin typeface="Kulim Park"/>
                <a:ea typeface="Kulim Park"/>
                <a:cs typeface="Kulim Park"/>
                <a:sym typeface="Kulim Park"/>
              </a:rPr>
              <a:t>“</a:t>
            </a:r>
            <a:endParaRPr sz="9600">
              <a:solidFill>
                <a:schemeClr val="accent4"/>
              </a:solidFill>
              <a:latin typeface="Kulim Park"/>
              <a:ea typeface="Kulim Park"/>
              <a:cs typeface="Kulim Park"/>
              <a:sym typeface="Kulim Park"/>
            </a:endParaRPr>
          </a:p>
        </p:txBody>
      </p:sp>
      <p:sp>
        <p:nvSpPr>
          <p:cNvPr id="40" name="Google Shape;4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dk2"/>
            </a:gs>
            <a:gs pos="100000">
              <a:schemeClr val="dk2"/>
            </a:gs>
          </a:gsLst>
          <a:path path="circle">
            <a:fillToRect l="100000" b="100000"/>
          </a:path>
          <a:tileRect t="-100000" r="-100000"/>
        </a:gradFill>
        <a:effectLst/>
      </p:bgPr>
    </p:bg>
    <p:spTree>
      <p:nvGrpSpPr>
        <p:cNvPr id="1" name="Shape 41"/>
        <p:cNvGrpSpPr/>
        <p:nvPr/>
      </p:nvGrpSpPr>
      <p:grpSpPr>
        <a:xfrm>
          <a:off x="0" y="0"/>
          <a:ext cx="0" cy="0"/>
          <a:chOff x="0" y="0"/>
          <a:chExt cx="0" cy="0"/>
        </a:xfrm>
      </p:grpSpPr>
      <p:grpSp>
        <p:nvGrpSpPr>
          <p:cNvPr id="42" name="Google Shape;42;p5"/>
          <p:cNvGrpSpPr/>
          <p:nvPr/>
        </p:nvGrpSpPr>
        <p:grpSpPr>
          <a:xfrm>
            <a:off x="-1" y="-1329"/>
            <a:ext cx="9144884" cy="5147195"/>
            <a:chOff x="-1" y="-1329"/>
            <a:chExt cx="9144884" cy="5147195"/>
          </a:xfrm>
        </p:grpSpPr>
        <p:sp>
          <p:nvSpPr>
            <p:cNvPr id="43" name="Google Shape;43;p5"/>
            <p:cNvSpPr/>
            <p:nvPr/>
          </p:nvSpPr>
          <p:spPr>
            <a:xfrm>
              <a:off x="-1" y="-886"/>
              <a:ext cx="9144884" cy="5146749"/>
            </a:xfrm>
            <a:custGeom>
              <a:avLst/>
              <a:gdLst/>
              <a:ahLst/>
              <a:cxnLst/>
              <a:rect l="l" t="t" r="r" b="b"/>
              <a:pathLst>
                <a:path w="4064393" h="2287444" extrusionOk="0">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5"/>
            <p:cNvSpPr/>
            <p:nvPr/>
          </p:nvSpPr>
          <p:spPr>
            <a:xfrm>
              <a:off x="-1" y="-1181"/>
              <a:ext cx="9144884" cy="5147046"/>
            </a:xfrm>
            <a:custGeom>
              <a:avLst/>
              <a:gdLst/>
              <a:ahLst/>
              <a:cxnLst/>
              <a:rect l="l" t="t" r="r" b="b"/>
              <a:pathLst>
                <a:path w="4064393" h="2287576" extrusionOk="0">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5"/>
            <p:cNvSpPr/>
            <p:nvPr/>
          </p:nvSpPr>
          <p:spPr>
            <a:xfrm>
              <a:off x="-1" y="-1329"/>
              <a:ext cx="9144884" cy="5147195"/>
            </a:xfrm>
            <a:custGeom>
              <a:avLst/>
              <a:gdLst/>
              <a:ahLst/>
              <a:cxnLst/>
              <a:rect l="l" t="t" r="r" b="b"/>
              <a:pathLst>
                <a:path w="4064393" h="2287642" extrusionOk="0">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5"/>
            <p:cNvSpPr/>
            <p:nvPr/>
          </p:nvSpPr>
          <p:spPr>
            <a:xfrm>
              <a:off x="-1" y="-1329"/>
              <a:ext cx="9144884" cy="5147195"/>
            </a:xfrm>
            <a:custGeom>
              <a:avLst/>
              <a:gdLst/>
              <a:ahLst/>
              <a:cxnLst/>
              <a:rect l="l" t="t" r="r" b="b"/>
              <a:pathLst>
                <a:path w="4064393" h="2287642" extrusionOk="0">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5"/>
            <p:cNvSpPr/>
            <p:nvPr/>
          </p:nvSpPr>
          <p:spPr>
            <a:xfrm>
              <a:off x="-1" y="-886"/>
              <a:ext cx="9144884" cy="5146749"/>
            </a:xfrm>
            <a:custGeom>
              <a:avLst/>
              <a:gdLst/>
              <a:ahLst/>
              <a:cxnLst/>
              <a:rect l="l" t="t" r="r" b="b"/>
              <a:pathLst>
                <a:path w="4064393" h="2287444" extrusionOk="0">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5"/>
            <p:cNvSpPr/>
            <p:nvPr/>
          </p:nvSpPr>
          <p:spPr>
            <a:xfrm>
              <a:off x="-1" y="-1032"/>
              <a:ext cx="9144884" cy="5146898"/>
            </a:xfrm>
            <a:custGeom>
              <a:avLst/>
              <a:gdLst/>
              <a:ahLst/>
              <a:cxnLst/>
              <a:rect l="l" t="t" r="r" b="b"/>
              <a:pathLst>
                <a:path w="4064393" h="2287510" extrusionOk="0">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 name="Google Shape;49;p5"/>
          <p:cNvSpPr txBox="1">
            <a:spLocks noGrp="1"/>
          </p:cNvSpPr>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5"/>
          <p:cNvSpPr txBox="1">
            <a:spLocks noGrp="1"/>
          </p:cNvSpPr>
          <p:nvPr>
            <p:ph type="body" idx="1"/>
          </p:nvPr>
        </p:nvSpPr>
        <p:spPr>
          <a:xfrm>
            <a:off x="457200" y="1592600"/>
            <a:ext cx="5215200" cy="29448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51" name="Google Shape;51;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chemeClr val="accent1"/>
            </a:gs>
            <a:gs pos="50000">
              <a:schemeClr val="dk2"/>
            </a:gs>
            <a:gs pos="100000">
              <a:schemeClr val="dk2"/>
            </a:gs>
          </a:gsLst>
          <a:path path="circle">
            <a:fillToRect l="100000" b="100000"/>
          </a:path>
          <a:tileRect t="-100000" r="-100000"/>
        </a:gradFill>
        <a:effectLst/>
      </p:bgPr>
    </p:bg>
    <p:spTree>
      <p:nvGrpSpPr>
        <p:cNvPr id="1" name="Shape 63"/>
        <p:cNvGrpSpPr/>
        <p:nvPr/>
      </p:nvGrpSpPr>
      <p:grpSpPr>
        <a:xfrm>
          <a:off x="0" y="0"/>
          <a:ext cx="0" cy="0"/>
          <a:chOff x="0" y="0"/>
          <a:chExt cx="0" cy="0"/>
        </a:xfrm>
      </p:grpSpPr>
      <p:grpSp>
        <p:nvGrpSpPr>
          <p:cNvPr id="64" name="Google Shape;64;p7"/>
          <p:cNvGrpSpPr/>
          <p:nvPr/>
        </p:nvGrpSpPr>
        <p:grpSpPr>
          <a:xfrm>
            <a:off x="-5" y="-10"/>
            <a:ext cx="9145330" cy="5142763"/>
            <a:chOff x="-5" y="-10"/>
            <a:chExt cx="9145330" cy="5142763"/>
          </a:xfrm>
        </p:grpSpPr>
        <p:sp>
          <p:nvSpPr>
            <p:cNvPr id="65" name="Google Shape;65;p7"/>
            <p:cNvSpPr/>
            <p:nvPr/>
          </p:nvSpPr>
          <p:spPr>
            <a:xfrm>
              <a:off x="436" y="-10"/>
              <a:ext cx="9144886" cy="5142760"/>
            </a:xfrm>
            <a:custGeom>
              <a:avLst/>
              <a:gdLst/>
              <a:ahLst/>
              <a:cxnLst/>
              <a:rect l="l" t="t" r="r" b="b"/>
              <a:pathLst>
                <a:path w="4064394" h="2285671" extrusionOk="0">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7"/>
            <p:cNvSpPr/>
            <p:nvPr/>
          </p:nvSpPr>
          <p:spPr>
            <a:xfrm>
              <a:off x="436" y="731"/>
              <a:ext cx="9144886" cy="5142022"/>
            </a:xfrm>
            <a:custGeom>
              <a:avLst/>
              <a:gdLst/>
              <a:ahLst/>
              <a:cxnLst/>
              <a:rect l="l" t="t" r="r" b="b"/>
              <a:pathLst>
                <a:path w="4064394" h="2285343" extrusionOk="0">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7"/>
            <p:cNvSpPr/>
            <p:nvPr/>
          </p:nvSpPr>
          <p:spPr>
            <a:xfrm>
              <a:off x="-5" y="731"/>
              <a:ext cx="9145330" cy="5142022"/>
            </a:xfrm>
            <a:custGeom>
              <a:avLst/>
              <a:gdLst/>
              <a:ahLst/>
              <a:cxnLst/>
              <a:rect l="l" t="t" r="r" b="b"/>
              <a:pathLst>
                <a:path w="4064591" h="2285343" extrusionOk="0">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7"/>
            <p:cNvSpPr/>
            <p:nvPr/>
          </p:nvSpPr>
          <p:spPr>
            <a:xfrm>
              <a:off x="436" y="583"/>
              <a:ext cx="9144886" cy="5142168"/>
            </a:xfrm>
            <a:custGeom>
              <a:avLst/>
              <a:gdLst/>
              <a:ahLst/>
              <a:cxnLst/>
              <a:rect l="l" t="t" r="r" b="b"/>
              <a:pathLst>
                <a:path w="4064394" h="2285408" extrusionOk="0">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7"/>
            <p:cNvSpPr/>
            <p:nvPr/>
          </p:nvSpPr>
          <p:spPr>
            <a:xfrm>
              <a:off x="731" y="731"/>
              <a:ext cx="9144589" cy="5142022"/>
            </a:xfrm>
            <a:custGeom>
              <a:avLst/>
              <a:gdLst/>
              <a:ahLst/>
              <a:cxnLst/>
              <a:rect l="l" t="t" r="r" b="b"/>
              <a:pathLst>
                <a:path w="4064262" h="2285343" extrusionOk="0">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7"/>
            <p:cNvSpPr/>
            <p:nvPr/>
          </p:nvSpPr>
          <p:spPr>
            <a:xfrm>
              <a:off x="436" y="731"/>
              <a:ext cx="9144886" cy="5142022"/>
            </a:xfrm>
            <a:custGeom>
              <a:avLst/>
              <a:gdLst/>
              <a:ahLst/>
              <a:cxnLst/>
              <a:rect l="l" t="t" r="r" b="b"/>
              <a:pathLst>
                <a:path w="4064394" h="2285343" extrusionOk="0">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 name="Google Shape;71;p7"/>
          <p:cNvSpPr txBox="1">
            <a:spLocks noGrp="1"/>
          </p:cNvSpPr>
          <p:nvPr>
            <p:ph type="title"/>
          </p:nvPr>
        </p:nvSpPr>
        <p:spPr>
          <a:xfrm>
            <a:off x="457200" y="594425"/>
            <a:ext cx="5215200" cy="7164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7"/>
          <p:cNvSpPr txBox="1">
            <a:spLocks noGrp="1"/>
          </p:cNvSpPr>
          <p:nvPr>
            <p:ph type="body" idx="1"/>
          </p:nvPr>
        </p:nvSpPr>
        <p:spPr>
          <a:xfrm>
            <a:off x="457200" y="1592600"/>
            <a:ext cx="2666100" cy="2940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3" name="Google Shape;73;p7"/>
          <p:cNvSpPr txBox="1">
            <a:spLocks noGrp="1"/>
          </p:cNvSpPr>
          <p:nvPr>
            <p:ph type="body" idx="2"/>
          </p:nvPr>
        </p:nvSpPr>
        <p:spPr>
          <a:xfrm>
            <a:off x="3400204" y="1592600"/>
            <a:ext cx="2666100" cy="2940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4" name="Google Shape;74;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enter">
  <p:cSld name="BLANK_1">
    <p:bg>
      <p:bgPr>
        <a:gradFill>
          <a:gsLst>
            <a:gs pos="0">
              <a:schemeClr val="accent1"/>
            </a:gs>
            <a:gs pos="78000">
              <a:schemeClr val="dk2"/>
            </a:gs>
            <a:gs pos="100000">
              <a:schemeClr val="dk2"/>
            </a:gs>
          </a:gsLst>
          <a:path path="circle">
            <a:fillToRect l="50000" t="50000" r="50000" b="50000"/>
          </a:path>
          <a:tileRect/>
        </a:gradFill>
        <a:effectLst/>
      </p:bgPr>
    </p:bg>
    <p:spTree>
      <p:nvGrpSpPr>
        <p:cNvPr id="1" name="Shape 117"/>
        <p:cNvGrpSpPr/>
        <p:nvPr/>
      </p:nvGrpSpPr>
      <p:grpSpPr>
        <a:xfrm>
          <a:off x="0" y="0"/>
          <a:ext cx="0" cy="0"/>
          <a:chOff x="0" y="0"/>
          <a:chExt cx="0" cy="0"/>
        </a:xfrm>
      </p:grpSpPr>
      <p:grpSp>
        <p:nvGrpSpPr>
          <p:cNvPr id="118" name="Google Shape;118;p12"/>
          <p:cNvGrpSpPr/>
          <p:nvPr/>
        </p:nvGrpSpPr>
        <p:grpSpPr>
          <a:xfrm>
            <a:off x="-15" y="-12"/>
            <a:ext cx="9144000" cy="5142760"/>
            <a:chOff x="-15" y="-12"/>
            <a:chExt cx="9144000" cy="5142760"/>
          </a:xfrm>
        </p:grpSpPr>
        <p:sp>
          <p:nvSpPr>
            <p:cNvPr id="119" name="Google Shape;119;p12"/>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15" y="-12"/>
              <a:ext cx="9144000" cy="5142022"/>
            </a:xfrm>
            <a:custGeom>
              <a:avLst/>
              <a:gdLst/>
              <a:ahLst/>
              <a:cxnLst/>
              <a:rect l="l" t="t" r="r" b="b"/>
              <a:pathLst>
                <a:path w="4064000" h="2285343" extrusionOk="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15" y="-12"/>
              <a:ext cx="9144000" cy="5142760"/>
            </a:xfrm>
            <a:custGeom>
              <a:avLst/>
              <a:gdLst/>
              <a:ahLst/>
              <a:cxnLst/>
              <a:rect l="l" t="t" r="r" b="b"/>
              <a:pathLst>
                <a:path w="4064000" h="2285671" extrusionOk="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15" y="-12"/>
              <a:ext cx="9144000" cy="5142022"/>
            </a:xfrm>
            <a:custGeom>
              <a:avLst/>
              <a:gdLst/>
              <a:ahLst/>
              <a:cxnLst/>
              <a:rect l="l" t="t" r="r" b="b"/>
              <a:pathLst>
                <a:path w="4064000" h="2285343" extrusionOk="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408537" y="-12"/>
              <a:ext cx="3735448" cy="5142022"/>
            </a:xfrm>
            <a:custGeom>
              <a:avLst/>
              <a:gdLst/>
              <a:ahLst/>
              <a:cxnLst/>
              <a:rect l="l" t="t" r="r" b="b"/>
              <a:pathLst>
                <a:path w="1660199" h="2285343" extrusionOk="0">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71372" y="-12"/>
              <a:ext cx="2972610" cy="5142317"/>
            </a:xfrm>
            <a:custGeom>
              <a:avLst/>
              <a:gdLst/>
              <a:ahLst/>
              <a:cxnLst/>
              <a:rect l="l" t="t" r="r" b="b"/>
              <a:pathLst>
                <a:path w="1321160" h="2285474" extrusionOk="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15" y="-12"/>
              <a:ext cx="3691132" cy="5142022"/>
            </a:xfrm>
            <a:custGeom>
              <a:avLst/>
              <a:gdLst/>
              <a:ahLst/>
              <a:cxnLst/>
              <a:rect l="l" t="t" r="r" b="b"/>
              <a:pathLst>
                <a:path w="1640503" h="2285343" extrusionOk="0">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15" y="-12"/>
              <a:ext cx="2881318" cy="5142022"/>
            </a:xfrm>
            <a:custGeom>
              <a:avLst/>
              <a:gdLst/>
              <a:ahLst/>
              <a:cxnLst/>
              <a:rect l="l" t="t" r="r" b="b"/>
              <a:pathLst>
                <a:path w="1280586" h="2285343" extrusionOk="0">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dist="9525"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94425"/>
            <a:ext cx="5215200" cy="7164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1pPr>
            <a:lvl2pPr lvl="1"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2pPr>
            <a:lvl3pPr lvl="2"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3pPr>
            <a:lvl4pPr lvl="3"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4pPr>
            <a:lvl5pPr lvl="4"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5pPr>
            <a:lvl6pPr lvl="5"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6pPr>
            <a:lvl7pPr lvl="6"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7pPr>
            <a:lvl8pPr lvl="7"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8pPr>
            <a:lvl9pPr lvl="8" rtl="0">
              <a:lnSpc>
                <a:spcPct val="80000"/>
              </a:lnSpc>
              <a:spcBef>
                <a:spcPts val="0"/>
              </a:spcBef>
              <a:spcAft>
                <a:spcPts val="0"/>
              </a:spcAft>
              <a:buClr>
                <a:schemeClr val="dk1"/>
              </a:buClr>
              <a:buSzPts val="2800"/>
              <a:buFont typeface="Kulim Park"/>
              <a:buNone/>
              <a:defRPr sz="2800" b="1">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457200" y="1592600"/>
            <a:ext cx="5215200" cy="29448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600"/>
              </a:spcBef>
              <a:spcAft>
                <a:spcPts val="0"/>
              </a:spcAft>
              <a:buClr>
                <a:schemeClr val="accent4"/>
              </a:buClr>
              <a:buSzPts val="2200"/>
              <a:buFont typeface="Kulim Park Light"/>
              <a:buChar char="●"/>
              <a:defRPr sz="2200">
                <a:solidFill>
                  <a:schemeClr val="dk1"/>
                </a:solidFill>
                <a:latin typeface="Kulim Park Light"/>
                <a:ea typeface="Kulim Park Light"/>
                <a:cs typeface="Kulim Park Light"/>
                <a:sym typeface="Kulim Park Light"/>
              </a:defRPr>
            </a:lvl1pPr>
            <a:lvl2pPr marL="914400" lvl="1" indent="-368300" rtl="0">
              <a:lnSpc>
                <a:spcPct val="115000"/>
              </a:lnSpc>
              <a:spcBef>
                <a:spcPts val="0"/>
              </a:spcBef>
              <a:spcAft>
                <a:spcPts val="0"/>
              </a:spcAft>
              <a:buClr>
                <a:schemeClr val="accent5"/>
              </a:buClr>
              <a:buSzPts val="2200"/>
              <a:buFont typeface="Kulim Park Light"/>
              <a:buChar char="○"/>
              <a:defRPr sz="2200">
                <a:solidFill>
                  <a:schemeClr val="dk1"/>
                </a:solidFill>
                <a:latin typeface="Kulim Park Light"/>
                <a:ea typeface="Kulim Park Light"/>
                <a:cs typeface="Kulim Park Light"/>
                <a:sym typeface="Kulim Park Light"/>
              </a:defRPr>
            </a:lvl2pPr>
            <a:lvl3pPr marL="1371600" lvl="2" indent="-368300" rtl="0">
              <a:lnSpc>
                <a:spcPct val="115000"/>
              </a:lnSpc>
              <a:spcBef>
                <a:spcPts val="0"/>
              </a:spcBef>
              <a:spcAft>
                <a:spcPts val="0"/>
              </a:spcAft>
              <a:buClr>
                <a:schemeClr val="accent6"/>
              </a:buClr>
              <a:buSzPts val="2200"/>
              <a:buFont typeface="Kulim Park Light"/>
              <a:buChar char="■"/>
              <a:defRPr sz="2200">
                <a:solidFill>
                  <a:schemeClr val="dk1"/>
                </a:solidFill>
                <a:latin typeface="Kulim Park Light"/>
                <a:ea typeface="Kulim Park Light"/>
                <a:cs typeface="Kulim Park Light"/>
                <a:sym typeface="Kulim Park Light"/>
              </a:defRPr>
            </a:lvl3pPr>
            <a:lvl4pPr marL="1828800" lvl="3" indent="-368300" rtl="0">
              <a:lnSpc>
                <a:spcPct val="115000"/>
              </a:lnSpc>
              <a:spcBef>
                <a:spcPts val="0"/>
              </a:spcBef>
              <a:spcAft>
                <a:spcPts val="0"/>
              </a:spcAft>
              <a:buClr>
                <a:schemeClr val="lt2"/>
              </a:buClr>
              <a:buSzPts val="2200"/>
              <a:buFont typeface="Kulim Park Light"/>
              <a:buChar char="●"/>
              <a:defRPr sz="2200">
                <a:solidFill>
                  <a:schemeClr val="dk1"/>
                </a:solidFill>
                <a:latin typeface="Kulim Park Light"/>
                <a:ea typeface="Kulim Park Light"/>
                <a:cs typeface="Kulim Park Light"/>
                <a:sym typeface="Kulim Park Light"/>
              </a:defRPr>
            </a:lvl4pPr>
            <a:lvl5pPr marL="2286000" lvl="4"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5pPr>
            <a:lvl6pPr marL="2743200" lvl="5"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6pPr>
            <a:lvl7pPr marL="3200400" lvl="6"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7pPr>
            <a:lvl8pPr marL="3657600" lvl="7"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8pPr>
            <a:lvl9pPr marL="4114800" lvl="8" indent="-3683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2"/>
                </a:solidFill>
                <a:latin typeface="Kulim Park Light"/>
                <a:ea typeface="Kulim Park Light"/>
                <a:cs typeface="Kulim Park Light"/>
                <a:sym typeface="Kulim Park Light"/>
              </a:defRPr>
            </a:lvl1pPr>
            <a:lvl2pPr lvl="1" algn="r" rtl="0">
              <a:buNone/>
              <a:defRPr sz="1300">
                <a:solidFill>
                  <a:schemeClr val="accent2"/>
                </a:solidFill>
                <a:latin typeface="Kulim Park Light"/>
                <a:ea typeface="Kulim Park Light"/>
                <a:cs typeface="Kulim Park Light"/>
                <a:sym typeface="Kulim Park Light"/>
              </a:defRPr>
            </a:lvl2pPr>
            <a:lvl3pPr lvl="2" algn="r" rtl="0">
              <a:buNone/>
              <a:defRPr sz="1300">
                <a:solidFill>
                  <a:schemeClr val="accent2"/>
                </a:solidFill>
                <a:latin typeface="Kulim Park Light"/>
                <a:ea typeface="Kulim Park Light"/>
                <a:cs typeface="Kulim Park Light"/>
                <a:sym typeface="Kulim Park Light"/>
              </a:defRPr>
            </a:lvl3pPr>
            <a:lvl4pPr lvl="3" algn="r" rtl="0">
              <a:buNone/>
              <a:defRPr sz="1300">
                <a:solidFill>
                  <a:schemeClr val="accent2"/>
                </a:solidFill>
                <a:latin typeface="Kulim Park Light"/>
                <a:ea typeface="Kulim Park Light"/>
                <a:cs typeface="Kulim Park Light"/>
                <a:sym typeface="Kulim Park Light"/>
              </a:defRPr>
            </a:lvl4pPr>
            <a:lvl5pPr lvl="4" algn="r" rtl="0">
              <a:buNone/>
              <a:defRPr sz="1300">
                <a:solidFill>
                  <a:schemeClr val="accent2"/>
                </a:solidFill>
                <a:latin typeface="Kulim Park Light"/>
                <a:ea typeface="Kulim Park Light"/>
                <a:cs typeface="Kulim Park Light"/>
                <a:sym typeface="Kulim Park Light"/>
              </a:defRPr>
            </a:lvl5pPr>
            <a:lvl6pPr lvl="5" algn="r" rtl="0">
              <a:buNone/>
              <a:defRPr sz="1300">
                <a:solidFill>
                  <a:schemeClr val="accent2"/>
                </a:solidFill>
                <a:latin typeface="Kulim Park Light"/>
                <a:ea typeface="Kulim Park Light"/>
                <a:cs typeface="Kulim Park Light"/>
                <a:sym typeface="Kulim Park Light"/>
              </a:defRPr>
            </a:lvl6pPr>
            <a:lvl7pPr lvl="6" algn="r" rtl="0">
              <a:buNone/>
              <a:defRPr sz="1300">
                <a:solidFill>
                  <a:schemeClr val="accent2"/>
                </a:solidFill>
                <a:latin typeface="Kulim Park Light"/>
                <a:ea typeface="Kulim Park Light"/>
                <a:cs typeface="Kulim Park Light"/>
                <a:sym typeface="Kulim Park Light"/>
              </a:defRPr>
            </a:lvl7pPr>
            <a:lvl8pPr lvl="7" algn="r" rtl="0">
              <a:buNone/>
              <a:defRPr sz="1300">
                <a:solidFill>
                  <a:schemeClr val="accent2"/>
                </a:solidFill>
                <a:latin typeface="Kulim Park Light"/>
                <a:ea typeface="Kulim Park Light"/>
                <a:cs typeface="Kulim Park Light"/>
                <a:sym typeface="Kulim Park Light"/>
              </a:defRPr>
            </a:lvl8pPr>
            <a:lvl9pPr lvl="8" algn="r" rtl="0">
              <a:buNone/>
              <a:defRPr sz="1300">
                <a:solidFill>
                  <a:schemeClr val="accent2"/>
                </a:solidFill>
                <a:latin typeface="Kulim Park Light"/>
                <a:ea typeface="Kulim Park Light"/>
                <a:cs typeface="Kulim Park Light"/>
                <a:sym typeface="Kulim Park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a:spLocks noGrp="1"/>
          </p:cNvSpPr>
          <p:nvPr>
            <p:ph type="ctrTitle"/>
          </p:nvPr>
        </p:nvSpPr>
        <p:spPr>
          <a:xfrm>
            <a:off x="396240" y="841455"/>
            <a:ext cx="3620100" cy="30718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TCSMP Time-Cost Stamped Mail Protocol </a:t>
            </a:r>
            <a:endParaRPr dirty="0"/>
          </a:p>
        </p:txBody>
      </p:sp>
      <p:sp>
        <p:nvSpPr>
          <p:cNvPr id="3" name="Google Shape;147;p14">
            <a:extLst>
              <a:ext uri="{FF2B5EF4-FFF2-40B4-BE49-F238E27FC236}">
                <a16:creationId xmlns:a16="http://schemas.microsoft.com/office/drawing/2014/main" id="{47F78782-AEA6-48C4-BB63-1E74FF60BD1F}"/>
              </a:ext>
            </a:extLst>
          </p:cNvPr>
          <p:cNvSpPr txBox="1">
            <a:spLocks/>
          </p:cNvSpPr>
          <p:nvPr/>
        </p:nvSpPr>
        <p:spPr>
          <a:xfrm>
            <a:off x="396240" y="3913275"/>
            <a:ext cx="3620100" cy="50372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4800"/>
              <a:buFont typeface="Kulim Park"/>
              <a:buNone/>
              <a:defRPr sz="4800" b="1" i="0" u="none" strike="noStrike" cap="none">
                <a:solidFill>
                  <a:schemeClr val="dk1"/>
                </a:solidFill>
                <a:latin typeface="Kulim Park"/>
                <a:ea typeface="Kulim Park"/>
                <a:cs typeface="Kulim Park"/>
                <a:sym typeface="Kulim Park"/>
              </a:defRPr>
            </a:lvl9pPr>
          </a:lstStyle>
          <a:p>
            <a:r>
              <a:rPr lang="fr-FR" sz="1100" b="0" dirty="0"/>
              <a:t>PREPARE</a:t>
            </a:r>
            <a:r>
              <a:rPr lang="en-US" sz="1100" b="0" dirty="0"/>
              <a:t> PAR : Mohamad </a:t>
            </a:r>
            <a:r>
              <a:rPr lang="en-US" sz="1100" dirty="0"/>
              <a:t>CHALHOUB</a:t>
            </a:r>
            <a:r>
              <a:rPr lang="en-US" sz="1100" b="0" dirty="0"/>
              <a:t> et Abdallah </a:t>
            </a:r>
            <a:r>
              <a:rPr lang="en-US" sz="1100" dirty="0"/>
              <a:t>JAFFAL</a:t>
            </a:r>
          </a:p>
          <a:p>
            <a:r>
              <a:rPr lang="en-US" sz="1100" b="0" dirty="0"/>
              <a:t>Sous la direction de : Dr. Yasser </a:t>
            </a:r>
            <a:r>
              <a:rPr lang="en-US" sz="1100" dirty="0"/>
              <a:t>FADLALLAH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496190"/>
            <a:ext cx="3758100" cy="215112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L'expéditeur du mail doit résoudre un ou plusieurs "puzzles" envoyés par le serveur de destination et lui renvoyer pour avoir le droit de transmettre son email.</a:t>
            </a:r>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6727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ctrTitle"/>
          </p:nvPr>
        </p:nvSpPr>
        <p:spPr>
          <a:xfrm>
            <a:off x="685800" y="2123600"/>
            <a:ext cx="4566300" cy="470700"/>
          </a:xfrm>
          <a:prstGeom prst="rect">
            <a:avLst/>
          </a:prstGeom>
        </p:spPr>
        <p:txBody>
          <a:bodyPr spcFirstLastPara="1" wrap="square" lIns="0" tIns="0" rIns="0" bIns="0" anchor="b" anchorCtr="0">
            <a:noAutofit/>
          </a:bodyPr>
          <a:lstStyle/>
          <a:p>
            <a:r>
              <a:rPr lang="en" dirty="0">
                <a:solidFill>
                  <a:schemeClr val="accent5"/>
                </a:solidFill>
              </a:rPr>
              <a:t>3. </a:t>
            </a:r>
            <a:r>
              <a:rPr lang="fr-FR" sz="3600" b="1" dirty="0"/>
              <a:t>Structure</a:t>
            </a:r>
            <a:endParaRPr dirty="0"/>
          </a:p>
        </p:txBody>
      </p:sp>
      <p:sp>
        <p:nvSpPr>
          <p:cNvPr id="169" name="Google Shape;169;p17"/>
          <p:cNvSpPr txBox="1">
            <a:spLocks noGrp="1"/>
          </p:cNvSpPr>
          <p:nvPr>
            <p:ph type="subTitle" idx="1"/>
          </p:nvPr>
        </p:nvSpPr>
        <p:spPr>
          <a:xfrm>
            <a:off x="685800" y="2691077"/>
            <a:ext cx="4566300" cy="32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Les </a:t>
            </a:r>
            <a:r>
              <a:rPr lang="fr-FR" dirty="0"/>
              <a:t>étapes</a:t>
            </a:r>
            <a:r>
              <a:rPr lang="en-US" dirty="0"/>
              <a:t> </a:t>
            </a:r>
            <a:r>
              <a:rPr lang="fr-FR" dirty="0"/>
              <a:t>principales</a:t>
            </a:r>
          </a:p>
        </p:txBody>
      </p:sp>
    </p:spTree>
    <p:extLst>
      <p:ext uri="{BB962C8B-B14F-4D97-AF65-F5344CB8AC3E}">
        <p14:creationId xmlns:p14="http://schemas.microsoft.com/office/powerpoint/2010/main" val="418313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p19"/>
          <p:cNvGrpSpPr/>
          <p:nvPr/>
        </p:nvGrpSpPr>
        <p:grpSpPr>
          <a:xfrm>
            <a:off x="7711638" y="380961"/>
            <a:ext cx="1051289" cy="1023982"/>
            <a:chOff x="5926225" y="921350"/>
            <a:chExt cx="517800" cy="504350"/>
          </a:xfrm>
        </p:grpSpPr>
        <p:sp>
          <p:nvSpPr>
            <p:cNvPr id="181" name="Google Shape;181;p1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5"/>
            </a:solidFill>
            <a:ln>
              <a:noFill/>
            </a:ln>
            <a:effectLst>
              <a:outerShdw blurRad="200025" dist="666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2" name="Google Shape;182;p1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5"/>
            </a:solidFill>
            <a:ln>
              <a:noFill/>
            </a:ln>
            <a:effectLst>
              <a:outerShdw blurRad="200025" dist="66675"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83" name="Google Shape;183;p19"/>
          <p:cNvSpPr txBox="1">
            <a:spLocks noGrp="1"/>
          </p:cNvSpPr>
          <p:nvPr>
            <p:ph type="title"/>
          </p:nvPr>
        </p:nvSpPr>
        <p:spPr>
          <a:xfrm>
            <a:off x="457200" y="594425"/>
            <a:ext cx="5215200" cy="716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dirty="0"/>
              <a:t>Notre Structure consiste de 2 partie principale</a:t>
            </a:r>
            <a:endParaRPr lang="en-US" dirty="0"/>
          </a:p>
        </p:txBody>
      </p:sp>
      <p:sp>
        <p:nvSpPr>
          <p:cNvPr id="184" name="Google Shape;184;p19"/>
          <p:cNvSpPr txBox="1">
            <a:spLocks noGrp="1"/>
          </p:cNvSpPr>
          <p:nvPr>
            <p:ph type="body" idx="1"/>
          </p:nvPr>
        </p:nvSpPr>
        <p:spPr>
          <a:xfrm>
            <a:off x="457200" y="1592600"/>
            <a:ext cx="5215200" cy="2944800"/>
          </a:xfrm>
          <a:prstGeom prst="rect">
            <a:avLst/>
          </a:prstGeom>
        </p:spPr>
        <p:txBody>
          <a:bodyPr spcFirstLastPara="1" wrap="square" lIns="0" tIns="0" rIns="0" bIns="0" anchor="t" anchorCtr="0">
            <a:noAutofit/>
          </a:bodyPr>
          <a:lstStyle/>
          <a:p>
            <a:r>
              <a:rPr lang="en-US" dirty="0"/>
              <a:t>Les </a:t>
            </a:r>
            <a:r>
              <a:rPr lang="en-US" dirty="0" err="1"/>
              <a:t>Serveurs</a:t>
            </a:r>
            <a:endParaRPr lang="en-US" dirty="0"/>
          </a:p>
          <a:p>
            <a:pPr marL="457200" lvl="0" indent="-368300" algn="l" rtl="0">
              <a:spcBef>
                <a:spcPts val="600"/>
              </a:spcBef>
              <a:spcAft>
                <a:spcPts val="0"/>
              </a:spcAft>
              <a:buSzPts val="2200"/>
              <a:buChar char="●"/>
            </a:pPr>
            <a:r>
              <a:rPr lang="en-US" dirty="0"/>
              <a:t>Les Clients</a:t>
            </a:r>
          </a:p>
        </p:txBody>
      </p:sp>
      <p:sp>
        <p:nvSpPr>
          <p:cNvPr id="185" name="Google Shape;185;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ctrTitle" idx="4294967295"/>
          </p:nvPr>
        </p:nvSpPr>
        <p:spPr>
          <a:xfrm>
            <a:off x="2396955" y="2903230"/>
            <a:ext cx="4334400" cy="784800"/>
          </a:xfrm>
          <a:prstGeom prst="rect">
            <a:avLst/>
          </a:prstGeom>
          <a:effectLst>
            <a:outerShdw blurRad="142875" dist="38100" dir="5400000" algn="bl" rotWithShape="0">
              <a:schemeClr val="dk1">
                <a:alpha val="50000"/>
              </a:schemeClr>
            </a:outerShdw>
          </a:effectLst>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Clients</a:t>
            </a:r>
            <a:endParaRPr sz="6000" dirty="0">
              <a:solidFill>
                <a:schemeClr val="lt1"/>
              </a:solidFill>
            </a:endParaRPr>
          </a:p>
        </p:txBody>
      </p:sp>
      <p:sp>
        <p:nvSpPr>
          <p:cNvPr id="192" name="Google Shape;192;p20"/>
          <p:cNvSpPr/>
          <p:nvPr/>
        </p:nvSpPr>
        <p:spPr>
          <a:xfrm>
            <a:off x="4794298" y="2656578"/>
            <a:ext cx="255593" cy="2440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0"/>
          <p:cNvGrpSpPr/>
          <p:nvPr/>
        </p:nvGrpSpPr>
        <p:grpSpPr>
          <a:xfrm rot="1057000">
            <a:off x="3421947" y="2147371"/>
            <a:ext cx="723436" cy="723492"/>
            <a:chOff x="570875" y="4322250"/>
            <a:chExt cx="443300" cy="443325"/>
          </a:xfrm>
        </p:grpSpPr>
        <p:sp>
          <p:nvSpPr>
            <p:cNvPr id="197" name="Google Shape;197;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p:nvPr/>
        </p:nvSpPr>
        <p:spPr>
          <a:xfrm rot="2466570">
            <a:off x="3503005" y="1498439"/>
            <a:ext cx="355107" cy="33906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609390">
            <a:off x="4022325" y="1711765"/>
            <a:ext cx="255567" cy="243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rot="2926158">
            <a:off x="5571775" y="1905080"/>
            <a:ext cx="191399" cy="1827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1609432">
            <a:off x="4504933" y="1228815"/>
            <a:ext cx="172415" cy="1646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Google Shape;540;p39">
            <a:extLst>
              <a:ext uri="{FF2B5EF4-FFF2-40B4-BE49-F238E27FC236}">
                <a16:creationId xmlns:a16="http://schemas.microsoft.com/office/drawing/2014/main" id="{AD88B804-A68C-4EBF-A1CD-CF9F0CC41361}"/>
              </a:ext>
            </a:extLst>
          </p:cNvPr>
          <p:cNvSpPr/>
          <p:nvPr/>
        </p:nvSpPr>
        <p:spPr>
          <a:xfrm rot="21116674">
            <a:off x="4559040" y="1557547"/>
            <a:ext cx="726108" cy="78480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 name="Google Shape;191;p20">
            <a:extLst>
              <a:ext uri="{FF2B5EF4-FFF2-40B4-BE49-F238E27FC236}">
                <a16:creationId xmlns:a16="http://schemas.microsoft.com/office/drawing/2014/main" id="{FEE17088-9820-44DF-A470-01BB1CEA10F9}"/>
              </a:ext>
            </a:extLst>
          </p:cNvPr>
          <p:cNvSpPr txBox="1">
            <a:spLocks/>
          </p:cNvSpPr>
          <p:nvPr/>
        </p:nvSpPr>
        <p:spPr>
          <a:xfrm>
            <a:off x="2486853" y="3567364"/>
            <a:ext cx="42633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accent4"/>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1pPr>
            <a:lvl2pPr marL="914400" marR="0" lvl="1" indent="-368300" algn="l" rtl="0">
              <a:lnSpc>
                <a:spcPct val="115000"/>
              </a:lnSpc>
              <a:spcBef>
                <a:spcPts val="0"/>
              </a:spcBef>
              <a:spcAft>
                <a:spcPts val="0"/>
              </a:spcAft>
              <a:buClr>
                <a:schemeClr val="accent5"/>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2pPr>
            <a:lvl3pPr marL="1371600" marR="0" lvl="2" indent="-368300" algn="l" rtl="0">
              <a:lnSpc>
                <a:spcPct val="115000"/>
              </a:lnSpc>
              <a:spcBef>
                <a:spcPts val="0"/>
              </a:spcBef>
              <a:spcAft>
                <a:spcPts val="0"/>
              </a:spcAft>
              <a:buClr>
                <a:schemeClr val="accent6"/>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3pPr>
            <a:lvl4pPr marL="1828800" marR="0" lvl="3" indent="-368300" algn="l" rtl="0">
              <a:lnSpc>
                <a:spcPct val="115000"/>
              </a:lnSpc>
              <a:spcBef>
                <a:spcPts val="0"/>
              </a:spcBef>
              <a:spcAft>
                <a:spcPts val="0"/>
              </a:spcAft>
              <a:buClr>
                <a:schemeClr val="lt2"/>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4pPr>
            <a:lvl5pPr marL="2286000" marR="0" lvl="4"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5pPr>
            <a:lvl6pPr marL="2743200" marR="0" lvl="5"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6pPr>
            <a:lvl7pPr marL="3200400" marR="0" lvl="6"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7pPr>
            <a:lvl8pPr marL="3657600" marR="0" lvl="7"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8pPr>
            <a:lvl9pPr marL="4114800" marR="0" lvl="8" indent="-368300" algn="l" rtl="0">
              <a:lnSpc>
                <a:spcPct val="115000"/>
              </a:lnSpc>
              <a:spcBef>
                <a:spcPts val="0"/>
              </a:spcBef>
              <a:spcAft>
                <a:spcPts val="0"/>
              </a:spcAft>
              <a:buClr>
                <a:schemeClr val="dk1"/>
              </a:buClr>
              <a:buSzPts val="2200"/>
              <a:buFont typeface="Kulim Park Light"/>
              <a:buChar char="■"/>
              <a:defRPr sz="2200" b="0" i="0" u="none" strike="noStrike" cap="none">
                <a:solidFill>
                  <a:schemeClr val="dk1"/>
                </a:solidFill>
                <a:latin typeface="Kulim Park Light"/>
                <a:ea typeface="Kulim Park Light"/>
                <a:cs typeface="Kulim Park Light"/>
                <a:sym typeface="Kulim Park Light"/>
              </a:defRPr>
            </a:lvl9pPr>
          </a:lstStyle>
          <a:p>
            <a:pPr marL="0" indent="0" algn="ctr">
              <a:buFont typeface="Kulim Park Light"/>
              <a:buNone/>
            </a:pPr>
            <a:r>
              <a:rPr lang="en-US" sz="1700" dirty="0">
                <a:solidFill>
                  <a:schemeClr val="accent5"/>
                </a:solidFill>
              </a:rPr>
              <a:t>Flow chart</a:t>
            </a:r>
          </a:p>
        </p:txBody>
      </p:sp>
    </p:spTree>
    <p:extLst>
      <p:ext uri="{BB962C8B-B14F-4D97-AF65-F5344CB8AC3E}">
        <p14:creationId xmlns:p14="http://schemas.microsoft.com/office/powerpoint/2010/main" val="83003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1"/>
          <p:cNvSpPr txBox="1">
            <a:spLocks noGrp="1"/>
          </p:cNvSpPr>
          <p:nvPr>
            <p:ph type="title"/>
          </p:nvPr>
        </p:nvSpPr>
        <p:spPr>
          <a:xfrm>
            <a:off x="152400" y="457200"/>
            <a:ext cx="1783080" cy="7621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TCSMP</a:t>
            </a:r>
            <a:br>
              <a:rPr lang="en" dirty="0"/>
            </a:br>
            <a:r>
              <a:rPr lang="en" dirty="0"/>
              <a:t>CLIENT</a:t>
            </a:r>
            <a:endParaRPr dirty="0"/>
          </a:p>
        </p:txBody>
      </p:sp>
      <p:sp>
        <p:nvSpPr>
          <p:cNvPr id="213" name="Google Shape;21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14" name="Google Shape;214;p21"/>
          <p:cNvGrpSpPr/>
          <p:nvPr/>
        </p:nvGrpSpPr>
        <p:grpSpPr>
          <a:xfrm>
            <a:off x="7843600" y="2775995"/>
            <a:ext cx="1063404" cy="1257267"/>
            <a:chOff x="7843600" y="2775995"/>
            <a:chExt cx="1063404" cy="1257267"/>
          </a:xfrm>
        </p:grpSpPr>
        <p:sp>
          <p:nvSpPr>
            <p:cNvPr id="215" name="Google Shape;215;p21"/>
            <p:cNvSpPr/>
            <p:nvPr/>
          </p:nvSpPr>
          <p:spPr>
            <a:xfrm>
              <a:off x="8317077" y="3538745"/>
              <a:ext cx="116450" cy="494517"/>
            </a:xfrm>
            <a:custGeom>
              <a:avLst/>
              <a:gdLst/>
              <a:ahLst/>
              <a:cxnLst/>
              <a:rect l="l" t="t" r="r" b="b"/>
              <a:pathLst>
                <a:path w="1760" h="7474" extrusionOk="0">
                  <a:moveTo>
                    <a:pt x="1" y="0"/>
                  </a:moveTo>
                  <a:lnTo>
                    <a:pt x="1" y="7474"/>
                  </a:lnTo>
                  <a:lnTo>
                    <a:pt x="1759" y="7474"/>
                  </a:lnTo>
                  <a:lnTo>
                    <a:pt x="1759"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6" name="Google Shape;216;p21"/>
            <p:cNvSpPr/>
            <p:nvPr/>
          </p:nvSpPr>
          <p:spPr>
            <a:xfrm>
              <a:off x="7843600" y="3242988"/>
              <a:ext cx="985792" cy="257051"/>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7" name="Google Shape;217;p21"/>
            <p:cNvSpPr/>
            <p:nvPr/>
          </p:nvSpPr>
          <p:spPr>
            <a:xfrm>
              <a:off x="8317077" y="2775995"/>
              <a:ext cx="116450" cy="132595"/>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21"/>
            <p:cNvSpPr/>
            <p:nvPr/>
          </p:nvSpPr>
          <p:spPr>
            <a:xfrm>
              <a:off x="7921212" y="2947296"/>
              <a:ext cx="985792" cy="256985"/>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11" name="Picture 10">
            <a:extLst>
              <a:ext uri="{FF2B5EF4-FFF2-40B4-BE49-F238E27FC236}">
                <a16:creationId xmlns:a16="http://schemas.microsoft.com/office/drawing/2014/main" id="{5BDFE6E7-164F-406C-A01D-0A7C425BC15B}"/>
              </a:ext>
            </a:extLst>
          </p:cNvPr>
          <p:cNvPicPr>
            <a:picLocks noChangeAspect="1"/>
          </p:cNvPicPr>
          <p:nvPr/>
        </p:nvPicPr>
        <p:blipFill>
          <a:blip r:embed="rId3"/>
          <a:stretch>
            <a:fillRect/>
          </a:stretch>
        </p:blipFill>
        <p:spPr>
          <a:xfrm>
            <a:off x="1592580" y="-49"/>
            <a:ext cx="4165117" cy="5143500"/>
          </a:xfrm>
          <a:prstGeom prst="rect">
            <a:avLst/>
          </a:prstGeom>
        </p:spPr>
      </p:pic>
    </p:spTree>
    <p:extLst>
      <p:ext uri="{BB962C8B-B14F-4D97-AF65-F5344CB8AC3E}">
        <p14:creationId xmlns:p14="http://schemas.microsoft.com/office/powerpoint/2010/main" val="75637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1"/>
          <p:cNvSpPr txBox="1">
            <a:spLocks noGrp="1"/>
          </p:cNvSpPr>
          <p:nvPr>
            <p:ph type="title"/>
          </p:nvPr>
        </p:nvSpPr>
        <p:spPr>
          <a:xfrm>
            <a:off x="152400" y="457200"/>
            <a:ext cx="1783080" cy="7621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TPOP</a:t>
            </a:r>
            <a:br>
              <a:rPr lang="en" dirty="0"/>
            </a:br>
            <a:r>
              <a:rPr lang="en" dirty="0"/>
              <a:t>CLIENT</a:t>
            </a:r>
            <a:endParaRPr dirty="0"/>
          </a:p>
        </p:txBody>
      </p:sp>
      <p:sp>
        <p:nvSpPr>
          <p:cNvPr id="213" name="Google Shape;21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14" name="Google Shape;214;p21"/>
          <p:cNvGrpSpPr/>
          <p:nvPr/>
        </p:nvGrpSpPr>
        <p:grpSpPr>
          <a:xfrm>
            <a:off x="7843600" y="2775995"/>
            <a:ext cx="1063404" cy="1257267"/>
            <a:chOff x="7843600" y="2775995"/>
            <a:chExt cx="1063404" cy="1257267"/>
          </a:xfrm>
        </p:grpSpPr>
        <p:sp>
          <p:nvSpPr>
            <p:cNvPr id="215" name="Google Shape;215;p21"/>
            <p:cNvSpPr/>
            <p:nvPr/>
          </p:nvSpPr>
          <p:spPr>
            <a:xfrm>
              <a:off x="8317077" y="3538745"/>
              <a:ext cx="116450" cy="494517"/>
            </a:xfrm>
            <a:custGeom>
              <a:avLst/>
              <a:gdLst/>
              <a:ahLst/>
              <a:cxnLst/>
              <a:rect l="l" t="t" r="r" b="b"/>
              <a:pathLst>
                <a:path w="1760" h="7474" extrusionOk="0">
                  <a:moveTo>
                    <a:pt x="1" y="0"/>
                  </a:moveTo>
                  <a:lnTo>
                    <a:pt x="1" y="7474"/>
                  </a:lnTo>
                  <a:lnTo>
                    <a:pt x="1759" y="7474"/>
                  </a:lnTo>
                  <a:lnTo>
                    <a:pt x="1759"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6" name="Google Shape;216;p21"/>
            <p:cNvSpPr/>
            <p:nvPr/>
          </p:nvSpPr>
          <p:spPr>
            <a:xfrm>
              <a:off x="7843600" y="3242988"/>
              <a:ext cx="985792" cy="257051"/>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7" name="Google Shape;217;p21"/>
            <p:cNvSpPr/>
            <p:nvPr/>
          </p:nvSpPr>
          <p:spPr>
            <a:xfrm>
              <a:off x="8317077" y="2775995"/>
              <a:ext cx="116450" cy="132595"/>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21"/>
            <p:cNvSpPr/>
            <p:nvPr/>
          </p:nvSpPr>
          <p:spPr>
            <a:xfrm>
              <a:off x="7921212" y="2947296"/>
              <a:ext cx="985792" cy="256985"/>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4" name="Picture 3">
            <a:extLst>
              <a:ext uri="{FF2B5EF4-FFF2-40B4-BE49-F238E27FC236}">
                <a16:creationId xmlns:a16="http://schemas.microsoft.com/office/drawing/2014/main" id="{D72CAEA3-89D3-47C3-B29E-336F8F697D4A}"/>
              </a:ext>
            </a:extLst>
          </p:cNvPr>
          <p:cNvPicPr>
            <a:picLocks noChangeAspect="1"/>
          </p:cNvPicPr>
          <p:nvPr/>
        </p:nvPicPr>
        <p:blipFill>
          <a:blip r:embed="rId3"/>
          <a:stretch>
            <a:fillRect/>
          </a:stretch>
        </p:blipFill>
        <p:spPr>
          <a:xfrm>
            <a:off x="2421474" y="0"/>
            <a:ext cx="3337034" cy="5143500"/>
          </a:xfrm>
          <a:prstGeom prst="rect">
            <a:avLst/>
          </a:prstGeom>
        </p:spPr>
      </p:pic>
    </p:spTree>
    <p:extLst>
      <p:ext uri="{BB962C8B-B14F-4D97-AF65-F5344CB8AC3E}">
        <p14:creationId xmlns:p14="http://schemas.microsoft.com/office/powerpoint/2010/main" val="120133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ctrTitle" idx="4294967295"/>
          </p:nvPr>
        </p:nvSpPr>
        <p:spPr>
          <a:xfrm>
            <a:off x="2404800" y="2758450"/>
            <a:ext cx="4334400" cy="784800"/>
          </a:xfrm>
          <a:prstGeom prst="rect">
            <a:avLst/>
          </a:prstGeom>
          <a:effectLst>
            <a:outerShdw blurRad="142875" dist="38100" dir="5400000" algn="bl" rotWithShape="0">
              <a:schemeClr val="dk1">
                <a:alpha val="50000"/>
              </a:schemeClr>
            </a:outerShdw>
          </a:effectLst>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Serveurs</a:t>
            </a:r>
            <a:endParaRPr sz="6000" dirty="0">
              <a:solidFill>
                <a:schemeClr val="lt1"/>
              </a:solidFill>
            </a:endParaRPr>
          </a:p>
        </p:txBody>
      </p:sp>
      <p:sp>
        <p:nvSpPr>
          <p:cNvPr id="191" name="Google Shape;191;p20"/>
          <p:cNvSpPr txBox="1">
            <a:spLocks noGrp="1"/>
          </p:cNvSpPr>
          <p:nvPr>
            <p:ph type="subTitle" idx="4294967295"/>
          </p:nvPr>
        </p:nvSpPr>
        <p:spPr>
          <a:xfrm>
            <a:off x="2475925" y="3525850"/>
            <a:ext cx="4263300" cy="784800"/>
          </a:xfrm>
          <a:prstGeom prst="rect">
            <a:avLst/>
          </a:prstGeom>
        </p:spPr>
        <p:txBody>
          <a:bodyPr spcFirstLastPara="1" wrap="square" lIns="0" tIns="0" rIns="0" bIns="0" anchor="t" anchorCtr="0">
            <a:noAutofit/>
          </a:bodyPr>
          <a:lstStyle/>
          <a:p>
            <a:pPr marL="0" indent="0" algn="ctr">
              <a:buFont typeface="Kulim Park Light"/>
              <a:buNone/>
            </a:pPr>
            <a:r>
              <a:rPr lang="en-US" sz="1700" dirty="0">
                <a:solidFill>
                  <a:schemeClr val="accent5"/>
                </a:solidFill>
              </a:rPr>
              <a:t>Flow chart</a:t>
            </a:r>
          </a:p>
        </p:txBody>
      </p:sp>
      <p:sp>
        <p:nvSpPr>
          <p:cNvPr id="192" name="Google Shape;192;p20"/>
          <p:cNvSpPr/>
          <p:nvPr/>
        </p:nvSpPr>
        <p:spPr>
          <a:xfrm>
            <a:off x="4802143" y="2511798"/>
            <a:ext cx="255593" cy="2440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0"/>
          <p:cNvGrpSpPr/>
          <p:nvPr/>
        </p:nvGrpSpPr>
        <p:grpSpPr>
          <a:xfrm rot="1057000">
            <a:off x="3429792" y="2002591"/>
            <a:ext cx="723436" cy="723492"/>
            <a:chOff x="570875" y="4322250"/>
            <a:chExt cx="443300" cy="443325"/>
          </a:xfrm>
        </p:grpSpPr>
        <p:sp>
          <p:nvSpPr>
            <p:cNvPr id="197" name="Google Shape;197;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p:nvPr/>
        </p:nvSpPr>
        <p:spPr>
          <a:xfrm rot="2466570">
            <a:off x="3510850" y="1353659"/>
            <a:ext cx="355107" cy="33906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609390">
            <a:off x="4030170" y="1566985"/>
            <a:ext cx="255567" cy="243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rot="2926158">
            <a:off x="5579620" y="1760300"/>
            <a:ext cx="191399" cy="1827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1609432">
            <a:off x="4512778" y="1084035"/>
            <a:ext cx="172415" cy="1646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18" name="Google Shape;656;p39">
            <a:extLst>
              <a:ext uri="{FF2B5EF4-FFF2-40B4-BE49-F238E27FC236}">
                <a16:creationId xmlns:a16="http://schemas.microsoft.com/office/drawing/2014/main" id="{24116AFF-06C2-4FB0-B49E-D65817BCEDE5}"/>
              </a:ext>
            </a:extLst>
          </p:cNvPr>
          <p:cNvGrpSpPr/>
          <p:nvPr/>
        </p:nvGrpSpPr>
        <p:grpSpPr>
          <a:xfrm>
            <a:off x="4409811" y="1340227"/>
            <a:ext cx="1040256" cy="966754"/>
            <a:chOff x="4562200" y="4968250"/>
            <a:chExt cx="549550" cy="499475"/>
          </a:xfrm>
          <a:solidFill>
            <a:schemeClr val="bg1"/>
          </a:solidFill>
        </p:grpSpPr>
        <p:sp>
          <p:nvSpPr>
            <p:cNvPr id="19" name="Google Shape;657;p39">
              <a:extLst>
                <a:ext uri="{FF2B5EF4-FFF2-40B4-BE49-F238E27FC236}">
                  <a16:creationId xmlns:a16="http://schemas.microsoft.com/office/drawing/2014/main" id="{EDD05B8E-283E-4620-832B-5CD6F29AA46C}"/>
                </a:ext>
              </a:extLst>
            </p:cNvPr>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658;p39">
              <a:extLst>
                <a:ext uri="{FF2B5EF4-FFF2-40B4-BE49-F238E27FC236}">
                  <a16:creationId xmlns:a16="http://schemas.microsoft.com/office/drawing/2014/main" id="{F31854B4-292B-4B9E-B309-E87DEF06234F}"/>
                </a:ext>
              </a:extLst>
            </p:cNvPr>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 name="Google Shape;659;p39">
              <a:extLst>
                <a:ext uri="{FF2B5EF4-FFF2-40B4-BE49-F238E27FC236}">
                  <a16:creationId xmlns:a16="http://schemas.microsoft.com/office/drawing/2014/main" id="{76C2E4D6-28BB-4153-9627-9FD43C9C5E97}"/>
                </a:ext>
              </a:extLst>
            </p:cNvPr>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660;p39">
              <a:extLst>
                <a:ext uri="{FF2B5EF4-FFF2-40B4-BE49-F238E27FC236}">
                  <a16:creationId xmlns:a16="http://schemas.microsoft.com/office/drawing/2014/main" id="{CABFF181-2914-463C-9AEA-8B41D7169223}"/>
                </a:ext>
              </a:extLst>
            </p:cNvPr>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661;p39">
              <a:extLst>
                <a:ext uri="{FF2B5EF4-FFF2-40B4-BE49-F238E27FC236}">
                  <a16:creationId xmlns:a16="http://schemas.microsoft.com/office/drawing/2014/main" id="{E181818E-323A-4352-8F5D-64B3E2A9579F}"/>
                </a:ext>
              </a:extLst>
            </p:cNvPr>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1"/>
          <p:cNvSpPr txBox="1">
            <a:spLocks noGrp="1"/>
          </p:cNvSpPr>
          <p:nvPr>
            <p:ph type="title"/>
          </p:nvPr>
        </p:nvSpPr>
        <p:spPr>
          <a:xfrm>
            <a:off x="152400" y="457200"/>
            <a:ext cx="1783080" cy="7621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TCSMP</a:t>
            </a:r>
            <a:br>
              <a:rPr lang="en" dirty="0"/>
            </a:br>
            <a:r>
              <a:rPr lang="en" dirty="0"/>
              <a:t>SERVER</a:t>
            </a:r>
            <a:endParaRPr dirty="0"/>
          </a:p>
        </p:txBody>
      </p:sp>
      <p:sp>
        <p:nvSpPr>
          <p:cNvPr id="213" name="Google Shape;21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14" name="Google Shape;214;p21"/>
          <p:cNvGrpSpPr/>
          <p:nvPr/>
        </p:nvGrpSpPr>
        <p:grpSpPr>
          <a:xfrm>
            <a:off x="7843600" y="2775995"/>
            <a:ext cx="1063404" cy="1257267"/>
            <a:chOff x="7843600" y="2775995"/>
            <a:chExt cx="1063404" cy="1257267"/>
          </a:xfrm>
        </p:grpSpPr>
        <p:sp>
          <p:nvSpPr>
            <p:cNvPr id="215" name="Google Shape;215;p21"/>
            <p:cNvSpPr/>
            <p:nvPr/>
          </p:nvSpPr>
          <p:spPr>
            <a:xfrm>
              <a:off x="8317077" y="3538745"/>
              <a:ext cx="116450" cy="494517"/>
            </a:xfrm>
            <a:custGeom>
              <a:avLst/>
              <a:gdLst/>
              <a:ahLst/>
              <a:cxnLst/>
              <a:rect l="l" t="t" r="r" b="b"/>
              <a:pathLst>
                <a:path w="1760" h="7474" extrusionOk="0">
                  <a:moveTo>
                    <a:pt x="1" y="0"/>
                  </a:moveTo>
                  <a:lnTo>
                    <a:pt x="1" y="7474"/>
                  </a:lnTo>
                  <a:lnTo>
                    <a:pt x="1759" y="7474"/>
                  </a:lnTo>
                  <a:lnTo>
                    <a:pt x="1759"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6" name="Google Shape;216;p21"/>
            <p:cNvSpPr/>
            <p:nvPr/>
          </p:nvSpPr>
          <p:spPr>
            <a:xfrm>
              <a:off x="7843600" y="3242988"/>
              <a:ext cx="985792" cy="257051"/>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7" name="Google Shape;217;p21"/>
            <p:cNvSpPr/>
            <p:nvPr/>
          </p:nvSpPr>
          <p:spPr>
            <a:xfrm>
              <a:off x="8317077" y="2775995"/>
              <a:ext cx="116450" cy="132595"/>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21"/>
            <p:cNvSpPr/>
            <p:nvPr/>
          </p:nvSpPr>
          <p:spPr>
            <a:xfrm>
              <a:off x="7921212" y="2947296"/>
              <a:ext cx="985792" cy="256985"/>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4" name="Picture 3">
            <a:extLst>
              <a:ext uri="{FF2B5EF4-FFF2-40B4-BE49-F238E27FC236}">
                <a16:creationId xmlns:a16="http://schemas.microsoft.com/office/drawing/2014/main" id="{0E55832A-D4AD-4D19-A9A0-B9711E5A878D}"/>
              </a:ext>
            </a:extLst>
          </p:cNvPr>
          <p:cNvPicPr>
            <a:picLocks noChangeAspect="1"/>
          </p:cNvPicPr>
          <p:nvPr/>
        </p:nvPicPr>
        <p:blipFill>
          <a:blip r:embed="rId3"/>
          <a:stretch>
            <a:fillRect/>
          </a:stretch>
        </p:blipFill>
        <p:spPr>
          <a:xfrm>
            <a:off x="1344437" y="0"/>
            <a:ext cx="4439143" cy="5143500"/>
          </a:xfrm>
          <a:prstGeom prst="rect">
            <a:avLst/>
          </a:prstGeom>
        </p:spPr>
      </p:pic>
    </p:spTree>
    <p:extLst>
      <p:ext uri="{BB962C8B-B14F-4D97-AF65-F5344CB8AC3E}">
        <p14:creationId xmlns:p14="http://schemas.microsoft.com/office/powerpoint/2010/main" val="32426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ctrTitle" idx="4294967295"/>
          </p:nvPr>
        </p:nvSpPr>
        <p:spPr>
          <a:xfrm>
            <a:off x="2683586" y="2818592"/>
            <a:ext cx="3662847" cy="784800"/>
          </a:xfrm>
          <a:prstGeom prst="rect">
            <a:avLst/>
          </a:prstGeom>
          <a:effectLst>
            <a:outerShdw blurRad="142875" dist="38100" dir="5400000" algn="bl" rotWithShape="0">
              <a:schemeClr val="dk1">
                <a:alpha val="50000"/>
              </a:schemeClr>
            </a:outerShdw>
          </a:effectLst>
        </p:spPr>
        <p:txBody>
          <a:bodyPr spcFirstLastPara="1" wrap="square" lIns="0" tIns="0" rIns="0" bIns="0" anchor="b" anchorCtr="0">
            <a:noAutofit/>
          </a:bodyPr>
          <a:lstStyle/>
          <a:p>
            <a:pPr marL="0" lvl="0" indent="0" algn="ctr" rtl="0">
              <a:spcBef>
                <a:spcPts val="0"/>
              </a:spcBef>
              <a:spcAft>
                <a:spcPts val="0"/>
              </a:spcAft>
              <a:buNone/>
            </a:pPr>
            <a:r>
              <a:rPr lang="en" sz="3200" dirty="0">
                <a:solidFill>
                  <a:schemeClr val="lt1"/>
                </a:solidFill>
              </a:rPr>
              <a:t>TCSMP CONNECTION</a:t>
            </a:r>
            <a:endParaRPr sz="3200" dirty="0">
              <a:solidFill>
                <a:schemeClr val="lt1"/>
              </a:solidFill>
            </a:endParaRPr>
          </a:p>
        </p:txBody>
      </p:sp>
      <p:sp>
        <p:nvSpPr>
          <p:cNvPr id="191" name="Google Shape;191;p20"/>
          <p:cNvSpPr txBox="1">
            <a:spLocks noGrp="1"/>
          </p:cNvSpPr>
          <p:nvPr>
            <p:ph type="subTitle" idx="4294967295"/>
          </p:nvPr>
        </p:nvSpPr>
        <p:spPr>
          <a:xfrm>
            <a:off x="2475925" y="3525850"/>
            <a:ext cx="4263300" cy="784800"/>
          </a:xfrm>
          <a:prstGeom prst="rect">
            <a:avLst/>
          </a:prstGeom>
        </p:spPr>
        <p:txBody>
          <a:bodyPr spcFirstLastPara="1" wrap="square" lIns="0" tIns="0" rIns="0" bIns="0" anchor="t" anchorCtr="0">
            <a:noAutofit/>
          </a:bodyPr>
          <a:lstStyle/>
          <a:p>
            <a:pPr marL="0" indent="0" algn="ctr">
              <a:buFont typeface="Kulim Park Light"/>
              <a:buNone/>
            </a:pPr>
            <a:r>
              <a:rPr lang="en-US" sz="1700" dirty="0">
                <a:solidFill>
                  <a:schemeClr val="accent5"/>
                </a:solidFill>
              </a:rPr>
              <a:t>Sequence diagram</a:t>
            </a:r>
          </a:p>
        </p:txBody>
      </p:sp>
      <p:sp>
        <p:nvSpPr>
          <p:cNvPr id="192" name="Google Shape;192;p20"/>
          <p:cNvSpPr/>
          <p:nvPr/>
        </p:nvSpPr>
        <p:spPr>
          <a:xfrm>
            <a:off x="4802143" y="2511798"/>
            <a:ext cx="255593" cy="2440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0"/>
          <p:cNvGrpSpPr/>
          <p:nvPr/>
        </p:nvGrpSpPr>
        <p:grpSpPr>
          <a:xfrm rot="1057000">
            <a:off x="3429792" y="2002591"/>
            <a:ext cx="723436" cy="723492"/>
            <a:chOff x="570875" y="4322250"/>
            <a:chExt cx="443300" cy="443325"/>
          </a:xfrm>
        </p:grpSpPr>
        <p:sp>
          <p:nvSpPr>
            <p:cNvPr id="197" name="Google Shape;197;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p:nvPr/>
        </p:nvSpPr>
        <p:spPr>
          <a:xfrm rot="2466570">
            <a:off x="3510850" y="1353659"/>
            <a:ext cx="355107" cy="33906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609390">
            <a:off x="4030170" y="1566985"/>
            <a:ext cx="255567" cy="243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rot="2926158">
            <a:off x="5579620" y="1760300"/>
            <a:ext cx="191399" cy="1827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1609432">
            <a:off x="4512778" y="1084035"/>
            <a:ext cx="172415" cy="1646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4" name="Google Shape;196;p20">
            <a:extLst>
              <a:ext uri="{FF2B5EF4-FFF2-40B4-BE49-F238E27FC236}">
                <a16:creationId xmlns:a16="http://schemas.microsoft.com/office/drawing/2014/main" id="{893FE83D-B32A-4677-A72A-9AD21D1C441C}"/>
              </a:ext>
            </a:extLst>
          </p:cNvPr>
          <p:cNvGrpSpPr/>
          <p:nvPr/>
        </p:nvGrpSpPr>
        <p:grpSpPr>
          <a:xfrm rot="13542208">
            <a:off x="4573563" y="1620647"/>
            <a:ext cx="723436" cy="723492"/>
            <a:chOff x="570875" y="4322250"/>
            <a:chExt cx="443300" cy="443325"/>
          </a:xfrm>
        </p:grpSpPr>
        <p:sp>
          <p:nvSpPr>
            <p:cNvPr id="25" name="Google Shape;197;p20">
              <a:extLst>
                <a:ext uri="{FF2B5EF4-FFF2-40B4-BE49-F238E27FC236}">
                  <a16:creationId xmlns:a16="http://schemas.microsoft.com/office/drawing/2014/main" id="{9E2D9A2D-36FB-4A6B-A048-D57FFC3A48EB}"/>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p20">
              <a:extLst>
                <a:ext uri="{FF2B5EF4-FFF2-40B4-BE49-F238E27FC236}">
                  <a16:creationId xmlns:a16="http://schemas.microsoft.com/office/drawing/2014/main" id="{9FE44163-9B77-4F21-B8A5-B7E52BBE7073}"/>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9;p20">
              <a:extLst>
                <a:ext uri="{FF2B5EF4-FFF2-40B4-BE49-F238E27FC236}">
                  <a16:creationId xmlns:a16="http://schemas.microsoft.com/office/drawing/2014/main" id="{B05E03B8-B0A1-4AAC-896A-E62B12F97728}"/>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0">
              <a:extLst>
                <a:ext uri="{FF2B5EF4-FFF2-40B4-BE49-F238E27FC236}">
                  <a16:creationId xmlns:a16="http://schemas.microsoft.com/office/drawing/2014/main" id="{2994B2ED-BEA3-41A4-AD91-5DD3C77308C4}"/>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512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1"/>
          <p:cNvSpPr txBox="1">
            <a:spLocks noGrp="1"/>
          </p:cNvSpPr>
          <p:nvPr>
            <p:ph type="title"/>
          </p:nvPr>
        </p:nvSpPr>
        <p:spPr>
          <a:xfrm>
            <a:off x="116957" y="155944"/>
            <a:ext cx="4603899" cy="4396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TCSMP SERVER/CLIENT</a:t>
            </a:r>
            <a:endParaRPr dirty="0"/>
          </a:p>
        </p:txBody>
      </p:sp>
      <p:sp>
        <p:nvSpPr>
          <p:cNvPr id="213" name="Google Shape;21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14" name="Google Shape;214;p21"/>
          <p:cNvGrpSpPr/>
          <p:nvPr/>
        </p:nvGrpSpPr>
        <p:grpSpPr>
          <a:xfrm>
            <a:off x="7843600" y="2775995"/>
            <a:ext cx="1063404" cy="1257267"/>
            <a:chOff x="7843600" y="2775995"/>
            <a:chExt cx="1063404" cy="1257267"/>
          </a:xfrm>
        </p:grpSpPr>
        <p:sp>
          <p:nvSpPr>
            <p:cNvPr id="215" name="Google Shape;215;p21"/>
            <p:cNvSpPr/>
            <p:nvPr/>
          </p:nvSpPr>
          <p:spPr>
            <a:xfrm>
              <a:off x="8317077" y="3538745"/>
              <a:ext cx="116450" cy="494517"/>
            </a:xfrm>
            <a:custGeom>
              <a:avLst/>
              <a:gdLst/>
              <a:ahLst/>
              <a:cxnLst/>
              <a:rect l="l" t="t" r="r" b="b"/>
              <a:pathLst>
                <a:path w="1760" h="7474" extrusionOk="0">
                  <a:moveTo>
                    <a:pt x="1" y="0"/>
                  </a:moveTo>
                  <a:lnTo>
                    <a:pt x="1" y="7474"/>
                  </a:lnTo>
                  <a:lnTo>
                    <a:pt x="1759" y="7474"/>
                  </a:lnTo>
                  <a:lnTo>
                    <a:pt x="1759"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6" name="Google Shape;216;p21"/>
            <p:cNvSpPr/>
            <p:nvPr/>
          </p:nvSpPr>
          <p:spPr>
            <a:xfrm>
              <a:off x="7843600" y="3242988"/>
              <a:ext cx="985792" cy="257051"/>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7" name="Google Shape;217;p21"/>
            <p:cNvSpPr/>
            <p:nvPr/>
          </p:nvSpPr>
          <p:spPr>
            <a:xfrm>
              <a:off x="8317077" y="2775995"/>
              <a:ext cx="116450" cy="132595"/>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21"/>
            <p:cNvSpPr/>
            <p:nvPr/>
          </p:nvSpPr>
          <p:spPr>
            <a:xfrm>
              <a:off x="7921212" y="2947296"/>
              <a:ext cx="985792" cy="256985"/>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3" name="Picture 2">
            <a:extLst>
              <a:ext uri="{FF2B5EF4-FFF2-40B4-BE49-F238E27FC236}">
                <a16:creationId xmlns:a16="http://schemas.microsoft.com/office/drawing/2014/main" id="{85154698-BEAB-4797-87B2-041C1B8F50DD}"/>
              </a:ext>
            </a:extLst>
          </p:cNvPr>
          <p:cNvPicPr>
            <a:picLocks noChangeAspect="1"/>
          </p:cNvPicPr>
          <p:nvPr/>
        </p:nvPicPr>
        <p:blipFill>
          <a:blip r:embed="rId3"/>
          <a:stretch>
            <a:fillRect/>
          </a:stretch>
        </p:blipFill>
        <p:spPr>
          <a:xfrm>
            <a:off x="917875" y="568346"/>
            <a:ext cx="4614670" cy="4547892"/>
          </a:xfrm>
          <a:prstGeom prst="rect">
            <a:avLst/>
          </a:prstGeom>
        </p:spPr>
      </p:pic>
    </p:spTree>
    <p:extLst>
      <p:ext uri="{BB962C8B-B14F-4D97-AF65-F5344CB8AC3E}">
        <p14:creationId xmlns:p14="http://schemas.microsoft.com/office/powerpoint/2010/main" val="68474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198" y="393650"/>
            <a:ext cx="5215200" cy="85716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t>PLAN</a:t>
            </a:r>
            <a:endParaRPr sz="6600" dirty="0"/>
          </a:p>
        </p:txBody>
      </p:sp>
      <p:sp>
        <p:nvSpPr>
          <p:cNvPr id="154" name="Google Shape;154;p15"/>
          <p:cNvSpPr txBox="1">
            <a:spLocks noGrp="1"/>
          </p:cNvSpPr>
          <p:nvPr>
            <p:ph type="body" idx="1"/>
          </p:nvPr>
        </p:nvSpPr>
        <p:spPr>
          <a:xfrm>
            <a:off x="457199" y="1592599"/>
            <a:ext cx="5562601" cy="3157251"/>
          </a:xfrm>
          <a:prstGeom prst="rect">
            <a:avLst/>
          </a:prstGeom>
        </p:spPr>
        <p:txBody>
          <a:bodyPr spcFirstLastPara="1" wrap="square" lIns="0" tIns="0" rIns="0" bIns="0" anchor="t" anchorCtr="0">
            <a:noAutofit/>
          </a:bodyPr>
          <a:lstStyle/>
          <a:p>
            <a:pPr lvl="0" indent="-457200" algn="l" rtl="0">
              <a:spcBef>
                <a:spcPts val="600"/>
              </a:spcBef>
              <a:spcAft>
                <a:spcPts val="0"/>
              </a:spcAft>
              <a:buClr>
                <a:schemeClr val="dk1"/>
              </a:buClr>
              <a:buSzPts val="1100"/>
              <a:buFont typeface="+mj-lt"/>
              <a:buAutoNum type="arabicPeriod"/>
            </a:pPr>
            <a:r>
              <a:rPr lang="fr-FR" sz="3600" b="1" dirty="0"/>
              <a:t>Introduction </a:t>
            </a:r>
            <a:r>
              <a:rPr lang="fr-FR" sz="2800" dirty="0"/>
              <a:t>(Problème)</a:t>
            </a:r>
            <a:endParaRPr lang="fr-FR" sz="3600" dirty="0"/>
          </a:p>
          <a:p>
            <a:pPr lvl="0" indent="-457200" algn="l" rtl="0">
              <a:spcBef>
                <a:spcPts val="600"/>
              </a:spcBef>
              <a:spcAft>
                <a:spcPts val="0"/>
              </a:spcAft>
              <a:buClr>
                <a:schemeClr val="dk1"/>
              </a:buClr>
              <a:buSzPts val="1100"/>
              <a:buFont typeface="+mj-lt"/>
              <a:buAutoNum type="arabicPeriod"/>
            </a:pPr>
            <a:r>
              <a:rPr lang="fr-FR" sz="3600" b="1" dirty="0"/>
              <a:t>Conception</a:t>
            </a:r>
            <a:r>
              <a:rPr lang="fr-FR" sz="3200" dirty="0"/>
              <a:t> </a:t>
            </a:r>
            <a:r>
              <a:rPr lang="fr-FR" sz="2800" dirty="0"/>
              <a:t>(Solution)</a:t>
            </a:r>
          </a:p>
          <a:p>
            <a:pPr lvl="0" indent="-457200" algn="l" rtl="0">
              <a:spcBef>
                <a:spcPts val="600"/>
              </a:spcBef>
              <a:spcAft>
                <a:spcPts val="0"/>
              </a:spcAft>
              <a:buClr>
                <a:schemeClr val="dk1"/>
              </a:buClr>
              <a:buSzPts val="1100"/>
              <a:buFont typeface="+mj-lt"/>
              <a:buAutoNum type="arabicPeriod"/>
            </a:pPr>
            <a:r>
              <a:rPr lang="fr-FR" sz="3600" b="1" dirty="0"/>
              <a:t>Structure </a:t>
            </a:r>
            <a:r>
              <a:rPr lang="fr-FR" sz="2800" dirty="0"/>
              <a:t>(fonctionnement)</a:t>
            </a:r>
          </a:p>
          <a:p>
            <a:pPr lvl="0" indent="-457200" algn="l" rtl="0">
              <a:spcBef>
                <a:spcPts val="600"/>
              </a:spcBef>
              <a:spcAft>
                <a:spcPts val="0"/>
              </a:spcAft>
              <a:buClr>
                <a:schemeClr val="dk1"/>
              </a:buClr>
              <a:buSzPts val="1100"/>
              <a:buFont typeface="+mj-lt"/>
              <a:buAutoNum type="arabicPeriod"/>
            </a:pPr>
            <a:r>
              <a:rPr lang="fr-FR" sz="3600" b="1" dirty="0"/>
              <a:t>Démo </a:t>
            </a:r>
            <a:r>
              <a:rPr lang="fr-FR" sz="2800" dirty="0"/>
              <a:t>(live Démo)</a:t>
            </a:r>
            <a:endParaRPr lang="fr-FR" sz="3600" b="1" dirty="0"/>
          </a:p>
        </p:txBody>
      </p:sp>
      <p:sp>
        <p:nvSpPr>
          <p:cNvPr id="156" name="Google Shape;156;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ctrTitle" idx="4294967295"/>
          </p:nvPr>
        </p:nvSpPr>
        <p:spPr>
          <a:xfrm>
            <a:off x="2729083" y="2823100"/>
            <a:ext cx="3511651" cy="784800"/>
          </a:xfrm>
          <a:prstGeom prst="rect">
            <a:avLst/>
          </a:prstGeom>
          <a:effectLst>
            <a:outerShdw blurRad="142875" dist="38100" dir="5400000" algn="bl" rotWithShape="0">
              <a:schemeClr val="dk1">
                <a:alpha val="50000"/>
              </a:schemeClr>
            </a:outerShdw>
          </a:effectLst>
        </p:spPr>
        <p:txBody>
          <a:bodyPr spcFirstLastPara="1" wrap="square" lIns="0" tIns="0" rIns="0" bIns="0" anchor="b" anchorCtr="0">
            <a:noAutofit/>
          </a:bodyPr>
          <a:lstStyle/>
          <a:p>
            <a:pPr marL="0" lvl="0" indent="0" algn="ctr" rtl="0">
              <a:spcBef>
                <a:spcPts val="0"/>
              </a:spcBef>
              <a:spcAft>
                <a:spcPts val="0"/>
              </a:spcAft>
              <a:buNone/>
            </a:pPr>
            <a:r>
              <a:rPr lang="en" sz="3200" dirty="0">
                <a:solidFill>
                  <a:schemeClr val="lt1"/>
                </a:solidFill>
              </a:rPr>
              <a:t>TPOP CONNECTION</a:t>
            </a:r>
            <a:endParaRPr sz="3200" dirty="0">
              <a:solidFill>
                <a:schemeClr val="lt1"/>
              </a:solidFill>
            </a:endParaRPr>
          </a:p>
        </p:txBody>
      </p:sp>
      <p:sp>
        <p:nvSpPr>
          <p:cNvPr id="191" name="Google Shape;191;p20"/>
          <p:cNvSpPr txBox="1">
            <a:spLocks noGrp="1"/>
          </p:cNvSpPr>
          <p:nvPr>
            <p:ph type="subTitle" idx="4294967295"/>
          </p:nvPr>
        </p:nvSpPr>
        <p:spPr>
          <a:xfrm>
            <a:off x="2475925" y="3525850"/>
            <a:ext cx="4263300" cy="784800"/>
          </a:xfrm>
          <a:prstGeom prst="rect">
            <a:avLst/>
          </a:prstGeom>
        </p:spPr>
        <p:txBody>
          <a:bodyPr spcFirstLastPara="1" wrap="square" lIns="0" tIns="0" rIns="0" bIns="0" anchor="t" anchorCtr="0">
            <a:noAutofit/>
          </a:bodyPr>
          <a:lstStyle/>
          <a:p>
            <a:pPr marL="0" indent="0" algn="ctr">
              <a:buFont typeface="Kulim Park Light"/>
              <a:buNone/>
            </a:pPr>
            <a:r>
              <a:rPr lang="en-US" sz="1700" dirty="0">
                <a:solidFill>
                  <a:schemeClr val="accent5"/>
                </a:solidFill>
              </a:rPr>
              <a:t>Sequence diagram</a:t>
            </a:r>
          </a:p>
        </p:txBody>
      </p:sp>
      <p:sp>
        <p:nvSpPr>
          <p:cNvPr id="192" name="Google Shape;192;p20"/>
          <p:cNvSpPr/>
          <p:nvPr/>
        </p:nvSpPr>
        <p:spPr>
          <a:xfrm>
            <a:off x="4802143" y="2511798"/>
            <a:ext cx="255593" cy="24404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0"/>
          <p:cNvGrpSpPr/>
          <p:nvPr/>
        </p:nvGrpSpPr>
        <p:grpSpPr>
          <a:xfrm rot="1057000">
            <a:off x="3429792" y="2002591"/>
            <a:ext cx="723436" cy="723492"/>
            <a:chOff x="570875" y="4322250"/>
            <a:chExt cx="443300" cy="443325"/>
          </a:xfrm>
        </p:grpSpPr>
        <p:sp>
          <p:nvSpPr>
            <p:cNvPr id="197" name="Google Shape;197;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0"/>
          <p:cNvSpPr/>
          <p:nvPr/>
        </p:nvSpPr>
        <p:spPr>
          <a:xfrm rot="2466570">
            <a:off x="3510850" y="1353659"/>
            <a:ext cx="355107" cy="33906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609390">
            <a:off x="4030170" y="1566985"/>
            <a:ext cx="255567" cy="2439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rot="2926158">
            <a:off x="5579620" y="1760300"/>
            <a:ext cx="191399" cy="1827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1609432">
            <a:off x="4512778" y="1084035"/>
            <a:ext cx="172415" cy="1646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4" name="Google Shape;196;p20">
            <a:extLst>
              <a:ext uri="{FF2B5EF4-FFF2-40B4-BE49-F238E27FC236}">
                <a16:creationId xmlns:a16="http://schemas.microsoft.com/office/drawing/2014/main" id="{893FE83D-B32A-4677-A72A-9AD21D1C441C}"/>
              </a:ext>
            </a:extLst>
          </p:cNvPr>
          <p:cNvGrpSpPr/>
          <p:nvPr/>
        </p:nvGrpSpPr>
        <p:grpSpPr>
          <a:xfrm rot="13542208">
            <a:off x="4573563" y="1620647"/>
            <a:ext cx="723436" cy="723492"/>
            <a:chOff x="570875" y="4322250"/>
            <a:chExt cx="443300" cy="443325"/>
          </a:xfrm>
        </p:grpSpPr>
        <p:sp>
          <p:nvSpPr>
            <p:cNvPr id="25" name="Google Shape;197;p20">
              <a:extLst>
                <a:ext uri="{FF2B5EF4-FFF2-40B4-BE49-F238E27FC236}">
                  <a16:creationId xmlns:a16="http://schemas.microsoft.com/office/drawing/2014/main" id="{9E2D9A2D-36FB-4A6B-A048-D57FFC3A48EB}"/>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p20">
              <a:extLst>
                <a:ext uri="{FF2B5EF4-FFF2-40B4-BE49-F238E27FC236}">
                  <a16:creationId xmlns:a16="http://schemas.microsoft.com/office/drawing/2014/main" id="{9FE44163-9B77-4F21-B8A5-B7E52BBE7073}"/>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9;p20">
              <a:extLst>
                <a:ext uri="{FF2B5EF4-FFF2-40B4-BE49-F238E27FC236}">
                  <a16:creationId xmlns:a16="http://schemas.microsoft.com/office/drawing/2014/main" id="{B05E03B8-B0A1-4AAC-896A-E62B12F97728}"/>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0">
              <a:extLst>
                <a:ext uri="{FF2B5EF4-FFF2-40B4-BE49-F238E27FC236}">
                  <a16:creationId xmlns:a16="http://schemas.microsoft.com/office/drawing/2014/main" id="{2994B2ED-BEA3-41A4-AD91-5DD3C77308C4}"/>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228600"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0326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1"/>
          <p:cNvSpPr txBox="1">
            <a:spLocks noGrp="1"/>
          </p:cNvSpPr>
          <p:nvPr>
            <p:ph type="title"/>
          </p:nvPr>
        </p:nvSpPr>
        <p:spPr>
          <a:xfrm>
            <a:off x="116957" y="155944"/>
            <a:ext cx="4603899" cy="4396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TPOP SERVER/CLIENT</a:t>
            </a:r>
            <a:endParaRPr dirty="0"/>
          </a:p>
        </p:txBody>
      </p:sp>
      <p:sp>
        <p:nvSpPr>
          <p:cNvPr id="213" name="Google Shape;21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14" name="Google Shape;214;p21"/>
          <p:cNvGrpSpPr/>
          <p:nvPr/>
        </p:nvGrpSpPr>
        <p:grpSpPr>
          <a:xfrm>
            <a:off x="7843600" y="2775995"/>
            <a:ext cx="1063404" cy="1257267"/>
            <a:chOff x="7843600" y="2775995"/>
            <a:chExt cx="1063404" cy="1257267"/>
          </a:xfrm>
        </p:grpSpPr>
        <p:sp>
          <p:nvSpPr>
            <p:cNvPr id="215" name="Google Shape;215;p21"/>
            <p:cNvSpPr/>
            <p:nvPr/>
          </p:nvSpPr>
          <p:spPr>
            <a:xfrm>
              <a:off x="8317077" y="3538745"/>
              <a:ext cx="116450" cy="494517"/>
            </a:xfrm>
            <a:custGeom>
              <a:avLst/>
              <a:gdLst/>
              <a:ahLst/>
              <a:cxnLst/>
              <a:rect l="l" t="t" r="r" b="b"/>
              <a:pathLst>
                <a:path w="1760" h="7474" extrusionOk="0">
                  <a:moveTo>
                    <a:pt x="1" y="0"/>
                  </a:moveTo>
                  <a:lnTo>
                    <a:pt x="1" y="7474"/>
                  </a:lnTo>
                  <a:lnTo>
                    <a:pt x="1759" y="7474"/>
                  </a:lnTo>
                  <a:lnTo>
                    <a:pt x="1759"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6" name="Google Shape;216;p21"/>
            <p:cNvSpPr/>
            <p:nvPr/>
          </p:nvSpPr>
          <p:spPr>
            <a:xfrm>
              <a:off x="7843600" y="3242988"/>
              <a:ext cx="985792" cy="257051"/>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7" name="Google Shape;217;p21"/>
            <p:cNvSpPr/>
            <p:nvPr/>
          </p:nvSpPr>
          <p:spPr>
            <a:xfrm>
              <a:off x="8317077" y="2775995"/>
              <a:ext cx="116450" cy="132595"/>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21"/>
            <p:cNvSpPr/>
            <p:nvPr/>
          </p:nvSpPr>
          <p:spPr>
            <a:xfrm>
              <a:off x="7921212" y="2947296"/>
              <a:ext cx="985792" cy="256985"/>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6"/>
            </a:solidFill>
            <a:ln>
              <a:noFill/>
            </a:ln>
            <a:effectLst>
              <a:outerShdw blurRad="185738" dist="85725" dir="162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4" name="Picture 3">
            <a:extLst>
              <a:ext uri="{FF2B5EF4-FFF2-40B4-BE49-F238E27FC236}">
                <a16:creationId xmlns:a16="http://schemas.microsoft.com/office/drawing/2014/main" id="{F836A8DF-9B21-4DA7-B498-DC51A61D453F}"/>
              </a:ext>
            </a:extLst>
          </p:cNvPr>
          <p:cNvPicPr>
            <a:picLocks noChangeAspect="1"/>
          </p:cNvPicPr>
          <p:nvPr/>
        </p:nvPicPr>
        <p:blipFill>
          <a:blip r:embed="rId3"/>
          <a:stretch>
            <a:fillRect/>
          </a:stretch>
        </p:blipFill>
        <p:spPr>
          <a:xfrm>
            <a:off x="236996" y="595608"/>
            <a:ext cx="5599434" cy="4547892"/>
          </a:xfrm>
          <a:prstGeom prst="rect">
            <a:avLst/>
          </a:prstGeom>
        </p:spPr>
      </p:pic>
    </p:spTree>
    <p:extLst>
      <p:ext uri="{BB962C8B-B14F-4D97-AF65-F5344CB8AC3E}">
        <p14:creationId xmlns:p14="http://schemas.microsoft.com/office/powerpoint/2010/main" val="3823734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txBox="1">
            <a:spLocks noGrp="1"/>
          </p:cNvSpPr>
          <p:nvPr>
            <p:ph type="ctrTitle" idx="4294967295"/>
          </p:nvPr>
        </p:nvSpPr>
        <p:spPr>
          <a:xfrm>
            <a:off x="2140024" y="2224405"/>
            <a:ext cx="4863900" cy="768900"/>
          </a:xfrm>
          <a:prstGeom prst="rect">
            <a:avLst/>
          </a:prstGeom>
          <a:effectLst>
            <a:outerShdw blurRad="257175" dist="76200" dir="5400000" algn="bl" rotWithShape="0">
              <a:schemeClr val="dk1">
                <a:alpha val="64000"/>
              </a:schemeClr>
            </a:outerShdw>
          </a:effectLst>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Thanks!</a:t>
            </a:r>
            <a:endParaRPr sz="6000" dirty="0">
              <a:solidFill>
                <a:schemeClr val="lt1"/>
              </a:solidFill>
            </a:endParaRPr>
          </a:p>
        </p:txBody>
      </p:sp>
      <p:sp>
        <p:nvSpPr>
          <p:cNvPr id="385" name="Google Shape;385;p36"/>
          <p:cNvSpPr txBox="1">
            <a:spLocks noGrp="1"/>
          </p:cNvSpPr>
          <p:nvPr>
            <p:ph type="body" idx="4294967295"/>
          </p:nvPr>
        </p:nvSpPr>
        <p:spPr>
          <a:xfrm>
            <a:off x="2140024" y="2973455"/>
            <a:ext cx="4863900" cy="1073400"/>
          </a:xfrm>
          <a:prstGeom prst="rect">
            <a:avLst/>
          </a:prstGeom>
          <a:effectLst>
            <a:outerShdw blurRad="57150" dist="19050" dir="5400000" algn="bl" rotWithShape="0">
              <a:schemeClr val="dk1">
                <a:alpha val="50000"/>
              </a:schemeClr>
            </a:outerShdw>
          </a:effectLst>
        </p:spPr>
        <p:txBody>
          <a:bodyPr spcFirstLastPara="1" wrap="square" lIns="0" tIns="0" rIns="0" bIns="0" anchor="t" anchorCtr="0">
            <a:noAutofit/>
          </a:bodyPr>
          <a:lstStyle/>
          <a:p>
            <a:pPr marL="0" lvl="0" indent="0" algn="ctr" rtl="0">
              <a:lnSpc>
                <a:spcPct val="100000"/>
              </a:lnSpc>
              <a:spcBef>
                <a:spcPts val="600"/>
              </a:spcBef>
              <a:spcAft>
                <a:spcPts val="0"/>
              </a:spcAft>
              <a:buNone/>
            </a:pPr>
            <a:r>
              <a:rPr lang="en" sz="2400" b="1" dirty="0">
                <a:solidFill>
                  <a:schemeClr val="accent5"/>
                </a:solidFill>
                <a:latin typeface="Kulim Park"/>
                <a:ea typeface="Kulim Park"/>
                <a:cs typeface="Kulim Park"/>
                <a:sym typeface="Kulim Park"/>
              </a:rPr>
              <a:t>Any questions?</a:t>
            </a:r>
            <a:endParaRPr sz="1800" dirty="0">
              <a:solidFill>
                <a:schemeClr val="lt1"/>
              </a:solidFill>
            </a:endParaRPr>
          </a:p>
        </p:txBody>
      </p:sp>
      <p:sp>
        <p:nvSpPr>
          <p:cNvPr id="386" name="Google Shape;386;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87" name="Google Shape;387;p36"/>
          <p:cNvSpPr/>
          <p:nvPr/>
        </p:nvSpPr>
        <p:spPr>
          <a:xfrm>
            <a:off x="4213948" y="1442305"/>
            <a:ext cx="716103" cy="642884"/>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gradFill>
            <a:gsLst>
              <a:gs pos="0">
                <a:schemeClr val="lt1"/>
              </a:gs>
              <a:gs pos="100000">
                <a:schemeClr val="lt2"/>
              </a:gs>
            </a:gsLst>
            <a:lin ang="5400012" scaled="0"/>
          </a:gradFill>
          <a:ln>
            <a:noFill/>
          </a:ln>
          <a:effectLst>
            <a:outerShdw blurRad="300038" dist="95250" dir="5400000" algn="bl" rotWithShape="0">
              <a:schemeClr val="dk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01528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ctrTitle"/>
          </p:nvPr>
        </p:nvSpPr>
        <p:spPr>
          <a:xfrm>
            <a:off x="685800" y="2123600"/>
            <a:ext cx="4566300" cy="470700"/>
          </a:xfrm>
          <a:prstGeom prst="rect">
            <a:avLst/>
          </a:prstGeom>
        </p:spPr>
        <p:txBody>
          <a:bodyPr spcFirstLastPara="1" wrap="square" lIns="0" tIns="0" rIns="0" bIns="0" anchor="b" anchorCtr="0">
            <a:noAutofit/>
          </a:bodyPr>
          <a:lstStyle/>
          <a:p>
            <a:r>
              <a:rPr lang="en" dirty="0">
                <a:solidFill>
                  <a:schemeClr val="accent5"/>
                </a:solidFill>
              </a:rPr>
              <a:t>1. </a:t>
            </a:r>
            <a:r>
              <a:rPr lang="fr-FR" sz="3600" b="1" dirty="0"/>
              <a:t>Introduction</a:t>
            </a:r>
            <a:endParaRPr dirty="0"/>
          </a:p>
        </p:txBody>
      </p:sp>
      <p:sp>
        <p:nvSpPr>
          <p:cNvPr id="169" name="Google Shape;169;p17"/>
          <p:cNvSpPr txBox="1">
            <a:spLocks noGrp="1"/>
          </p:cNvSpPr>
          <p:nvPr>
            <p:ph type="subTitle" idx="1"/>
          </p:nvPr>
        </p:nvSpPr>
        <p:spPr>
          <a:xfrm>
            <a:off x="685800" y="2691077"/>
            <a:ext cx="4566300" cy="32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fr-FR" dirty="0"/>
              <a:t>Commençons</a:t>
            </a:r>
            <a:r>
              <a:rPr lang="en-US" dirty="0"/>
              <a:t> par le </a:t>
            </a:r>
            <a:r>
              <a:rPr lang="fr-FR" dirty="0"/>
              <a:t>problème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496190"/>
            <a:ext cx="3758100" cy="215112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L'objectif de ce projet est de définir un protocole, et sa RFC associée, qui permettrait de limiter l'envoie de mails indésirables.</a:t>
            </a:r>
            <a:endParaRPr dirty="0"/>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496190"/>
            <a:ext cx="3758100" cy="215112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Pour cela on fait payer un coût à l'envoie du mail, le prix à payer est du temps CPU.</a:t>
            </a:r>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98538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ctrTitle"/>
          </p:nvPr>
        </p:nvSpPr>
        <p:spPr>
          <a:xfrm>
            <a:off x="685800" y="2123600"/>
            <a:ext cx="4566300" cy="470700"/>
          </a:xfrm>
          <a:prstGeom prst="rect">
            <a:avLst/>
          </a:prstGeom>
        </p:spPr>
        <p:txBody>
          <a:bodyPr spcFirstLastPara="1" wrap="square" lIns="0" tIns="0" rIns="0" bIns="0" anchor="b" anchorCtr="0">
            <a:noAutofit/>
          </a:bodyPr>
          <a:lstStyle/>
          <a:p>
            <a:r>
              <a:rPr lang="en" dirty="0">
                <a:solidFill>
                  <a:schemeClr val="accent5"/>
                </a:solidFill>
              </a:rPr>
              <a:t>2. </a:t>
            </a:r>
            <a:r>
              <a:rPr lang="fr-FR" sz="3600" b="1" dirty="0"/>
              <a:t>Conception</a:t>
            </a:r>
            <a:endParaRPr dirty="0"/>
          </a:p>
        </p:txBody>
      </p:sp>
      <p:sp>
        <p:nvSpPr>
          <p:cNvPr id="169" name="Google Shape;169;p17"/>
          <p:cNvSpPr txBox="1">
            <a:spLocks noGrp="1"/>
          </p:cNvSpPr>
          <p:nvPr>
            <p:ph type="subTitle" idx="1"/>
          </p:nvPr>
        </p:nvSpPr>
        <p:spPr>
          <a:xfrm>
            <a:off x="685800" y="2691077"/>
            <a:ext cx="4566300" cy="327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Comment </a:t>
            </a:r>
            <a:r>
              <a:rPr lang="fr-FR" dirty="0"/>
              <a:t>Résoudre</a:t>
            </a:r>
            <a:r>
              <a:rPr lang="en-US" dirty="0"/>
              <a:t> </a:t>
            </a:r>
            <a:r>
              <a:rPr lang="fr-FR" dirty="0"/>
              <a:t>cette</a:t>
            </a:r>
            <a:r>
              <a:rPr lang="en-US" dirty="0"/>
              <a:t> </a:t>
            </a:r>
            <a:r>
              <a:rPr lang="fr-FR" dirty="0"/>
              <a:t>problème</a:t>
            </a:r>
          </a:p>
        </p:txBody>
      </p:sp>
    </p:spTree>
    <p:extLst>
      <p:ext uri="{BB962C8B-B14F-4D97-AF65-F5344CB8AC3E}">
        <p14:creationId xmlns:p14="http://schemas.microsoft.com/office/powerpoint/2010/main" val="108374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244730"/>
            <a:ext cx="3758100" cy="296913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Nous avons choisi de faire une extension similaire de la RFC 5321 pour le TCSMP et une extension similaire de la RFC 1081 plutôt qu'un protocole indépendant car notre protocole est très proche de SMTP et POP3.</a:t>
            </a:r>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1792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087185"/>
            <a:ext cx="3758100" cy="296913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Il s'agit alors de payer des frais à l'expéditeur de l'e-mail. Pour ce faire, il est logique de disposer d 'une solution qui ne coûte que du temps au client et non au serveur. C'est pourquoi les puzzles sont intéressants.</a:t>
            </a:r>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99675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body" idx="1"/>
          </p:nvPr>
        </p:nvSpPr>
        <p:spPr>
          <a:xfrm>
            <a:off x="2692950" y="1087185"/>
            <a:ext cx="3758100" cy="296913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fr-FR" dirty="0"/>
              <a:t>Le puzzle utilisé dans notre code est un puzzle simple qui consiste des lettres d’alphabet arranger aléatoirement et le client doit les trier alphabétiquement. </a:t>
            </a:r>
          </a:p>
        </p:txBody>
      </p:sp>
      <p:sp>
        <p:nvSpPr>
          <p:cNvPr id="175" name="Google Shape;17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95859922"/>
      </p:ext>
    </p:extLst>
  </p:cSld>
  <p:clrMapOvr>
    <a:masterClrMapping/>
  </p:clrMapOvr>
</p:sld>
</file>

<file path=ppt/theme/theme1.xml><?xml version="1.0" encoding="utf-8"?>
<a:theme xmlns:a="http://schemas.openxmlformats.org/drawingml/2006/main" name="Volumnia template">
  <a:themeElements>
    <a:clrScheme name="Custom 347">
      <a:dk1>
        <a:srgbClr val="39273F"/>
      </a:dk1>
      <a:lt1>
        <a:srgbClr val="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306</Words>
  <Application>Microsoft Office PowerPoint</Application>
  <PresentationFormat>On-screen Show (16:9)</PresentationFormat>
  <Paragraphs>56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Kulim Park</vt:lpstr>
      <vt:lpstr>Arial</vt:lpstr>
      <vt:lpstr>Kulim Park Light</vt:lpstr>
      <vt:lpstr>Volumnia template</vt:lpstr>
      <vt:lpstr>TCSMP Time-Cost Stamped Mail Protocol </vt:lpstr>
      <vt:lpstr>PLAN</vt:lpstr>
      <vt:lpstr>1. Introduction</vt:lpstr>
      <vt:lpstr>PowerPoint Presentation</vt:lpstr>
      <vt:lpstr>PowerPoint Presentation</vt:lpstr>
      <vt:lpstr>2. Conception</vt:lpstr>
      <vt:lpstr>PowerPoint Presentation</vt:lpstr>
      <vt:lpstr>PowerPoint Presentation</vt:lpstr>
      <vt:lpstr>PowerPoint Presentation</vt:lpstr>
      <vt:lpstr>PowerPoint Presentation</vt:lpstr>
      <vt:lpstr>3. Structure</vt:lpstr>
      <vt:lpstr>Notre Structure consiste de 2 partie principale</vt:lpstr>
      <vt:lpstr>Clients</vt:lpstr>
      <vt:lpstr>TCSMP CLIENT</vt:lpstr>
      <vt:lpstr>TPOP CLIENT</vt:lpstr>
      <vt:lpstr>Serveurs</vt:lpstr>
      <vt:lpstr>TCSMP SERVER</vt:lpstr>
      <vt:lpstr>TCSMP CONNECTION</vt:lpstr>
      <vt:lpstr>TCSMP SERVER/CLIENT</vt:lpstr>
      <vt:lpstr>TPOP CONNECTION</vt:lpstr>
      <vt:lpstr>TPOP SERVER/CLIENT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TCSMP Time-Cost Stamped Mail Protocol </dc:title>
  <cp:lastModifiedBy>Mohamad Chalhoub</cp:lastModifiedBy>
  <cp:revision>14</cp:revision>
  <dcterms:modified xsi:type="dcterms:W3CDTF">2020-08-21T08:32:28Z</dcterms:modified>
</cp:coreProperties>
</file>