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9118-A0FF-4BFA-B95A-780B1A4E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49BA0-9CE1-4EB9-938A-AA2762FC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1AF4-CD34-4DF0-8FC3-4CB446EB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CF11-819D-44CA-AEE2-CD413A76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C6B0-F605-4A11-A1F4-D88F060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408B-5C89-439B-8A37-8AB40F2B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91DA0-04E9-4139-8EFA-A2DB524D7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5F76-A4A4-4EA2-85FE-AD39CB18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4C73-DBA1-47A8-8E4C-DD346C24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4C9B-DDD7-4697-8CA9-4F7781CE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0973-7CBB-4001-B92D-CD1BC9A0A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CCF97-9E2D-48BE-BB17-95AA7F474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2966-7F0D-49E4-8A1C-240E01F9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DD3B-205C-4C72-84FA-367FC2AE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E43A-C3FD-447C-9C74-B244D97F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04F1-0310-4B49-9567-0A0B65B7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4D9F-5B92-46B9-85B0-BC06BECD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C8E9-39C5-42BF-BEE3-4F1DA578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1476-5A82-4901-BD72-B2ECF590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B176-C55F-4379-8524-B216C3CE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149-56CA-47F7-89A4-98CD9D9A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CE3D-E792-4AA6-8E9A-C01EC900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EDB7-B101-4060-A8CC-D889CE0D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A748-EDB5-415B-A756-BD6AF2B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5E1B-A67C-41BF-8FB4-EA5D0ADE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DF76-A95B-4B1A-9019-11430C2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F475-9698-4427-AAFA-569F80530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360C9-0CD5-4A93-8934-B3924BB8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3425-F97F-4BA5-9CF7-8F3DB20B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750-9EA3-4616-991F-27EC8E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C06D-BBE3-4348-AA20-A9AF1FBB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16DA-DC72-4B80-BD92-9A92F3A9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B14B-A36C-4C64-BE98-596C2922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3FE0-A8C8-47F4-B43D-E61A9F92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BDD3C-8CC6-4016-BBD6-7C896849F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49E74-A632-41E5-81FC-6BAD794A5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A9EC1-440B-48A8-985F-E76D67EC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79703-3307-472E-BC7F-D263A883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3F599-306B-43AA-9897-635101C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B216-0D7C-4F69-AB44-69F0883D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C8198-A62F-4DA7-9FF3-F293CF79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B02F6-2490-45CC-865C-892F1017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4D0C-D9E1-4C6F-A913-73D04850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D0D12-A8CE-4A4E-88B4-085916DE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832A7-9089-48D6-9435-C0CA5693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19E6-24F1-4303-AC14-555A6839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3E92-0746-4A4B-A224-A0D00CA4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20D1-CCAA-4767-BABF-8A78AA3B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788F-72A6-4126-BC53-F35A6873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AC42-21EF-4733-B979-9AA3385F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208A-3374-47E7-8A83-F13BA6A6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B3C7-5932-43F4-A4C4-F0E300EF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D63A-B1F3-4D51-81AC-E8B723DD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E8E28-C725-4501-9709-587A6D79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D5827-D7A9-4914-BFC7-82A0AE21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AB3E9-C3EB-4367-AA6B-A66A202A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709C1-09AC-44B0-B90B-F1BE7296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3411-EDB9-49A5-8799-EA46C43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3BFBC-66C2-4865-80BC-77118958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D463-422D-461C-9C44-F96F6064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CEB1-6290-40CF-8AD4-8B60F87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2691-756D-4644-922E-5A2D828D00D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6712-3621-4AC1-99A7-0D8B460A3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1595-2736-4BEC-B8BD-D4C119C1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DA65-EBCA-4398-BE8A-FDCCF1635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C6F2-6CA8-485F-A381-58A910EF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428"/>
            <a:ext cx="9144000" cy="2831571"/>
          </a:xfrm>
        </p:spPr>
        <p:txBody>
          <a:bodyPr>
            <a:normAutofit/>
          </a:bodyPr>
          <a:lstStyle/>
          <a:p>
            <a:r>
              <a:rPr lang="en-GB" sz="7200" dirty="0"/>
              <a:t>Welcome To</a:t>
            </a:r>
            <a:br>
              <a:rPr lang="en-GB" dirty="0"/>
            </a:br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Google Sans"/>
              </a:rPr>
              <a:t>U</a:t>
            </a:r>
            <a:r>
              <a:rPr lang="en-US" sz="54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nique </a:t>
            </a:r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Google Sans"/>
              </a:rPr>
              <a:t>S</a:t>
            </a:r>
            <a:r>
              <a:rPr lang="en-US" sz="54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elling </a:t>
            </a:r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Google Sans"/>
              </a:rPr>
              <a:t>P</a:t>
            </a:r>
            <a:r>
              <a:rPr lang="en-US" sz="5400" b="0" i="0" dirty="0">
                <a:solidFill>
                  <a:schemeClr val="bg2">
                    <a:lumMod val="75000"/>
                  </a:schemeClr>
                </a:solidFill>
                <a:effectLst/>
                <a:latin typeface="Google Sans"/>
              </a:rPr>
              <a:t>oint 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A3846-D977-4739-87D1-C9E22A9BB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257"/>
            <a:ext cx="9144000" cy="2611438"/>
          </a:xfrm>
        </p:spPr>
        <p:txBody>
          <a:bodyPr/>
          <a:lstStyle/>
          <a:p>
            <a:r>
              <a:rPr lang="en-GB" dirty="0"/>
              <a:t>Created By </a:t>
            </a:r>
          </a:p>
          <a:p>
            <a:r>
              <a:rPr lang="en-GB" dirty="0"/>
              <a:t>Md. Mehedi Hasan</a:t>
            </a:r>
          </a:p>
          <a:p>
            <a:r>
              <a:rPr lang="en-GB" dirty="0"/>
              <a:t>Student Of WIT Institute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735958A-8BA7-491E-8AE0-923B86D10CF1}"/>
              </a:ext>
            </a:extLst>
          </p:cNvPr>
          <p:cNvSpPr/>
          <p:nvPr/>
        </p:nvSpPr>
        <p:spPr>
          <a:xfrm>
            <a:off x="6883399" y="4064000"/>
            <a:ext cx="330200" cy="2201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2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E833-64EC-41D5-91D1-5BAE1BB8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1875"/>
          </a:xfrm>
        </p:spPr>
        <p:txBody>
          <a:bodyPr/>
          <a:lstStyle/>
          <a:p>
            <a:pPr algn="ctr"/>
            <a:r>
              <a:rPr lang="en-GB" b="1" dirty="0"/>
              <a:t>Introducing My Self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6D42-F182-45A3-9885-925DD855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133"/>
            <a:ext cx="10515600" cy="328983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D2D2D"/>
                </a:solidFill>
                <a:latin typeface="Noto Sans" panose="020B0502040204020203" pitchFamily="34" charset="0"/>
              </a:rPr>
              <a:t>My name is MD. Mehedi Hasan, an I am a student of Computer Science And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D2D2D"/>
                </a:solidFill>
                <a:latin typeface="Noto Sans" panose="020B0502040204020203" pitchFamily="34" charset="0"/>
              </a:rPr>
              <a:t>I am continuing my study from Mymensingh Polytechnic Institute.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I am a</a:t>
            </a:r>
            <a:r>
              <a:rPr lang="en-GB" sz="1400" dirty="0">
                <a:solidFill>
                  <a:srgbClr val="2D2D2D"/>
                </a:solidFill>
                <a:latin typeface="Noto Sans" panose="020B0502040204020203" pitchFamily="34" charset="0"/>
              </a:rPr>
              <a:t>n Professional Graphic Designer and Intermediate level Web Designer.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D2D2D"/>
                </a:solidFill>
                <a:latin typeface="Noto Sans" panose="020B0502040204020203" pitchFamily="34" charset="0"/>
              </a:rPr>
              <a:t>Currently I am a student of WIT institute. </a:t>
            </a:r>
          </a:p>
          <a:p>
            <a:pPr marL="0" indent="0" algn="l">
              <a:buNone/>
            </a:pPr>
            <a:endParaRPr lang="en-GB" sz="1400" b="0" i="1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7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6103-4C74-4217-8063-A77BED6C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>
                <a:latin typeface="Google Sans"/>
              </a:rPr>
              <a:t>U</a:t>
            </a:r>
            <a:r>
              <a:rPr lang="en-US" sz="4800" b="0" i="0" dirty="0">
                <a:effectLst/>
                <a:latin typeface="Google Sans"/>
              </a:rPr>
              <a:t>nique Selling </a:t>
            </a:r>
            <a:r>
              <a:rPr lang="en-US" sz="4800" dirty="0">
                <a:latin typeface="Google Sans"/>
              </a:rPr>
              <a:t>P</a:t>
            </a:r>
            <a:r>
              <a:rPr lang="en-US" sz="4800" b="0" i="0" dirty="0">
                <a:effectLst/>
                <a:latin typeface="Google Sans"/>
              </a:rPr>
              <a:t>oint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8755-5F6F-4DF1-B3C5-E8006D76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333"/>
            <a:ext cx="7205133" cy="4402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Skill’s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/>
              <a:t>I am a Expert Graphic Designer. And a verry good learner of Web Design.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/>
              <a:t>In Graphic Sector, I can make any thing for you. Like Logos,   Banners, Pamphlet’s, Roll up Banners and many more thing for your.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/>
              <a:t>I am an Intermediate level Web Designer. I can make web sites and manage them.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620DE-6628-4165-8277-5D03A7BA4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14" y="1690688"/>
            <a:ext cx="1550355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4896-0FC4-4FA1-A052-FD1FBA9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dirty="0"/>
              <a:t>Communication Skills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638B-67CC-42E2-A1F6-E2FF6C2A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en-GB" dirty="0"/>
              <a:t>Bangla is my Mother </a:t>
            </a:r>
            <a:r>
              <a:rPr lang="en-GB" dirty="0" err="1"/>
              <a:t>toung</a:t>
            </a:r>
            <a:r>
              <a:rPr lang="en-GB" dirty="0"/>
              <a:t>.</a:t>
            </a:r>
          </a:p>
          <a:p>
            <a:r>
              <a:rPr lang="en-GB" dirty="0"/>
              <a:t>I can speak English as like my Mother </a:t>
            </a:r>
            <a:r>
              <a:rPr lang="en-GB" dirty="0" err="1"/>
              <a:t>toung</a:t>
            </a:r>
            <a:r>
              <a:rPr lang="en-GB" dirty="0"/>
              <a:t>.</a:t>
            </a:r>
          </a:p>
          <a:p>
            <a:r>
              <a:rPr lang="en-GB" dirty="0"/>
              <a:t>I can speak Hindi.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4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159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Noto Sans</vt:lpstr>
      <vt:lpstr>Wingdings</vt:lpstr>
      <vt:lpstr>Office Theme</vt:lpstr>
      <vt:lpstr>Welcome To Unique Selling Point </vt:lpstr>
      <vt:lpstr>Introducing My Self</vt:lpstr>
      <vt:lpstr>Unique Selling Point</vt:lpstr>
      <vt:lpstr>Communication Skills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Unique Selling Point</dc:title>
  <dc:creator>USER</dc:creator>
  <cp:lastModifiedBy>USER</cp:lastModifiedBy>
  <cp:revision>5</cp:revision>
  <dcterms:created xsi:type="dcterms:W3CDTF">2023-10-23T04:46:23Z</dcterms:created>
  <dcterms:modified xsi:type="dcterms:W3CDTF">2023-10-23T05:19:45Z</dcterms:modified>
</cp:coreProperties>
</file>