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4"/>
  </p:notesMasterIdLst>
  <p:handoutMasterIdLst>
    <p:handoutMasterId r:id="rId25"/>
  </p:handoutMasterIdLst>
  <p:sldIdLst>
    <p:sldId id="305" r:id="rId4"/>
    <p:sldId id="257" r:id="rId5"/>
    <p:sldId id="308" r:id="rId6"/>
    <p:sldId id="320" r:id="rId7"/>
    <p:sldId id="309" r:id="rId8"/>
    <p:sldId id="314" r:id="rId9"/>
    <p:sldId id="294" r:id="rId10"/>
    <p:sldId id="306" r:id="rId11"/>
    <p:sldId id="271" r:id="rId12"/>
    <p:sldId id="286" r:id="rId13"/>
    <p:sldId id="318" r:id="rId14"/>
    <p:sldId id="268" r:id="rId15"/>
    <p:sldId id="317" r:id="rId16"/>
    <p:sldId id="316" r:id="rId17"/>
    <p:sldId id="311" r:id="rId18"/>
    <p:sldId id="319" r:id="rId19"/>
    <p:sldId id="312" r:id="rId20"/>
    <p:sldId id="315" r:id="rId21"/>
    <p:sldId id="313" r:id="rId22"/>
    <p:sldId id="296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878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8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2546"/>
            <a:ext cx="9433048" cy="5308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133383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(Headings)"/>
              </a:rPr>
              <a:t>Smart Car Parking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195671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Step towards Smart City</a:t>
            </a:r>
          </a:p>
        </p:txBody>
      </p:sp>
    </p:spTree>
    <p:extLst>
      <p:ext uri="{BB962C8B-B14F-4D97-AF65-F5344CB8AC3E}">
        <p14:creationId xmlns:p14="http://schemas.microsoft.com/office/powerpoint/2010/main" val="322749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Circuit Diagram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r="12357"/>
          <a:stretch>
            <a:fillRect/>
          </a:stretch>
        </p:blipFill>
        <p:spPr>
          <a:xfrm>
            <a:off x="683568" y="1263998"/>
            <a:ext cx="3888432" cy="345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79614"/>
            <a:ext cx="3443254" cy="35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Implementation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293" y="267494"/>
            <a:ext cx="3235821" cy="5042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35369"/>
            <a:ext cx="2395242" cy="3468007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2" b="7752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1115616" y="2869373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8916" y="289861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6484" y="2933785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1840" y="1924783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7763" y="1923163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204" y="1921543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1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Implementation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67494"/>
            <a:ext cx="3129190" cy="4876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44" y="1059582"/>
            <a:ext cx="2293040" cy="3362805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9"/>
          <a:stretch>
            <a:fillRect/>
          </a:stretch>
        </p:blipFill>
        <p:spPr/>
      </p:pic>
      <p:sp>
        <p:nvSpPr>
          <p:cNvPr id="39" name="TextBox 38"/>
          <p:cNvSpPr txBox="1"/>
          <p:nvPr/>
        </p:nvSpPr>
        <p:spPr>
          <a:xfrm>
            <a:off x="1547664" y="2888519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1049" y="2866729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3747" y="2888519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504" y="1775100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72712" y="1775100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5143" y="1794183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Implementation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27" y="89932"/>
            <a:ext cx="2947789" cy="5053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65" y="996201"/>
            <a:ext cx="2176828" cy="333097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7" b="8507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971600" y="2914009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8049" y="295411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3951" y="297667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13708" y="2101844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5897" y="214256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8571" y="2223848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4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Implementation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27" y="202137"/>
            <a:ext cx="3019797" cy="5033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78667"/>
            <a:ext cx="2232248" cy="3537299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 b="8240"/>
          <a:stretch>
            <a:fillRect/>
          </a:stretch>
        </p:blipFill>
        <p:spPr/>
      </p:pic>
      <p:sp>
        <p:nvSpPr>
          <p:cNvPr id="14" name="TextBox 13"/>
          <p:cNvSpPr txBox="1"/>
          <p:nvPr/>
        </p:nvSpPr>
        <p:spPr>
          <a:xfrm>
            <a:off x="1115616" y="290023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0216" y="290023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9423" y="2900231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8938" y="1802746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1802746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9979" y="1832030"/>
            <a:ext cx="300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2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2233427"/>
            <a:ext cx="5472608" cy="914387"/>
          </a:xfrm>
        </p:spPr>
        <p:txBody>
          <a:bodyPr/>
          <a:lstStyle/>
          <a:p>
            <a:r>
              <a:rPr lang="en-US" dirty="0"/>
              <a:t>Limitations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1720" y="63175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           </a:t>
            </a:r>
            <a:r>
              <a:rPr lang="en-US" altLang="ko-KR" dirty="0">
                <a:solidFill>
                  <a:schemeClr val="accent1"/>
                </a:solidFill>
              </a:rPr>
              <a:t> Limitations</a:t>
            </a:r>
            <a:endParaRPr lang="ko-KR" alt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2676" y="1790097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98726" y="2664087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8726" y="3555529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605550" y="1736293"/>
            <a:ext cx="651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used light sensor to take analog data . System accuracy depends </a:t>
            </a:r>
          </a:p>
          <a:p>
            <a:r>
              <a:rPr lang="en-US" sz="1600" dirty="0"/>
              <a:t>on the intensity of light . In case of low light condition, the values may not be as expected introducing some error.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18749" y="2748439"/>
            <a:ext cx="638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developed the app for only android operating </a:t>
            </a:r>
            <a:r>
              <a:rPr lang="en-US" sz="1600" dirty="0" err="1"/>
              <a:t>system,not</a:t>
            </a:r>
            <a:r>
              <a:rPr lang="en-US" sz="1600" dirty="0"/>
              <a:t> for </a:t>
            </a:r>
            <a:r>
              <a:rPr lang="en-US" sz="1600" dirty="0" err="1"/>
              <a:t>iOS</a:t>
            </a:r>
            <a:r>
              <a:rPr lang="en-US" sz="1600" dirty="0"/>
              <a:t>, Windows and other operating system.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19203" y="3555529"/>
            <a:ext cx="636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Updating Data is not instantaneous , there is a transition period of 5 s between a action and update.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9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2233427"/>
            <a:ext cx="5472608" cy="1418443"/>
          </a:xfrm>
        </p:spPr>
        <p:txBody>
          <a:bodyPr/>
          <a:lstStyle/>
          <a:p>
            <a:r>
              <a:rPr lang="en-US" dirty="0"/>
              <a:t>Future implementation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0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992676" y="950232"/>
            <a:ext cx="449038" cy="503911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92676" y="1790097"/>
            <a:ext cx="449038" cy="421613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98726" y="2664087"/>
            <a:ext cx="442988" cy="483727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8726" y="3555529"/>
            <a:ext cx="442988" cy="456381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47216" y="1036587"/>
            <a:ext cx="349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Adding weight sensors 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25267" y="1853222"/>
            <a:ext cx="53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parking map to the software.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7216" y="2753977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the parking area are included in a single software.</a:t>
            </a:r>
          </a:p>
          <a:p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647216" y="3567163"/>
            <a:ext cx="487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the software to the automated driving . </a:t>
            </a:r>
          </a:p>
        </p:txBody>
      </p:sp>
      <p:sp>
        <p:nvSpPr>
          <p:cNvPr id="25" name="Title 6"/>
          <p:cNvSpPr>
            <a:spLocks noGrp="1"/>
          </p:cNvSpPr>
          <p:nvPr>
            <p:ph type="title"/>
          </p:nvPr>
        </p:nvSpPr>
        <p:spPr>
          <a:xfrm>
            <a:off x="1691680" y="49487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Future </a:t>
            </a:r>
            <a:r>
              <a:rPr lang="en-US" altLang="ko-KR" dirty="0"/>
              <a:t>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7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2233427"/>
            <a:ext cx="5472608" cy="1994507"/>
          </a:xfrm>
        </p:spPr>
        <p:txBody>
          <a:bodyPr/>
          <a:lstStyle/>
          <a:p>
            <a:r>
              <a:rPr lang="en-US" dirty="0"/>
              <a:t>Question &amp; Answer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105958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Smart  Parking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 we Need “Smart  Parking System”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 &amp; Answer</a:t>
            </a:r>
          </a:p>
          <a:p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2051720" y="63175"/>
            <a:ext cx="756000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Presentation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233427"/>
            <a:ext cx="5472608" cy="1058403"/>
          </a:xfrm>
        </p:spPr>
        <p:txBody>
          <a:bodyPr/>
          <a:lstStyle/>
          <a:p>
            <a:r>
              <a:rPr lang="en-US" dirty="0"/>
              <a:t>What is Smart  Parking System?</a:t>
            </a:r>
            <a:br>
              <a:rPr lang="en-US" dirty="0"/>
            </a:b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8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123478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     Smart Car Parking System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1275606"/>
            <a:ext cx="58326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Smart Car parking system is a vehicle parking system that uses sensors in each parking space to detect the presence or absence of a vehicle in that space and helps the drivers finding a vacant parking spot. Smart parking is one of the most adopted and quickest developing smart city solutions over the world. Smart Parking includes the use of low-cost sensors, real-time data, and applications that enable users to monitor available and unavailable parking spots</a:t>
            </a:r>
          </a:p>
        </p:txBody>
      </p:sp>
    </p:spTree>
    <p:extLst>
      <p:ext uri="{BB962C8B-B14F-4D97-AF65-F5344CB8AC3E}">
        <p14:creationId xmlns:p14="http://schemas.microsoft.com/office/powerpoint/2010/main" val="11787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139702"/>
            <a:ext cx="5472608" cy="1706475"/>
          </a:xfrm>
        </p:spPr>
        <p:txBody>
          <a:bodyPr/>
          <a:lstStyle/>
          <a:p>
            <a:r>
              <a:rPr lang="en-US" dirty="0"/>
              <a:t>Why do we Need “Smart  Parking System” ?</a:t>
            </a:r>
            <a:br>
              <a:rPr lang="en-US" dirty="0"/>
            </a:br>
            <a:br>
              <a:rPr lang="en-US" dirty="0"/>
            </a:b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1720" y="63175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      Advantages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992676" y="950232"/>
            <a:ext cx="449038" cy="503911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92676" y="1790097"/>
            <a:ext cx="449038" cy="421613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98726" y="2664087"/>
            <a:ext cx="442988" cy="483727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8726" y="3555529"/>
            <a:ext cx="442988" cy="456381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47216" y="1036587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time during parking .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8296" y="1770013"/>
            <a:ext cx="53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vehicle travel is reduced , pollution can be reduced by decreasing vehicle emission (air pollutant) in the air 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38297" y="2748218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Parking space is efficiently used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47216" y="3567163"/>
            <a:ext cx="349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Reduce traffic jam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98726" y="4327892"/>
            <a:ext cx="442988" cy="476106"/>
            <a:chOff x="4298598" y="3857396"/>
            <a:chExt cx="538036" cy="538036"/>
          </a:xfrm>
        </p:grpSpPr>
        <p:sp>
          <p:nvSpPr>
            <p:cNvPr id="22" name="Oval 21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7216" y="4247213"/>
            <a:ext cx="649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predict parking patterns . 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Procedure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1720" y="63175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Working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992676" y="950232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92676" y="1790097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98726" y="2664087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8726" y="3555529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30738" y="1071246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Sensing the situation(Sensors 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9710" y="1859404"/>
            <a:ext cx="44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the situation(Programming algorithm)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7216" y="2593785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Make adaptive decisions based on the available data(transmitting  Elements)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47216" y="3416216"/>
            <a:ext cx="349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itchFamily="34" charset="0"/>
                <a:cs typeface="Arial" pitchFamily="34" charset="0"/>
              </a:rPr>
              <a:t>A vehicle parking system mobile application that helps drivers find a vacant spot.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98726" y="4327892"/>
            <a:ext cx="538036" cy="538036"/>
            <a:chOff x="4298598" y="3857396"/>
            <a:chExt cx="538036" cy="538036"/>
          </a:xfrm>
        </p:grpSpPr>
        <p:sp>
          <p:nvSpPr>
            <p:cNvPr id="22" name="Oval 21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7216" y="4247213"/>
            <a:ext cx="649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sensors in each parking space that detect the presence or        absence of a vehicle signs direct incoming drivers to available location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6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1790805" cy="18097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249194" y="2121225"/>
            <a:ext cx="655598" cy="6285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76256" y="3378535"/>
            <a:ext cx="17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Publish in an App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3" name="Rectangle 23"/>
          <p:cNvSpPr/>
          <p:nvPr/>
        </p:nvSpPr>
        <p:spPr>
          <a:xfrm>
            <a:off x="6401251" y="2307465"/>
            <a:ext cx="378005" cy="25609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/>
        </p:nvSpPr>
        <p:spPr>
          <a:xfrm>
            <a:off x="19482" y="3476296"/>
            <a:ext cx="1687775" cy="16011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07076" y="3359398"/>
            <a:ext cx="531921" cy="5084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0942" y="4155926"/>
            <a:ext cx="112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Sensors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8997" y="2474887"/>
            <a:ext cx="112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Analyzing sensors data 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982858" y="2212679"/>
            <a:ext cx="1330767" cy="6365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1456596" y="3269810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2467363" y="2082960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4211393" y="2283261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4049" y="1473541"/>
            <a:ext cx="112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Uploading Sensors data and decision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online</a:t>
            </a:r>
          </a:p>
        </p:txBody>
      </p:sp>
      <p:sp>
        <p:nvSpPr>
          <p:cNvPr id="55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6938563" y="2879243"/>
            <a:ext cx="1590785" cy="165142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444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Arial (Headings)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What is Smart  Parking System? </vt:lpstr>
      <vt:lpstr>       Smart Car Parking System</vt:lpstr>
      <vt:lpstr>Why do we Need “Smart  Parking System” ?  </vt:lpstr>
      <vt:lpstr>        Advantages</vt:lpstr>
      <vt:lpstr>Working Procedure</vt:lpstr>
      <vt:lpstr>  Working Layout</vt:lpstr>
      <vt:lpstr> Infographic Layout</vt:lpstr>
      <vt:lpstr> Circuit Diagram</vt:lpstr>
      <vt:lpstr>Implementation</vt:lpstr>
      <vt:lpstr>Implementation</vt:lpstr>
      <vt:lpstr>Implementation</vt:lpstr>
      <vt:lpstr>Implementation</vt:lpstr>
      <vt:lpstr>Limitations </vt:lpstr>
      <vt:lpstr>             Limitations</vt:lpstr>
      <vt:lpstr>Future implementation  </vt:lpstr>
      <vt:lpstr>  Future Implementation</vt:lpstr>
      <vt:lpstr>Question &amp; Answer   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MH RAHAT</cp:lastModifiedBy>
  <cp:revision>140</cp:revision>
  <dcterms:created xsi:type="dcterms:W3CDTF">2016-11-07T07:00:36Z</dcterms:created>
  <dcterms:modified xsi:type="dcterms:W3CDTF">2022-05-16T18:01:27Z</dcterms:modified>
</cp:coreProperties>
</file>