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5467-6A87-453A-AB55-FDF651D49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12978-4769-489B-A817-2542128AE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C3F4F-0B16-4096-8D53-94D30E9B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24E8-16DA-4F40-8725-07FD9967BE68}" type="datetimeFigureOut">
              <a:rPr lang="en-US" smtClean="0"/>
              <a:t>03/12/2018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7470A-3F9B-4DA0-A7F9-216897BD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DD384-3F5A-44C8-8462-8AC2C662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BBD4-C888-4854-BBAD-EECC5CEE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9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8BF6-6E0C-4711-892E-DA0FDA67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00B46-511B-4691-B159-45DD7BA07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DF1B9-4301-4476-B33E-CD2AE756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24E8-16DA-4F40-8725-07FD9967BE68}" type="datetimeFigureOut">
              <a:rPr lang="en-US" smtClean="0"/>
              <a:t>03/12/2018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AD92A-3E22-42B4-A900-B5121E1A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B96E2-66DA-400D-A603-A4D50BA8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BBD4-C888-4854-BBAD-EECC5CEE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9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846ADE-EA4B-449B-90F7-A8205B3E6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97EE4-69C8-420F-A257-E01D81E02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E7CB4-0FF8-4B8D-B734-0E2BDC50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24E8-16DA-4F40-8725-07FD9967BE68}" type="datetimeFigureOut">
              <a:rPr lang="en-US" smtClean="0"/>
              <a:t>03/12/2018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8B890-B2BE-4FCB-B202-5598B83D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ABA01-27F5-4DD6-81EE-35ED8ACB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BBD4-C888-4854-BBAD-EECC5CEE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7BDE-2524-47B6-94CC-A0A6D32C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76B09-459E-4F2A-9C4C-29454FFF9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BD955-2FD0-469B-BBEA-53175668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24E8-16DA-4F40-8725-07FD9967BE68}" type="datetimeFigureOut">
              <a:rPr lang="en-US" smtClean="0"/>
              <a:t>03/12/2018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F45CD-0011-49F2-ACA1-7E9E4E9E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A5D6D-A320-456B-A748-85516689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BBD4-C888-4854-BBAD-EECC5CEE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4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0A13-CF25-4C5E-8C97-E7A41093E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777DC-0F26-43BC-AB17-2CDC44920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BABAB-5134-42C9-9BEE-CB5DCA86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24E8-16DA-4F40-8725-07FD9967BE68}" type="datetimeFigureOut">
              <a:rPr lang="en-US" smtClean="0"/>
              <a:t>03/12/2018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06A1E-8D1C-43E0-92C4-88494C0B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6D706-0B86-4017-9B69-B11CB06F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BBD4-C888-4854-BBAD-EECC5CEE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2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1ACB-54DC-4300-89AE-27572065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70558-2AAE-466E-89D6-341281222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7F2F5-4FA9-4531-ADB9-D31D3EF3E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BC25B-F016-421F-A179-3F69BE7C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24E8-16DA-4F40-8725-07FD9967BE68}" type="datetimeFigureOut">
              <a:rPr lang="en-US" smtClean="0"/>
              <a:t>03/12/2018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978DA-4BB6-4D44-B4E5-681AD22B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4E271-E32F-49A6-8208-9D43148E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BBD4-C888-4854-BBAD-EECC5CEE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7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B09A-9CB5-48CB-BADE-9E83E7B6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1C6ED-7A86-4335-BF18-18ABC2C23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2BF29-A240-4113-8DB5-056EC92A8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DDC09-6F1C-484D-93FF-190E6D188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46D72-528A-4613-8AFA-748DE8B95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BB047-3C1B-4E83-A5A2-CA25FDB3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24E8-16DA-4F40-8725-07FD9967BE68}" type="datetimeFigureOut">
              <a:rPr lang="en-US" smtClean="0"/>
              <a:t>03/12/2018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C6D6D1-4BC5-4953-A48D-367CF711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8074C-7E1A-4ED2-A3B8-83A991F0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BBD4-C888-4854-BBAD-EECC5CEE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6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5C33-78A2-4A82-B236-AB5A4BD2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61C-F80C-4DFD-9980-C3B4F77D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24E8-16DA-4F40-8725-07FD9967BE68}" type="datetimeFigureOut">
              <a:rPr lang="en-US" smtClean="0"/>
              <a:t>03/12/2018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AEEAB-31AA-4EB9-B75A-5594497E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9737C-A8E9-46DC-A231-C767956C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BBD4-C888-4854-BBAD-EECC5CEE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0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7A9B-36A1-4281-BD4B-4D289036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24E8-16DA-4F40-8725-07FD9967BE68}" type="datetimeFigureOut">
              <a:rPr lang="en-US" smtClean="0"/>
              <a:t>03/12/2018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4CFD6-3FC9-4324-833D-382B124F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29D4E-4E5B-48F6-8935-09041615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BBD4-C888-4854-BBAD-EECC5CEE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7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6AC8-625C-44DB-8F2D-7318C0F5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7817-8F6F-41AB-9750-ABF6D1D8C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F1757-EC6F-4B95-AAF6-01E08410F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3A503-72B8-4DD9-ADC5-E9C3C718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24E8-16DA-4F40-8725-07FD9967BE68}" type="datetimeFigureOut">
              <a:rPr lang="en-US" smtClean="0"/>
              <a:t>03/12/2018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FD308-28B8-489A-A6B4-A97D4769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C3998-292D-46A2-86D1-F7451205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BBD4-C888-4854-BBAD-EECC5CEE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4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0719-BF9B-45E2-A5CA-E7F0DC02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E3043-A6C7-4653-BE10-494ED188D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320F3-5C7D-47BE-9121-BD0C00F6C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D05A1-DF01-4145-A6CC-5BA7CE30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24E8-16DA-4F40-8725-07FD9967BE68}" type="datetimeFigureOut">
              <a:rPr lang="en-US" smtClean="0"/>
              <a:t>03/12/2018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06D2E-D757-431B-8FDA-917ADB10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DBF3D-2A8B-435A-85D7-9588224C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BBD4-C888-4854-BBAD-EECC5CEE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0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E7C214-6BDE-49BD-BEBD-6546314D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18FF-1E97-4D9E-9E9B-06352DA85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6B24E-89B7-4026-A834-D9185D501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624E8-16DA-4F40-8725-07FD9967BE68}" type="datetimeFigureOut">
              <a:rPr lang="en-US" smtClean="0"/>
              <a:t>03/12/2018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B1A5-3690-42F7-A58F-A0A121941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E10A0-FD37-486D-A68B-9C075906A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BBD4-C888-4854-BBAD-EECC5CEE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7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A27B7F17-6EAC-4CEA-988D-0A7C0F909612}"/>
              </a:ext>
            </a:extLst>
          </p:cNvPr>
          <p:cNvSpPr/>
          <p:nvPr/>
        </p:nvSpPr>
        <p:spPr>
          <a:xfrm>
            <a:off x="1010603" y="4159893"/>
            <a:ext cx="1485900" cy="66294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RPG Program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93A07A9B-4086-48C1-96DA-4F7EC541A011}"/>
              </a:ext>
            </a:extLst>
          </p:cNvPr>
          <p:cNvSpPr/>
          <p:nvPr/>
        </p:nvSpPr>
        <p:spPr>
          <a:xfrm>
            <a:off x="3109436" y="1262249"/>
            <a:ext cx="3478530" cy="3477944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34222BDC-1FD8-464D-B6A2-F1201CE42FA6}"/>
              </a:ext>
            </a:extLst>
          </p:cNvPr>
          <p:cNvSpPr/>
          <p:nvPr/>
        </p:nvSpPr>
        <p:spPr>
          <a:xfrm>
            <a:off x="1216343" y="1924874"/>
            <a:ext cx="1074420" cy="13716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Physical Files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E2B0B4-2C05-4115-8437-F4FACB02C5F6}"/>
              </a:ext>
            </a:extLst>
          </p:cNvPr>
          <p:cNvSpPr/>
          <p:nvPr/>
        </p:nvSpPr>
        <p:spPr>
          <a:xfrm>
            <a:off x="848139" y="583096"/>
            <a:ext cx="6109252" cy="458525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BE823E-29AA-412F-BAF7-30AEF9E3E0A8}"/>
              </a:ext>
            </a:extLst>
          </p:cNvPr>
          <p:cNvSpPr txBox="1"/>
          <p:nvPr/>
        </p:nvSpPr>
        <p:spPr>
          <a:xfrm>
            <a:off x="1010603" y="74562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AS400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802EB-E906-4196-B3B0-3FD209FD6DC6}"/>
              </a:ext>
            </a:extLst>
          </p:cNvPr>
          <p:cNvSpPr/>
          <p:nvPr/>
        </p:nvSpPr>
        <p:spPr>
          <a:xfrm>
            <a:off x="7499985" y="2703442"/>
            <a:ext cx="4038600" cy="24649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31FECC-308C-4653-B2D5-99B4E02E570D}"/>
              </a:ext>
            </a:extLst>
          </p:cNvPr>
          <p:cNvSpPr txBox="1"/>
          <p:nvPr/>
        </p:nvSpPr>
        <p:spPr>
          <a:xfrm>
            <a:off x="7716096" y="2900009"/>
            <a:ext cx="153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Apache Server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1FCDD4EE-AED1-4DB8-A76C-AE240F250746}"/>
              </a:ext>
            </a:extLst>
          </p:cNvPr>
          <p:cNvSpPr/>
          <p:nvPr/>
        </p:nvSpPr>
        <p:spPr>
          <a:xfrm>
            <a:off x="8776335" y="3451563"/>
            <a:ext cx="1485900" cy="66294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Monitoring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6BC6B5-CD39-41F6-B2A8-7E0F08E83782}"/>
              </a:ext>
            </a:extLst>
          </p:cNvPr>
          <p:cNvSpPr txBox="1"/>
          <p:nvPr/>
        </p:nvSpPr>
        <p:spPr>
          <a:xfrm>
            <a:off x="3576458" y="1262249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58" name="Flowchart: Alternate Process 57">
            <a:extLst>
              <a:ext uri="{FF2B5EF4-FFF2-40B4-BE49-F238E27FC236}">
                <a16:creationId xmlns:a16="http://schemas.microsoft.com/office/drawing/2014/main" id="{36580A29-FD02-4F51-AB82-8AE2278521D1}"/>
              </a:ext>
            </a:extLst>
          </p:cNvPr>
          <p:cNvSpPr/>
          <p:nvPr/>
        </p:nvSpPr>
        <p:spPr>
          <a:xfrm>
            <a:off x="4208853" y="3441855"/>
            <a:ext cx="1485900" cy="66294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SQL Service</a:t>
            </a:r>
          </a:p>
        </p:txBody>
      </p:sp>
      <p:sp>
        <p:nvSpPr>
          <p:cNvPr id="59" name="Flowchart: Alternate Process 58">
            <a:extLst>
              <a:ext uri="{FF2B5EF4-FFF2-40B4-BE49-F238E27FC236}">
                <a16:creationId xmlns:a16="http://schemas.microsoft.com/office/drawing/2014/main" id="{6398B599-C1A0-4B2C-9ACD-4105203D605C}"/>
              </a:ext>
            </a:extLst>
          </p:cNvPr>
          <p:cNvSpPr/>
          <p:nvPr/>
        </p:nvSpPr>
        <p:spPr>
          <a:xfrm>
            <a:off x="4208853" y="1863614"/>
            <a:ext cx="1485900" cy="66294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 Alert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67B1C30-9347-49C0-874E-9C836E379986}"/>
              </a:ext>
            </a:extLst>
          </p:cNvPr>
          <p:cNvCxnSpPr>
            <a:cxnSpLocks/>
            <a:stCxn id="10" idx="0"/>
            <a:endCxn id="13" idx="3"/>
          </p:cNvCxnSpPr>
          <p:nvPr/>
        </p:nvCxnSpPr>
        <p:spPr>
          <a:xfrm flipV="1">
            <a:off x="1753553" y="3296474"/>
            <a:ext cx="0" cy="86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59C85D4-C8F4-4E8F-B039-84D47AFFC3FA}"/>
              </a:ext>
            </a:extLst>
          </p:cNvPr>
          <p:cNvCxnSpPr>
            <a:cxnSpLocks/>
            <a:stCxn id="13" idx="0"/>
            <a:endCxn id="59" idx="1"/>
          </p:cNvCxnSpPr>
          <p:nvPr/>
        </p:nvCxnSpPr>
        <p:spPr>
          <a:xfrm>
            <a:off x="1753553" y="2193479"/>
            <a:ext cx="2455300" cy="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7B0AD04-E923-410E-BF7D-2B4C77E85EAD}"/>
              </a:ext>
            </a:extLst>
          </p:cNvPr>
          <p:cNvCxnSpPr>
            <a:stCxn id="39" idx="1"/>
            <a:endCxn id="58" idx="3"/>
          </p:cNvCxnSpPr>
          <p:nvPr/>
        </p:nvCxnSpPr>
        <p:spPr>
          <a:xfrm flipH="1" flipV="1">
            <a:off x="5694753" y="3773325"/>
            <a:ext cx="3081582" cy="9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8B4AB2-054D-45DC-BFDD-BB7B78CBC703}"/>
              </a:ext>
            </a:extLst>
          </p:cNvPr>
          <p:cNvSpPr txBox="1"/>
          <p:nvPr/>
        </p:nvSpPr>
        <p:spPr>
          <a:xfrm>
            <a:off x="6708179" y="3371551"/>
            <a:ext cx="13674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GET Request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E2F43BB-80EA-4938-8294-2D03409C3D72}"/>
              </a:ext>
            </a:extLst>
          </p:cNvPr>
          <p:cNvSpPr txBox="1"/>
          <p:nvPr/>
        </p:nvSpPr>
        <p:spPr>
          <a:xfrm>
            <a:off x="1259809" y="3620801"/>
            <a:ext cx="7060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479A386-4569-4C17-A16C-64935C6EB07D}"/>
              </a:ext>
            </a:extLst>
          </p:cNvPr>
          <p:cNvSpPr txBox="1"/>
          <p:nvPr/>
        </p:nvSpPr>
        <p:spPr>
          <a:xfrm>
            <a:off x="2540995" y="1740208"/>
            <a:ext cx="10744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Retrieve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F6853FD0-2FC9-48B4-9837-2F625619408B}"/>
              </a:ext>
            </a:extLst>
          </p:cNvPr>
          <p:cNvCxnSpPr>
            <a:stCxn id="13" idx="4"/>
            <a:endCxn id="58" idx="1"/>
          </p:cNvCxnSpPr>
          <p:nvPr/>
        </p:nvCxnSpPr>
        <p:spPr>
          <a:xfrm>
            <a:off x="2290763" y="2610674"/>
            <a:ext cx="1918090" cy="1162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176EFE0-1D32-463A-B376-7D4EFE540FF5}"/>
              </a:ext>
            </a:extLst>
          </p:cNvPr>
          <p:cNvSpPr txBox="1"/>
          <p:nvPr/>
        </p:nvSpPr>
        <p:spPr>
          <a:xfrm>
            <a:off x="2540995" y="2988084"/>
            <a:ext cx="142792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Execute SQL, Retrieve</a:t>
            </a:r>
          </a:p>
        </p:txBody>
      </p:sp>
    </p:spTree>
    <p:extLst>
      <p:ext uri="{BB962C8B-B14F-4D97-AF65-F5344CB8AC3E}">
        <p14:creationId xmlns:p14="http://schemas.microsoft.com/office/powerpoint/2010/main" val="225209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 Zhen Hong</dc:creator>
  <cp:lastModifiedBy>Ho Zhen Hong</cp:lastModifiedBy>
  <cp:revision>6</cp:revision>
  <dcterms:created xsi:type="dcterms:W3CDTF">2018-12-03T06:35:42Z</dcterms:created>
  <dcterms:modified xsi:type="dcterms:W3CDTF">2018-12-03T07:17:22Z</dcterms:modified>
</cp:coreProperties>
</file>