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310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95D-F4AB-4BB3-B59A-6A24CBE814C2}" type="datetimeFigureOut">
              <a:rPr lang="en-US" smtClean="0"/>
              <a:t>08/07/2018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93FC57A-73AA-4CDC-B6A1-0738B75D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95D-F4AB-4BB3-B59A-6A24CBE814C2}" type="datetimeFigureOut">
              <a:rPr lang="en-US" smtClean="0"/>
              <a:t>08/07/2018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C57A-73AA-4CDC-B6A1-0738B75D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1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95D-F4AB-4BB3-B59A-6A24CBE814C2}" type="datetimeFigureOut">
              <a:rPr lang="en-US" smtClean="0"/>
              <a:t>08/07/2018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C57A-73AA-4CDC-B6A1-0738B75D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95D-F4AB-4BB3-B59A-6A24CBE814C2}" type="datetimeFigureOut">
              <a:rPr lang="en-US" smtClean="0"/>
              <a:t>08/07/2018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C57A-73AA-4CDC-B6A1-0738B75D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95D-F4AB-4BB3-B59A-6A24CBE814C2}" type="datetimeFigureOut">
              <a:rPr lang="en-US" smtClean="0"/>
              <a:t>08/07/2018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C57A-73AA-4CDC-B6A1-0738B75D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9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95D-F4AB-4BB3-B59A-6A24CBE814C2}" type="datetimeFigureOut">
              <a:rPr lang="en-US" smtClean="0"/>
              <a:t>08/07/2018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C57A-73AA-4CDC-B6A1-0738B75D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95D-F4AB-4BB3-B59A-6A24CBE814C2}" type="datetimeFigureOut">
              <a:rPr lang="en-US" smtClean="0"/>
              <a:t>08/07/2018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C57A-73AA-4CDC-B6A1-0738B75D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6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95D-F4AB-4BB3-B59A-6A24CBE814C2}" type="datetimeFigureOut">
              <a:rPr lang="en-US" smtClean="0"/>
              <a:t>08/07/2018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C57A-73AA-4CDC-B6A1-0738B75D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6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95D-F4AB-4BB3-B59A-6A24CBE814C2}" type="datetimeFigureOut">
              <a:rPr lang="en-US" smtClean="0"/>
              <a:t>08/07/2018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C57A-73AA-4CDC-B6A1-0738B75D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95D-F4AB-4BB3-B59A-6A24CBE814C2}" type="datetimeFigureOut">
              <a:rPr lang="en-US" smtClean="0"/>
              <a:t>08/07/2018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C57A-73AA-4CDC-B6A1-0738B75D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77B95D-F4AB-4BB3-B59A-6A24CBE814C2}" type="datetimeFigureOut">
              <a:rPr lang="en-US" smtClean="0"/>
              <a:t>08/07/2018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C57A-73AA-4CDC-B6A1-0738B75D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B95D-F4AB-4BB3-B59A-6A24CBE814C2}" type="datetimeFigureOut">
              <a:rPr lang="en-US" smtClean="0"/>
              <a:t>08/07/2018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3FC57A-73AA-4CDC-B6A1-0738B75D32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9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0E9B1-6F56-445C-A0C4-BEA77C325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Mini program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2C4829-A20B-4294-933B-6BD7800B9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3758" y="1307586"/>
            <a:ext cx="3527309" cy="3509182"/>
          </a:xfrm>
        </p:spPr>
        <p:txBody>
          <a:bodyPr anchor="ctr">
            <a:normAutofit/>
          </a:bodyPr>
          <a:lstStyle/>
          <a:p>
            <a:r>
              <a:rPr lang="en-US" dirty="0" err="1"/>
              <a:t>bY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&amp;&amp; </a:t>
            </a:r>
            <a:r>
              <a:rPr lang="en-US" dirty="0" err="1"/>
              <a:t>shuhao</a:t>
            </a:r>
            <a:r>
              <a:rPr lang="en-US" dirty="0"/>
              <a:t> </a:t>
            </a:r>
            <a:r>
              <a:rPr lang="en-US" dirty="0" err="1"/>
              <a:t>xia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32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09D76-793E-4FA3-905F-333A59AA8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Technical stack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5513E8-EAF1-48FE-9492-3ED0F6385634}"/>
              </a:ext>
            </a:extLst>
          </p:cNvPr>
          <p:cNvSpPr txBox="1"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WXML and  WXSS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MySQL database on Azure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.Net Core Web API on Azure</a:t>
            </a:r>
          </a:p>
        </p:txBody>
      </p:sp>
    </p:spTree>
    <p:extLst>
      <p:ext uri="{BB962C8B-B14F-4D97-AF65-F5344CB8AC3E}">
        <p14:creationId xmlns:p14="http://schemas.microsoft.com/office/powerpoint/2010/main" val="4237889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70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52" name="Picture 72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053" name="Straight Connector 74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>
            <a:extLst>
              <a:ext uri="{FF2B5EF4-FFF2-40B4-BE49-F238E27FC236}">
                <a16:creationId xmlns:a16="http://schemas.microsoft.com/office/drawing/2014/main" id="{CEB238FC-81F2-4856-AE79-81E119A2F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51580" y="1474970"/>
            <a:ext cx="5533666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V</a:t>
            </a:r>
            <a:r>
              <a:rPr lang="en-US" altLang="zh-CN"/>
              <a:t>iew layer with</a:t>
            </a:r>
            <a:br>
              <a:rPr lang="en-US" altLang="zh-CN"/>
            </a:br>
            <a:r>
              <a:rPr lang="en-US" altLang="zh-CN"/>
              <a:t> logic layer</a:t>
            </a:r>
            <a:endParaRPr lang="en-US"/>
          </a:p>
        </p:txBody>
      </p:sp>
      <p:grpSp>
        <p:nvGrpSpPr>
          <p:cNvPr id="1054" name="Group 76">
            <a:extLst>
              <a:ext uri="{FF2B5EF4-FFF2-40B4-BE49-F238E27FC236}">
                <a16:creationId xmlns:a16="http://schemas.microsoft.com/office/drawing/2014/main" id="{DAB2B2D8-547E-49EB-91D9-3CC089A07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055" name="Rectangle 77">
              <a:extLst>
                <a:ext uri="{FF2B5EF4-FFF2-40B4-BE49-F238E27FC236}">
                  <a16:creationId xmlns:a16="http://schemas.microsoft.com/office/drawing/2014/main" id="{FD5454D6-C893-46B7-B878-0DFD0D407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78">
              <a:extLst>
                <a:ext uri="{FF2B5EF4-FFF2-40B4-BE49-F238E27FC236}">
                  <a16:creationId xmlns:a16="http://schemas.microsoft.com/office/drawing/2014/main" id="{9D1C6649-24C1-4FBF-A147-E8E8782B3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developers.weixin.qq.com/miniprogram/dev/image/mina-lifecycle.png?t=18080318">
            <a:extLst>
              <a:ext uri="{FF2B5EF4-FFF2-40B4-BE49-F238E27FC236}">
                <a16:creationId xmlns:a16="http://schemas.microsoft.com/office/drawing/2014/main" id="{FF7655FD-2C32-4560-A950-EB09D549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586" y="1116345"/>
            <a:ext cx="2522677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0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>
            <a:extLst>
              <a:ext uri="{FF2B5EF4-FFF2-40B4-BE49-F238E27FC236}">
                <a16:creationId xmlns:a16="http://schemas.microsoft.com/office/drawing/2014/main" id="{0B0F3480-FD6C-4343-B97A-63ED1F6DE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52617" y="963699"/>
            <a:ext cx="4960388" cy="2470307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5400" dirty="0"/>
              <a:t>Get encrypted data flow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ECE030-3B6D-42F8-9B5A-2C37559A6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7C609C-3884-4F6A-B394-1C0D34260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1132FA-0A88-41B6-9907-6FC96971D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A36DB443-C131-44BE-A165-BFAE7270F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3213" y="977099"/>
            <a:ext cx="3670003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developers.weixin.qq.com/miniprogram/dev/image/api-login.jpg?t=18080318">
            <a:extLst>
              <a:ext uri="{FF2B5EF4-FFF2-40B4-BE49-F238E27FC236}">
                <a16:creationId xmlns:a16="http://schemas.microsoft.com/office/drawing/2014/main" id="{354B07C7-4EA0-4A8E-A174-8C828802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450" y="1343835"/>
            <a:ext cx="3360025" cy="341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49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>
            <a:extLst>
              <a:ext uri="{FF2B5EF4-FFF2-40B4-BE49-F238E27FC236}">
                <a16:creationId xmlns:a16="http://schemas.microsoft.com/office/drawing/2014/main" id="{044EE48A-7830-4291-8EBE-EFE142C6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3600" dirty="0" err="1"/>
              <a:t>Databese</a:t>
            </a:r>
            <a:r>
              <a:rPr lang="en-US" sz="3600" dirty="0"/>
              <a:t> structure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2EC55-2810-4688-86C8-302824497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374" y="1298068"/>
            <a:ext cx="6282919" cy="35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2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>
            <a:extLst>
              <a:ext uri="{FF2B5EF4-FFF2-40B4-BE49-F238E27FC236}">
                <a16:creationId xmlns:a16="http://schemas.microsoft.com/office/drawing/2014/main" id="{3831BD2A-5B46-4525-8CE8-406436919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52617" y="963699"/>
            <a:ext cx="4960388" cy="2470307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5400" dirty="0"/>
              <a:t>Index </a:t>
            </a:r>
            <a:r>
              <a:rPr lang="en-US" sz="5400" dirty="0" err="1"/>
              <a:t>structre</a:t>
            </a:r>
            <a:endParaRPr lang="en-US" sz="5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CE030-3B6D-42F8-9B5A-2C37559A6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7C609C-3884-4F6A-B394-1C0D34260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1132FA-0A88-41B6-9907-6FC96971D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8">
            <a:extLst>
              <a:ext uri="{FF2B5EF4-FFF2-40B4-BE49-F238E27FC236}">
                <a16:creationId xmlns:a16="http://schemas.microsoft.com/office/drawing/2014/main" id="{A36DB443-C131-44BE-A165-BFAE7270F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3213" y="977099"/>
            <a:ext cx="3670003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69618B-FCCC-499F-B7B7-4B7670F74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392" y="1116345"/>
            <a:ext cx="1498141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6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>
            <a:extLst>
              <a:ext uri="{FF2B5EF4-FFF2-40B4-BE49-F238E27FC236}">
                <a16:creationId xmlns:a16="http://schemas.microsoft.com/office/drawing/2014/main" id="{D04584AE-13F4-43F5-802B-AA33F8AF5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51579" y="804519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Thanks you</a:t>
            </a:r>
            <a:endParaRPr lang="en-US" dirty="0"/>
          </a:p>
        </p:txBody>
      </p:sp>
      <p:pic>
        <p:nvPicPr>
          <p:cNvPr id="3074" name="Picture 2" descr="https://png2.kisspng.com/sh/5e69b5e311086680fd59d268ada45193/L0KzQYm3UsI2N5tviZH0aYP2gLBuTfNzaZMye9N3Y3X1PbLAggJmdpZ4i597aXLlf7A0hQJif5pzf59qc4T1f732hBlkaZ0yeARuYYTshra0jP9je6Vqip91b3fyPYboWcI2P2k8TNduN0O7PoW4WcMzOWo7Sac6OUW3QIK3U8MzO2MziNDw/kisspng-crab-cancer-awareness-ribbon-drawing-astrological-creative-lobster-logo-5a9257874ee738.4193219615195401033232.png">
            <a:extLst>
              <a:ext uri="{FF2B5EF4-FFF2-40B4-BE49-F238E27FC236}">
                <a16:creationId xmlns:a16="http://schemas.microsoft.com/office/drawing/2014/main" id="{DDC0922F-99E4-4E9C-8F63-6490D4F29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24" y="2169740"/>
            <a:ext cx="2518519" cy="2518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3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画廊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Rockwell</vt:lpstr>
      <vt:lpstr>画廊</vt:lpstr>
      <vt:lpstr>Mini program</vt:lpstr>
      <vt:lpstr> Technical stack</vt:lpstr>
      <vt:lpstr>View layer with  logic layer</vt:lpstr>
      <vt:lpstr>Get encrypted data flow</vt:lpstr>
      <vt:lpstr>Databese structure</vt:lpstr>
      <vt:lpstr>Index structre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program</dc:title>
  <dc:creator>朝阳一样的阿旭</dc:creator>
  <cp:lastModifiedBy>朝阳一样的阿旭</cp:lastModifiedBy>
  <cp:revision>1</cp:revision>
  <dcterms:created xsi:type="dcterms:W3CDTF">2018-08-07T19:31:57Z</dcterms:created>
  <dcterms:modified xsi:type="dcterms:W3CDTF">2018-08-07T19:37:39Z</dcterms:modified>
</cp:coreProperties>
</file>