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BOT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4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282" y="389237"/>
            <a:ext cx="8001000" cy="615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BOT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05" y="1260817"/>
            <a:ext cx="8185818" cy="460452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519865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282" y="389237"/>
            <a:ext cx="8001000" cy="61577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How BOT Works – Drill down Version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41" y="1372918"/>
            <a:ext cx="8213000" cy="4749013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42458925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282" y="389237"/>
            <a:ext cx="8001000" cy="61577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Managing state</a:t>
            </a:r>
            <a:endParaRPr lang="en-US" sz="2800" dirty="0"/>
          </a:p>
        </p:txBody>
      </p:sp>
      <p:pic>
        <p:nvPicPr>
          <p:cNvPr id="1026" name="Picture 2" descr="bot 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82" y="1206243"/>
            <a:ext cx="8635657" cy="4857557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08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282" y="389237"/>
            <a:ext cx="8001000" cy="61577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Dialog Types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1351005"/>
            <a:ext cx="8089557" cy="4550376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48097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282" y="389237"/>
            <a:ext cx="8001000" cy="61577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Handling Middleware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r="28429"/>
          <a:stretch/>
        </p:blipFill>
        <p:spPr>
          <a:xfrm>
            <a:off x="81536" y="1507253"/>
            <a:ext cx="3129475" cy="3727938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75" y="1507253"/>
            <a:ext cx="8681775" cy="4883499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11181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21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MS BOT Framework</vt:lpstr>
      <vt:lpstr>How BOT Works</vt:lpstr>
      <vt:lpstr>How BOT Works – Drill down Version</vt:lpstr>
      <vt:lpstr>Managing state</vt:lpstr>
      <vt:lpstr>Dialog Types</vt:lpstr>
      <vt:lpstr>Handling Middleware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BOT Framework</dc:title>
  <dc:creator>Mayur Chauhan</dc:creator>
  <cp:lastModifiedBy>Mayur Chauhan</cp:lastModifiedBy>
  <cp:revision>12</cp:revision>
  <dcterms:created xsi:type="dcterms:W3CDTF">2019-05-09T02:38:40Z</dcterms:created>
  <dcterms:modified xsi:type="dcterms:W3CDTF">2019-05-09T02:47:22Z</dcterms:modified>
</cp:coreProperties>
</file>