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4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0D9"/>
    <a:srgbClr val="29C6FA"/>
    <a:srgbClr val="24C3ED"/>
    <a:srgbClr val="1AB9E8"/>
    <a:srgbClr val="279814"/>
    <a:srgbClr val="06A5DC"/>
    <a:srgbClr val="F9F9F9"/>
    <a:srgbClr val="F5F5F5"/>
    <a:srgbClr val="FBFBFB"/>
    <a:srgbClr val="1CB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221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84A39-8A4A-4357-B9CF-E5948286390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C7527-AFD0-458A-92BA-7D083143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8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Watch video here: https://youtu.be/QPad6peRMh0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4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0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8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9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2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7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8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41D3-26C1-481A-A8BB-66D4049DF4C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fif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everage-black-coffee-business-chart-33972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D380C0-6CE0-4A6A-A8D8-785F9A643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2"/>
          <a:stretch/>
        </p:blipFill>
        <p:spPr>
          <a:xfrm>
            <a:off x="3607007" y="315687"/>
            <a:ext cx="4333875" cy="3957848"/>
          </a:xfrm>
          <a:prstGeom prst="rect">
            <a:avLst/>
          </a:prstGeom>
        </p:spPr>
      </p:pic>
      <p:sp>
        <p:nvSpPr>
          <p:cNvPr id="25" name="Freeform 24"/>
          <p:cNvSpPr>
            <a:spLocks/>
          </p:cNvSpPr>
          <p:nvPr/>
        </p:nvSpPr>
        <p:spPr bwMode="auto">
          <a:xfrm>
            <a:off x="10090008" y="2797528"/>
            <a:ext cx="2101992" cy="2358232"/>
          </a:xfrm>
          <a:custGeom>
            <a:avLst/>
            <a:gdLst>
              <a:gd name="connsiteX0" fmla="*/ 2086833 w 2086833"/>
              <a:gd name="connsiteY0" fmla="*/ 0 h 2312943"/>
              <a:gd name="connsiteX1" fmla="*/ 2086833 w 2086833"/>
              <a:gd name="connsiteY1" fmla="*/ 2312943 h 2312943"/>
              <a:gd name="connsiteX2" fmla="*/ 0 w 2086833"/>
              <a:gd name="connsiteY2" fmla="*/ 1130920 h 2312943"/>
              <a:gd name="connsiteX3" fmla="*/ 1828800 w 2086833"/>
              <a:gd name="connsiteY3" fmla="*/ 140320 h 231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6833" h="2312943">
                <a:moveTo>
                  <a:pt x="2086833" y="0"/>
                </a:moveTo>
                <a:lnTo>
                  <a:pt x="2086833" y="2312943"/>
                </a:lnTo>
                <a:lnTo>
                  <a:pt x="0" y="1130920"/>
                </a:lnTo>
                <a:lnTo>
                  <a:pt x="1828800" y="140320"/>
                </a:lnTo>
                <a:close/>
              </a:path>
            </a:pathLst>
          </a:custGeom>
          <a:solidFill>
            <a:srgbClr val="33C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10107820" y="1875492"/>
            <a:ext cx="1834476" cy="2077355"/>
          </a:xfrm>
          <a:custGeom>
            <a:avLst/>
            <a:gdLst>
              <a:gd name="T0" fmla="*/ 0 w 1154"/>
              <a:gd name="T1" fmla="*/ 0 h 1291"/>
              <a:gd name="T2" fmla="*/ 1154 w 1154"/>
              <a:gd name="T3" fmla="*/ 667 h 1291"/>
              <a:gd name="T4" fmla="*/ 0 w 1154"/>
              <a:gd name="T5" fmla="*/ 1291 h 1291"/>
              <a:gd name="T6" fmla="*/ 0 w 1154"/>
              <a:gd name="T7" fmla="*/ 1291 h 1291"/>
              <a:gd name="T8" fmla="*/ 0 w 1154"/>
              <a:gd name="T9" fmla="*/ 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4" h="1291">
                <a:moveTo>
                  <a:pt x="0" y="0"/>
                </a:moveTo>
                <a:lnTo>
                  <a:pt x="1154" y="667"/>
                </a:lnTo>
                <a:lnTo>
                  <a:pt x="0" y="1291"/>
                </a:lnTo>
                <a:lnTo>
                  <a:pt x="0" y="1291"/>
                </a:lnTo>
                <a:lnTo>
                  <a:pt x="0" y="0"/>
                </a:lnTo>
                <a:close/>
              </a:path>
            </a:pathLst>
          </a:custGeom>
          <a:solidFill>
            <a:srgbClr val="55D2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8211389" y="2844660"/>
            <a:ext cx="1915549" cy="2124019"/>
          </a:xfrm>
          <a:custGeom>
            <a:avLst/>
            <a:gdLst>
              <a:gd name="T0" fmla="*/ 1205 w 1205"/>
              <a:gd name="T1" fmla="*/ 679 h 1320"/>
              <a:gd name="T2" fmla="*/ 0 w 1205"/>
              <a:gd name="T3" fmla="*/ 1320 h 1320"/>
              <a:gd name="T4" fmla="*/ 0 w 1205"/>
              <a:gd name="T5" fmla="*/ 14 h 1320"/>
              <a:gd name="T6" fmla="*/ 30 w 1205"/>
              <a:gd name="T7" fmla="*/ 0 h 1320"/>
              <a:gd name="T8" fmla="*/ 1205 w 1205"/>
              <a:gd name="T9" fmla="*/ 679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5" h="1320">
                <a:moveTo>
                  <a:pt x="1205" y="679"/>
                </a:moveTo>
                <a:lnTo>
                  <a:pt x="0" y="1320"/>
                </a:lnTo>
                <a:lnTo>
                  <a:pt x="0" y="14"/>
                </a:lnTo>
                <a:lnTo>
                  <a:pt x="30" y="0"/>
                </a:lnTo>
                <a:lnTo>
                  <a:pt x="1205" y="679"/>
                </a:lnTo>
                <a:close/>
              </a:path>
            </a:pathLst>
          </a:custGeom>
          <a:solidFill>
            <a:srgbClr val="7EDA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8239960" y="1875570"/>
            <a:ext cx="1867859" cy="2077355"/>
          </a:xfrm>
          <a:custGeom>
            <a:avLst/>
            <a:gdLst>
              <a:gd name="T0" fmla="*/ 1175 w 1175"/>
              <a:gd name="T1" fmla="*/ 0 h 1291"/>
              <a:gd name="T2" fmla="*/ 1175 w 1175"/>
              <a:gd name="T3" fmla="*/ 1291 h 1291"/>
              <a:gd name="T4" fmla="*/ 1173 w 1175"/>
              <a:gd name="T5" fmla="*/ 1291 h 1291"/>
              <a:gd name="T6" fmla="*/ 0 w 1175"/>
              <a:gd name="T7" fmla="*/ 610 h 1291"/>
              <a:gd name="T8" fmla="*/ 1175 w 1175"/>
              <a:gd name="T9" fmla="*/ 0 h 1291"/>
              <a:gd name="T10" fmla="*/ 1175 w 1175"/>
              <a:gd name="T11" fmla="*/ 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5" h="1291">
                <a:moveTo>
                  <a:pt x="1175" y="0"/>
                </a:moveTo>
                <a:lnTo>
                  <a:pt x="1175" y="1291"/>
                </a:lnTo>
                <a:lnTo>
                  <a:pt x="1173" y="1291"/>
                </a:lnTo>
                <a:lnTo>
                  <a:pt x="0" y="610"/>
                </a:lnTo>
                <a:lnTo>
                  <a:pt x="1175" y="0"/>
                </a:lnTo>
                <a:lnTo>
                  <a:pt x="1175" y="0"/>
                </a:lnTo>
                <a:close/>
              </a:path>
            </a:pathLst>
          </a:custGeom>
          <a:solidFill>
            <a:srgbClr val="29C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6135285" y="2823545"/>
            <a:ext cx="2076105" cy="2124019"/>
          </a:xfrm>
          <a:custGeom>
            <a:avLst/>
            <a:gdLst>
              <a:gd name="T0" fmla="*/ 1306 w 1306"/>
              <a:gd name="T1" fmla="*/ 0 h 1320"/>
              <a:gd name="T2" fmla="*/ 1306 w 1306"/>
              <a:gd name="T3" fmla="*/ 1320 h 1320"/>
              <a:gd name="T4" fmla="*/ 0 w 1306"/>
              <a:gd name="T5" fmla="*/ 682 h 1320"/>
              <a:gd name="T6" fmla="*/ 1306 w 1306"/>
              <a:gd name="T7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6" h="1320">
                <a:moveTo>
                  <a:pt x="1306" y="0"/>
                </a:moveTo>
                <a:lnTo>
                  <a:pt x="1306" y="1320"/>
                </a:lnTo>
                <a:lnTo>
                  <a:pt x="0" y="682"/>
                </a:lnTo>
                <a:lnTo>
                  <a:pt x="1306" y="0"/>
                </a:lnTo>
                <a:close/>
              </a:path>
            </a:pathLst>
          </a:custGeom>
          <a:solidFill>
            <a:srgbClr val="3CC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-15097" y="-18517"/>
            <a:ext cx="6648042" cy="4841118"/>
          </a:xfrm>
          <a:custGeom>
            <a:avLst/>
            <a:gdLst>
              <a:gd name="connsiteX0" fmla="*/ 0 w 6648038"/>
              <a:gd name="connsiteY0" fmla="*/ 0 h 4841115"/>
              <a:gd name="connsiteX1" fmla="*/ 1162864 w 6648038"/>
              <a:gd name="connsiteY1" fmla="*/ 0 h 4841115"/>
              <a:gd name="connsiteX2" fmla="*/ 6648038 w 6648038"/>
              <a:gd name="connsiteY2" fmla="*/ 3223965 h 4841115"/>
              <a:gd name="connsiteX3" fmla="*/ 3570444 w 6648038"/>
              <a:gd name="connsiteY3" fmla="*/ 4841115 h 4841115"/>
              <a:gd name="connsiteX4" fmla="*/ 0 w 6648038"/>
              <a:gd name="connsiteY4" fmla="*/ 2862839 h 48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038" h="4841115">
                <a:moveTo>
                  <a:pt x="0" y="0"/>
                </a:moveTo>
                <a:lnTo>
                  <a:pt x="1162864" y="0"/>
                </a:lnTo>
                <a:lnTo>
                  <a:pt x="6648038" y="3223965"/>
                </a:lnTo>
                <a:lnTo>
                  <a:pt x="3570444" y="4841115"/>
                </a:lnTo>
                <a:lnTo>
                  <a:pt x="0" y="2862839"/>
                </a:lnTo>
                <a:close/>
              </a:path>
            </a:pathLst>
          </a:custGeom>
          <a:gradFill flip="none" rotWithShape="1">
            <a:gsLst>
              <a:gs pos="0">
                <a:srgbClr val="04BEFE">
                  <a:alpha val="52000"/>
                </a:srgbClr>
              </a:gs>
              <a:gs pos="100000">
                <a:srgbClr val="4498EC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-1" y="1218884"/>
            <a:ext cx="4934380" cy="4524942"/>
          </a:xfrm>
          <a:custGeom>
            <a:avLst/>
            <a:gdLst>
              <a:gd name="connsiteX0" fmla="*/ 0 w 4927653"/>
              <a:gd name="connsiteY0" fmla="*/ 0 h 4464186"/>
              <a:gd name="connsiteX1" fmla="*/ 4927653 w 4927653"/>
              <a:gd name="connsiteY1" fmla="*/ 2867161 h 4464186"/>
              <a:gd name="connsiteX2" fmla="*/ 4357741 w 4927653"/>
              <a:gd name="connsiteY2" fmla="*/ 3164023 h 4464186"/>
              <a:gd name="connsiteX3" fmla="*/ 2228903 w 4927653"/>
              <a:gd name="connsiteY3" fmla="*/ 4272099 h 4464186"/>
              <a:gd name="connsiteX4" fmla="*/ 1984428 w 4927653"/>
              <a:gd name="connsiteY4" fmla="*/ 4392749 h 4464186"/>
              <a:gd name="connsiteX5" fmla="*/ 1857428 w 4927653"/>
              <a:gd name="connsiteY5" fmla="*/ 4464186 h 4464186"/>
              <a:gd name="connsiteX6" fmla="*/ 0 w 4927653"/>
              <a:gd name="connsiteY6" fmla="*/ 3491824 h 446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27653" h="4464186">
                <a:moveTo>
                  <a:pt x="0" y="0"/>
                </a:moveTo>
                <a:lnTo>
                  <a:pt x="4927653" y="2867161"/>
                </a:lnTo>
                <a:lnTo>
                  <a:pt x="4357741" y="3164023"/>
                </a:lnTo>
                <a:lnTo>
                  <a:pt x="2228903" y="4272099"/>
                </a:lnTo>
                <a:lnTo>
                  <a:pt x="1984428" y="4392749"/>
                </a:lnTo>
                <a:lnTo>
                  <a:pt x="1857428" y="4464186"/>
                </a:lnTo>
                <a:lnTo>
                  <a:pt x="0" y="3491824"/>
                </a:lnTo>
                <a:close/>
              </a:path>
            </a:pathLst>
          </a:custGeom>
          <a:solidFill>
            <a:srgbClr val="29C6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-1" y="1218886"/>
            <a:ext cx="4934380" cy="3207084"/>
          </a:xfrm>
          <a:custGeom>
            <a:avLst/>
            <a:gdLst>
              <a:gd name="connsiteX0" fmla="*/ 0 w 4927653"/>
              <a:gd name="connsiteY0" fmla="*/ 0 h 3164023"/>
              <a:gd name="connsiteX1" fmla="*/ 4927653 w 4927653"/>
              <a:gd name="connsiteY1" fmla="*/ 2867161 h 3164023"/>
              <a:gd name="connsiteX2" fmla="*/ 4357741 w 4927653"/>
              <a:gd name="connsiteY2" fmla="*/ 3164023 h 3164023"/>
              <a:gd name="connsiteX3" fmla="*/ 0 w 4927653"/>
              <a:gd name="connsiteY3" fmla="*/ 627164 h 31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7653" h="3164023">
                <a:moveTo>
                  <a:pt x="0" y="0"/>
                </a:moveTo>
                <a:lnTo>
                  <a:pt x="4927653" y="2867161"/>
                </a:lnTo>
                <a:lnTo>
                  <a:pt x="4357741" y="3164023"/>
                </a:lnTo>
                <a:lnTo>
                  <a:pt x="0" y="627164"/>
                </a:lnTo>
                <a:close/>
              </a:path>
            </a:pathLst>
          </a:custGeom>
          <a:gradFill flip="none" rotWithShape="1">
            <a:gsLst>
              <a:gs pos="0">
                <a:srgbClr val="38CAFE"/>
              </a:gs>
              <a:gs pos="53000">
                <a:srgbClr val="A9E8FF">
                  <a:alpha val="400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-7" y="1263878"/>
            <a:ext cx="12192007" cy="5202237"/>
          </a:xfrm>
          <a:custGeom>
            <a:avLst/>
            <a:gdLst>
              <a:gd name="connsiteX0" fmla="*/ 10215615 w 12175385"/>
              <a:gd name="connsiteY0" fmla="*/ 0 h 5132388"/>
              <a:gd name="connsiteX1" fmla="*/ 12175385 w 12175385"/>
              <a:gd name="connsiteY1" fmla="*/ 1133839 h 5132388"/>
              <a:gd name="connsiteX2" fmla="*/ 12175385 w 12175385"/>
              <a:gd name="connsiteY2" fmla="*/ 1914889 h 5132388"/>
              <a:gd name="connsiteX3" fmla="*/ 10215615 w 12175385"/>
              <a:gd name="connsiteY3" fmla="*/ 781050 h 5132388"/>
              <a:gd name="connsiteX4" fmla="*/ 1857428 w 12175385"/>
              <a:gd name="connsiteY4" fmla="*/ 5132388 h 5132388"/>
              <a:gd name="connsiteX5" fmla="*/ 0 w 12175385"/>
              <a:gd name="connsiteY5" fmla="*/ 4157340 h 5132388"/>
              <a:gd name="connsiteX6" fmla="*/ 0 w 12175385"/>
              <a:gd name="connsiteY6" fmla="*/ 3376290 h 5132388"/>
              <a:gd name="connsiteX7" fmla="*/ 1857428 w 12175385"/>
              <a:gd name="connsiteY7" fmla="*/ 4351338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75385" h="5132388">
                <a:moveTo>
                  <a:pt x="10215615" y="0"/>
                </a:moveTo>
                <a:lnTo>
                  <a:pt x="12175385" y="1133839"/>
                </a:lnTo>
                <a:lnTo>
                  <a:pt x="12175385" y="1914889"/>
                </a:lnTo>
                <a:lnTo>
                  <a:pt x="10215615" y="781050"/>
                </a:lnTo>
                <a:lnTo>
                  <a:pt x="1857428" y="5132388"/>
                </a:lnTo>
                <a:lnTo>
                  <a:pt x="0" y="4157340"/>
                </a:lnTo>
                <a:lnTo>
                  <a:pt x="0" y="3376290"/>
                </a:lnTo>
                <a:lnTo>
                  <a:pt x="1857428" y="4351338"/>
                </a:lnTo>
                <a:close/>
              </a:path>
            </a:pathLst>
          </a:custGeom>
          <a:solidFill>
            <a:srgbClr val="64E9FF"/>
          </a:solidFill>
          <a:ln>
            <a:noFill/>
          </a:ln>
          <a:effectLst>
            <a:outerShdw blurRad="76200" dist="50800" dir="5400000" algn="tl" rotWithShape="0">
              <a:schemeClr val="accent1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1" y="5470207"/>
            <a:ext cx="1863610" cy="1387793"/>
          </a:xfrm>
          <a:custGeom>
            <a:avLst/>
            <a:gdLst>
              <a:gd name="connsiteX0" fmla="*/ 0 w 1863609"/>
              <a:gd name="connsiteY0" fmla="*/ 0 h 1387792"/>
              <a:gd name="connsiteX1" fmla="*/ 1863609 w 1863609"/>
              <a:gd name="connsiteY1" fmla="*/ 990256 h 1387792"/>
              <a:gd name="connsiteX2" fmla="*/ 1113400 w 1863609"/>
              <a:gd name="connsiteY2" fmla="*/ 1387792 h 1387792"/>
              <a:gd name="connsiteX3" fmla="*/ 0 w 1863609"/>
              <a:gd name="connsiteY3" fmla="*/ 1387792 h 138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3609" h="1387792">
                <a:moveTo>
                  <a:pt x="0" y="0"/>
                </a:moveTo>
                <a:lnTo>
                  <a:pt x="1863609" y="990256"/>
                </a:lnTo>
                <a:lnTo>
                  <a:pt x="1113400" y="1387792"/>
                </a:lnTo>
                <a:lnTo>
                  <a:pt x="0" y="1387792"/>
                </a:lnTo>
                <a:close/>
              </a:path>
            </a:pathLst>
          </a:custGeom>
          <a:solidFill>
            <a:srgbClr val="55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043093" y="3714784"/>
            <a:ext cx="272383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cap="none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PROJECT</a:t>
            </a:r>
            <a:br>
              <a:rPr lang="en-US" sz="2800" cap="none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US" sz="28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MHEP</a:t>
            </a:r>
            <a:endParaRPr lang="en-US" sz="2800" cap="none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0" name="Freeform 31"/>
          <p:cNvSpPr>
            <a:spLocks/>
          </p:cNvSpPr>
          <p:nvPr/>
        </p:nvSpPr>
        <p:spPr bwMode="auto">
          <a:xfrm>
            <a:off x="653302" y="3372099"/>
            <a:ext cx="864230" cy="1171499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70883" y="4766701"/>
            <a:ext cx="3849011" cy="1833562"/>
            <a:chOff x="6321683" y="4804801"/>
            <a:chExt cx="3849011" cy="1833562"/>
          </a:xfrm>
        </p:grpSpPr>
        <p:grpSp>
          <p:nvGrpSpPr>
            <p:cNvPr id="85" name="Group 84"/>
            <p:cNvGrpSpPr/>
            <p:nvPr/>
          </p:nvGrpSpPr>
          <p:grpSpPr>
            <a:xfrm>
              <a:off x="6515526" y="5167813"/>
              <a:ext cx="3655168" cy="1055672"/>
              <a:chOff x="6735866" y="5248768"/>
              <a:chExt cx="3655168" cy="105567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6735866" y="5248768"/>
                <a:ext cx="3655168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3200" b="1" dirty="0">
                    <a:ln w="0">
                      <a:noFill/>
                    </a:ln>
                    <a:solidFill>
                      <a:srgbClr val="01A0D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OFF-GRID POWER</a:t>
                </a:r>
                <a:endParaRPr lang="en-US" sz="3200" b="1" cap="none" spc="0" dirty="0">
                  <a:ln w="0">
                    <a:noFill/>
                  </a:ln>
                  <a:solidFill>
                    <a:srgbClr val="01A0D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735866" y="5842775"/>
                <a:ext cx="3436967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400" b="1" dirty="0">
                    <a:ln w="0">
                      <a:noFill/>
                    </a:ln>
                    <a:solidFill>
                      <a:srgbClr val="00B05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EGERTON UNIVERSITY</a:t>
                </a:r>
                <a:endParaRPr lang="en-US" sz="2400" b="1" cap="none" spc="0" dirty="0">
                  <a:ln w="0">
                    <a:noFill/>
                  </a:ln>
                  <a:solidFill>
                    <a:srgbClr val="00B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 flipH="1">
              <a:off x="6321683" y="4804801"/>
              <a:ext cx="15876" cy="1833562"/>
            </a:xfrm>
            <a:prstGeom prst="line">
              <a:avLst/>
            </a:prstGeom>
            <a:ln w="1270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F69FF26-DAFA-43BD-BFFA-3AD2E6CD9350}"/>
              </a:ext>
            </a:extLst>
          </p:cNvPr>
          <p:cNvSpPr txBox="1"/>
          <p:nvPr/>
        </p:nvSpPr>
        <p:spPr>
          <a:xfrm>
            <a:off x="6469460" y="6282020"/>
            <a:ext cx="345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dominic.kata@studentpartner.com</a:t>
            </a:r>
          </a:p>
        </p:txBody>
      </p:sp>
    </p:spTree>
    <p:extLst>
      <p:ext uri="{BB962C8B-B14F-4D97-AF65-F5344CB8AC3E}">
        <p14:creationId xmlns:p14="http://schemas.microsoft.com/office/powerpoint/2010/main" val="180605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BF92C0E2-8D19-4A07-A82F-AEFF1C4F5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00" y="0"/>
            <a:ext cx="12213899" cy="6858000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4659859" y="3675199"/>
            <a:ext cx="1539498" cy="109728"/>
            <a:chOff x="6432882" y="1014568"/>
            <a:chExt cx="1539498" cy="109728"/>
          </a:xfrm>
        </p:grpSpPr>
        <p:cxnSp>
          <p:nvCxnSpPr>
            <p:cNvPr id="96" name="Straight Connector 95"/>
            <p:cNvCxnSpPr/>
            <p:nvPr/>
          </p:nvCxnSpPr>
          <p:spPr>
            <a:xfrm flipV="1">
              <a:off x="6432882" y="1069432"/>
              <a:ext cx="1539498" cy="1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7862652" y="1014568"/>
              <a:ext cx="109728" cy="109728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545040" y="4947441"/>
            <a:ext cx="1539498" cy="109728"/>
            <a:chOff x="6432882" y="1014568"/>
            <a:chExt cx="1539498" cy="109728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6432882" y="1069432"/>
              <a:ext cx="1539498" cy="1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7862652" y="1014568"/>
              <a:ext cx="109728" cy="109728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483783" y="6114183"/>
            <a:ext cx="1539498" cy="109728"/>
            <a:chOff x="6432882" y="1014568"/>
            <a:chExt cx="1539498" cy="109728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6432882" y="1069432"/>
              <a:ext cx="1539498" cy="1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7862652" y="1014568"/>
              <a:ext cx="109728" cy="109728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655615" y="882870"/>
            <a:ext cx="1539498" cy="109728"/>
            <a:chOff x="6432882" y="1014568"/>
            <a:chExt cx="1539498" cy="10972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6432882" y="1069432"/>
              <a:ext cx="1539498" cy="1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7862652" y="1014568"/>
              <a:ext cx="109728" cy="109728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831118" y="2372867"/>
            <a:ext cx="1539498" cy="109728"/>
            <a:chOff x="6432882" y="1014568"/>
            <a:chExt cx="1539498" cy="109728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6432882" y="1069432"/>
              <a:ext cx="1539498" cy="1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7862652" y="1014568"/>
              <a:ext cx="109728" cy="109728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reeform 5"/>
          <p:cNvSpPr>
            <a:spLocks/>
          </p:cNvSpPr>
          <p:nvPr/>
        </p:nvSpPr>
        <p:spPr bwMode="auto">
          <a:xfrm>
            <a:off x="2399088" y="0"/>
            <a:ext cx="4532161" cy="6141465"/>
          </a:xfrm>
          <a:custGeom>
            <a:avLst/>
            <a:gdLst>
              <a:gd name="T0" fmla="*/ 1414 w 1475"/>
              <a:gd name="T1" fmla="*/ 425 h 1999"/>
              <a:gd name="T2" fmla="*/ 91 w 1475"/>
              <a:gd name="T3" fmla="*/ 1945 h 1999"/>
              <a:gd name="T4" fmla="*/ 0 w 1475"/>
              <a:gd name="T5" fmla="*/ 1999 h 1999"/>
              <a:gd name="T6" fmla="*/ 1258 w 1475"/>
              <a:gd name="T7" fmla="*/ 553 h 1999"/>
              <a:gd name="T8" fmla="*/ 1241 w 1475"/>
              <a:gd name="T9" fmla="*/ 316 h 1999"/>
              <a:gd name="T10" fmla="*/ 878 w 1475"/>
              <a:gd name="T11" fmla="*/ 0 h 1999"/>
              <a:gd name="T12" fmla="*/ 1181 w 1475"/>
              <a:gd name="T13" fmla="*/ 0 h 1999"/>
              <a:gd name="T14" fmla="*/ 1397 w 1475"/>
              <a:gd name="T15" fmla="*/ 188 h 1999"/>
              <a:gd name="T16" fmla="*/ 1414 w 1475"/>
              <a:gd name="T17" fmla="*/ 425 h 1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5" h="1999">
                <a:moveTo>
                  <a:pt x="1414" y="425"/>
                </a:moveTo>
                <a:cubicBezTo>
                  <a:pt x="91" y="1945"/>
                  <a:pt x="91" y="1945"/>
                  <a:pt x="91" y="1945"/>
                </a:cubicBezTo>
                <a:cubicBezTo>
                  <a:pt x="66" y="1973"/>
                  <a:pt x="34" y="1991"/>
                  <a:pt x="0" y="1999"/>
                </a:cubicBezTo>
                <a:cubicBezTo>
                  <a:pt x="1258" y="553"/>
                  <a:pt x="1258" y="553"/>
                  <a:pt x="1258" y="553"/>
                </a:cubicBezTo>
                <a:cubicBezTo>
                  <a:pt x="1319" y="483"/>
                  <a:pt x="1311" y="377"/>
                  <a:pt x="1241" y="316"/>
                </a:cubicBezTo>
                <a:cubicBezTo>
                  <a:pt x="878" y="0"/>
                  <a:pt x="878" y="0"/>
                  <a:pt x="878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397" y="188"/>
                  <a:pt x="1397" y="188"/>
                  <a:pt x="1397" y="188"/>
                </a:cubicBezTo>
                <a:cubicBezTo>
                  <a:pt x="1467" y="249"/>
                  <a:pt x="1475" y="355"/>
                  <a:pt x="1414" y="425"/>
                </a:cubicBezTo>
                <a:close/>
              </a:path>
            </a:pathLst>
          </a:custGeom>
          <a:gradFill flip="none" rotWithShape="1">
            <a:gsLst>
              <a:gs pos="0">
                <a:srgbClr val="1B4B7F"/>
              </a:gs>
              <a:gs pos="48000">
                <a:srgbClr val="25A7FF"/>
              </a:gs>
              <a:gs pos="100000">
                <a:srgbClr val="64E9FF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" y="3183913"/>
            <a:ext cx="2835285" cy="2582489"/>
          </a:xfrm>
          <a:custGeom>
            <a:avLst/>
            <a:gdLst>
              <a:gd name="T0" fmla="*/ 923 w 923"/>
              <a:gd name="T1" fmla="*/ 639 h 841"/>
              <a:gd name="T2" fmla="*/ 814 w 923"/>
              <a:gd name="T3" fmla="*/ 764 h 841"/>
              <a:gd name="T4" fmla="*/ 577 w 923"/>
              <a:gd name="T5" fmla="*/ 780 h 841"/>
              <a:gd name="T6" fmla="*/ 0 w 923"/>
              <a:gd name="T7" fmla="*/ 283 h 841"/>
              <a:gd name="T8" fmla="*/ 0 w 923"/>
              <a:gd name="T9" fmla="*/ 0 h 841"/>
              <a:gd name="T10" fmla="*/ 705 w 923"/>
              <a:gd name="T11" fmla="*/ 623 h 841"/>
              <a:gd name="T12" fmla="*/ 923 w 923"/>
              <a:gd name="T13" fmla="*/ 639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gradFill>
            <a:gsLst>
              <a:gs pos="0">
                <a:srgbClr val="04BEFE">
                  <a:alpha val="52000"/>
                </a:srgbClr>
              </a:gs>
              <a:gs pos="100000">
                <a:srgbClr val="4498EC">
                  <a:alpha val="0"/>
                </a:srgbClr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" y="3914214"/>
            <a:ext cx="3978652" cy="2380913"/>
          </a:xfrm>
          <a:custGeom>
            <a:avLst/>
            <a:gdLst>
              <a:gd name="T0" fmla="*/ 1288 w 1295"/>
              <a:gd name="T1" fmla="*/ 30 h 775"/>
              <a:gd name="T2" fmla="*/ 709 w 1295"/>
              <a:gd name="T3" fmla="*/ 698 h 775"/>
              <a:gd name="T4" fmla="*/ 472 w 1295"/>
              <a:gd name="T5" fmla="*/ 714 h 775"/>
              <a:gd name="T6" fmla="*/ 0 w 1295"/>
              <a:gd name="T7" fmla="*/ 300 h 775"/>
              <a:gd name="T8" fmla="*/ 0 w 1295"/>
              <a:gd name="T9" fmla="*/ 44 h 775"/>
              <a:gd name="T10" fmla="*/ 577 w 1295"/>
              <a:gd name="T11" fmla="*/ 542 h 775"/>
              <a:gd name="T12" fmla="*/ 814 w 1295"/>
              <a:gd name="T13" fmla="*/ 526 h 775"/>
              <a:gd name="T14" fmla="*/ 923 w 1295"/>
              <a:gd name="T15" fmla="*/ 401 h 775"/>
              <a:gd name="T16" fmla="*/ 1263 w 1295"/>
              <a:gd name="T17" fmla="*/ 8 h 775"/>
              <a:gd name="T18" fmla="*/ 1286 w 1295"/>
              <a:gd name="T19" fmla="*/ 5 h 775"/>
              <a:gd name="T20" fmla="*/ 1288 w 1295"/>
              <a:gd name="T21" fmla="*/ 30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5" h="775">
                <a:moveTo>
                  <a:pt x="1288" y="30"/>
                </a:moveTo>
                <a:cubicBezTo>
                  <a:pt x="709" y="698"/>
                  <a:pt x="709" y="698"/>
                  <a:pt x="709" y="698"/>
                </a:cubicBezTo>
                <a:cubicBezTo>
                  <a:pt x="648" y="768"/>
                  <a:pt x="542" y="775"/>
                  <a:pt x="472" y="714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44"/>
                  <a:pt x="0" y="44"/>
                  <a:pt x="0" y="44"/>
                </a:cubicBezTo>
                <a:cubicBezTo>
                  <a:pt x="577" y="542"/>
                  <a:pt x="577" y="542"/>
                  <a:pt x="577" y="542"/>
                </a:cubicBezTo>
                <a:cubicBezTo>
                  <a:pt x="647" y="603"/>
                  <a:pt x="753" y="596"/>
                  <a:pt x="814" y="526"/>
                </a:cubicBezTo>
                <a:cubicBezTo>
                  <a:pt x="923" y="401"/>
                  <a:pt x="923" y="401"/>
                  <a:pt x="923" y="401"/>
                </a:cubicBezTo>
                <a:cubicBezTo>
                  <a:pt x="1263" y="8"/>
                  <a:pt x="1263" y="8"/>
                  <a:pt x="1263" y="8"/>
                </a:cubicBezTo>
                <a:cubicBezTo>
                  <a:pt x="1269" y="1"/>
                  <a:pt x="1279" y="0"/>
                  <a:pt x="1286" y="5"/>
                </a:cubicBezTo>
                <a:cubicBezTo>
                  <a:pt x="1294" y="11"/>
                  <a:pt x="1295" y="22"/>
                  <a:pt x="1288" y="30"/>
                </a:cubicBezTo>
                <a:close/>
              </a:path>
            </a:pathLst>
          </a:custGeom>
          <a:gradFill>
            <a:gsLst>
              <a:gs pos="0">
                <a:srgbClr val="1B4B7F"/>
              </a:gs>
              <a:gs pos="48000">
                <a:srgbClr val="25A7FF"/>
              </a:gs>
              <a:gs pos="100000">
                <a:srgbClr val="64E9FF"/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4046396" y="3210349"/>
            <a:ext cx="543595" cy="606381"/>
          </a:xfrm>
          <a:custGeom>
            <a:avLst/>
            <a:gdLst>
              <a:gd name="T0" fmla="*/ 168 w 177"/>
              <a:gd name="T1" fmla="*/ 5 h 197"/>
              <a:gd name="T2" fmla="*/ 168 w 177"/>
              <a:gd name="T3" fmla="*/ 5 h 197"/>
              <a:gd name="T4" fmla="*/ 171 w 177"/>
              <a:gd name="T5" fmla="*/ 29 h 197"/>
              <a:gd name="T6" fmla="*/ 32 w 177"/>
              <a:gd name="T7" fmla="*/ 189 h 197"/>
              <a:gd name="T8" fmla="*/ 9 w 177"/>
              <a:gd name="T9" fmla="*/ 192 h 197"/>
              <a:gd name="T10" fmla="*/ 9 w 177"/>
              <a:gd name="T11" fmla="*/ 192 h 197"/>
              <a:gd name="T12" fmla="*/ 7 w 177"/>
              <a:gd name="T13" fmla="*/ 168 h 197"/>
              <a:gd name="T14" fmla="*/ 145 w 177"/>
              <a:gd name="T15" fmla="*/ 8 h 197"/>
              <a:gd name="T16" fmla="*/ 168 w 177"/>
              <a:gd name="T17" fmla="*/ 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" h="197">
                <a:moveTo>
                  <a:pt x="168" y="5"/>
                </a:moveTo>
                <a:cubicBezTo>
                  <a:pt x="168" y="5"/>
                  <a:pt x="168" y="5"/>
                  <a:pt x="168" y="5"/>
                </a:cubicBezTo>
                <a:cubicBezTo>
                  <a:pt x="176" y="11"/>
                  <a:pt x="177" y="22"/>
                  <a:pt x="171" y="29"/>
                </a:cubicBezTo>
                <a:cubicBezTo>
                  <a:pt x="32" y="189"/>
                  <a:pt x="32" y="189"/>
                  <a:pt x="32" y="189"/>
                </a:cubicBezTo>
                <a:cubicBezTo>
                  <a:pt x="26" y="196"/>
                  <a:pt x="16" y="197"/>
                  <a:pt x="9" y="192"/>
                </a:cubicBezTo>
                <a:cubicBezTo>
                  <a:pt x="9" y="192"/>
                  <a:pt x="9" y="192"/>
                  <a:pt x="9" y="192"/>
                </a:cubicBezTo>
                <a:cubicBezTo>
                  <a:pt x="1" y="186"/>
                  <a:pt x="0" y="175"/>
                  <a:pt x="7" y="168"/>
                </a:cubicBezTo>
                <a:cubicBezTo>
                  <a:pt x="145" y="8"/>
                  <a:pt x="145" y="8"/>
                  <a:pt x="145" y="8"/>
                </a:cubicBezTo>
                <a:cubicBezTo>
                  <a:pt x="151" y="1"/>
                  <a:pt x="161" y="0"/>
                  <a:pt x="168" y="5"/>
                </a:cubicBezTo>
                <a:close/>
              </a:path>
            </a:pathLst>
          </a:custGeom>
          <a:gradFill>
            <a:gsLst>
              <a:gs pos="0">
                <a:srgbClr val="04BEFE">
                  <a:alpha val="52000"/>
                </a:srgbClr>
              </a:gs>
              <a:gs pos="100000">
                <a:srgbClr val="4498EC">
                  <a:alpha val="0"/>
                </a:srgbClr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4664343" y="2812153"/>
            <a:ext cx="269320" cy="290798"/>
          </a:xfrm>
          <a:custGeom>
            <a:avLst/>
            <a:gdLst>
              <a:gd name="T0" fmla="*/ 82 w 88"/>
              <a:gd name="T1" fmla="*/ 30 h 95"/>
              <a:gd name="T2" fmla="*/ 32 w 88"/>
              <a:gd name="T3" fmla="*/ 87 h 95"/>
              <a:gd name="T4" fmla="*/ 9 w 88"/>
              <a:gd name="T5" fmla="*/ 90 h 95"/>
              <a:gd name="T6" fmla="*/ 9 w 88"/>
              <a:gd name="T7" fmla="*/ 90 h 95"/>
              <a:gd name="T8" fmla="*/ 7 w 88"/>
              <a:gd name="T9" fmla="*/ 65 h 95"/>
              <a:gd name="T10" fmla="*/ 56 w 88"/>
              <a:gd name="T11" fmla="*/ 8 h 95"/>
              <a:gd name="T12" fmla="*/ 79 w 88"/>
              <a:gd name="T13" fmla="*/ 6 h 95"/>
              <a:gd name="T14" fmla="*/ 79 w 88"/>
              <a:gd name="T15" fmla="*/ 6 h 95"/>
              <a:gd name="T16" fmla="*/ 82 w 88"/>
              <a:gd name="T17" fmla="*/ 3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5">
                <a:moveTo>
                  <a:pt x="82" y="30"/>
                </a:moveTo>
                <a:cubicBezTo>
                  <a:pt x="32" y="87"/>
                  <a:pt x="32" y="87"/>
                  <a:pt x="32" y="87"/>
                </a:cubicBezTo>
                <a:cubicBezTo>
                  <a:pt x="26" y="94"/>
                  <a:pt x="16" y="95"/>
                  <a:pt x="9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1" y="84"/>
                  <a:pt x="0" y="73"/>
                  <a:pt x="7" y="65"/>
                </a:cubicBezTo>
                <a:cubicBezTo>
                  <a:pt x="56" y="8"/>
                  <a:pt x="56" y="8"/>
                  <a:pt x="56" y="8"/>
                </a:cubicBezTo>
                <a:cubicBezTo>
                  <a:pt x="62" y="1"/>
                  <a:pt x="72" y="0"/>
                  <a:pt x="79" y="6"/>
                </a:cubicBezTo>
                <a:cubicBezTo>
                  <a:pt x="79" y="6"/>
                  <a:pt x="79" y="6"/>
                  <a:pt x="79" y="6"/>
                </a:cubicBezTo>
                <a:cubicBezTo>
                  <a:pt x="87" y="12"/>
                  <a:pt x="88" y="23"/>
                  <a:pt x="82" y="30"/>
                </a:cubicBezTo>
                <a:close/>
              </a:path>
            </a:pathLst>
          </a:custGeom>
          <a:gradFill>
            <a:gsLst>
              <a:gs pos="0">
                <a:srgbClr val="04BEFE">
                  <a:alpha val="52000"/>
                </a:srgbClr>
              </a:gs>
              <a:gs pos="100000">
                <a:srgbClr val="4498EC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7"/>
          <p:cNvSpPr>
            <a:spLocks/>
          </p:cNvSpPr>
          <p:nvPr/>
        </p:nvSpPr>
        <p:spPr bwMode="auto">
          <a:xfrm>
            <a:off x="957" y="2265573"/>
            <a:ext cx="2835285" cy="2582489"/>
          </a:xfrm>
          <a:custGeom>
            <a:avLst/>
            <a:gdLst>
              <a:gd name="T0" fmla="*/ 923 w 923"/>
              <a:gd name="T1" fmla="*/ 639 h 841"/>
              <a:gd name="T2" fmla="*/ 814 w 923"/>
              <a:gd name="T3" fmla="*/ 764 h 841"/>
              <a:gd name="T4" fmla="*/ 577 w 923"/>
              <a:gd name="T5" fmla="*/ 780 h 841"/>
              <a:gd name="T6" fmla="*/ 0 w 923"/>
              <a:gd name="T7" fmla="*/ 283 h 841"/>
              <a:gd name="T8" fmla="*/ 0 w 923"/>
              <a:gd name="T9" fmla="*/ 0 h 841"/>
              <a:gd name="T10" fmla="*/ 705 w 923"/>
              <a:gd name="T11" fmla="*/ 623 h 841"/>
              <a:gd name="T12" fmla="*/ 923 w 923"/>
              <a:gd name="T13" fmla="*/ 639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gradFill>
            <a:gsLst>
              <a:gs pos="0">
                <a:srgbClr val="04BEFE">
                  <a:alpha val="22000"/>
                </a:srgbClr>
              </a:gs>
              <a:gs pos="100000">
                <a:srgbClr val="4498EC">
                  <a:alpha val="0"/>
                </a:srgbClr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281DA7-131D-4597-8F75-90E424690386}"/>
              </a:ext>
            </a:extLst>
          </p:cNvPr>
          <p:cNvGrpSpPr/>
          <p:nvPr/>
        </p:nvGrpSpPr>
        <p:grpSpPr>
          <a:xfrm>
            <a:off x="219456" y="3309677"/>
            <a:ext cx="2771433" cy="1586850"/>
            <a:chOff x="206961" y="3524288"/>
            <a:chExt cx="2290440" cy="1192222"/>
          </a:xfrm>
        </p:grpSpPr>
        <p:sp>
          <p:nvSpPr>
            <p:cNvPr id="69" name="Rectangle 68"/>
            <p:cNvSpPr/>
            <p:nvPr/>
          </p:nvSpPr>
          <p:spPr>
            <a:xfrm>
              <a:off x="376139" y="3814686"/>
              <a:ext cx="2121262" cy="90182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3600" cap="none" spc="200" dirty="0">
                  <a:ln w="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OU</a:t>
              </a:r>
              <a:r>
                <a:rPr lang="en-US" sz="3600" spc="200" dirty="0">
                  <a:ln w="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R</a:t>
              </a:r>
            </a:p>
            <a:p>
              <a:r>
                <a:rPr lang="en-US" sz="3600" b="1" spc="200" dirty="0">
                  <a:ln w="0">
                    <a:noFill/>
                  </a:ln>
                  <a:solidFill>
                    <a:srgbClr val="01A0D9"/>
                  </a:solidFill>
                  <a:latin typeface="Impact" panose="020B0806030902050204" pitchFamily="34" charset="0"/>
                </a:rPr>
                <a:t>OBJECTIVES</a:t>
              </a:r>
              <a:endParaRPr lang="en-US" sz="3600" b="1" cap="none" spc="200" dirty="0">
                <a:ln w="0">
                  <a:noFill/>
                </a:ln>
                <a:solidFill>
                  <a:srgbClr val="01A0D9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auto">
            <a:xfrm>
              <a:off x="206961" y="3524288"/>
              <a:ext cx="864230" cy="1171499"/>
            </a:xfrm>
            <a:custGeom>
              <a:avLst/>
              <a:gdLst>
                <a:gd name="T0" fmla="*/ 189 w 515"/>
                <a:gd name="T1" fmla="*/ 755 h 755"/>
                <a:gd name="T2" fmla="*/ 0 w 515"/>
                <a:gd name="T3" fmla="*/ 755 h 755"/>
                <a:gd name="T4" fmla="*/ 0 w 515"/>
                <a:gd name="T5" fmla="*/ 0 h 755"/>
                <a:gd name="T6" fmla="*/ 515 w 515"/>
                <a:gd name="T7" fmla="*/ 0 h 755"/>
                <a:gd name="T8" fmla="*/ 515 w 515"/>
                <a:gd name="T9" fmla="*/ 234 h 755"/>
                <a:gd name="T10" fmla="*/ 457 w 515"/>
                <a:gd name="T11" fmla="*/ 234 h 755"/>
                <a:gd name="T12" fmla="*/ 457 w 515"/>
                <a:gd name="T13" fmla="*/ 58 h 755"/>
                <a:gd name="T14" fmla="*/ 57 w 515"/>
                <a:gd name="T15" fmla="*/ 58 h 755"/>
                <a:gd name="T16" fmla="*/ 57 w 515"/>
                <a:gd name="T17" fmla="*/ 697 h 755"/>
                <a:gd name="T18" fmla="*/ 189 w 515"/>
                <a:gd name="T19" fmla="*/ 697 h 755"/>
                <a:gd name="T20" fmla="*/ 189 w 515"/>
                <a:gd name="T21" fmla="*/ 75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5" h="755">
                  <a:moveTo>
                    <a:pt x="189" y="755"/>
                  </a:moveTo>
                  <a:lnTo>
                    <a:pt x="0" y="755"/>
                  </a:lnTo>
                  <a:lnTo>
                    <a:pt x="0" y="0"/>
                  </a:lnTo>
                  <a:lnTo>
                    <a:pt x="515" y="0"/>
                  </a:lnTo>
                  <a:lnTo>
                    <a:pt x="515" y="234"/>
                  </a:lnTo>
                  <a:lnTo>
                    <a:pt x="457" y="234"/>
                  </a:lnTo>
                  <a:lnTo>
                    <a:pt x="457" y="58"/>
                  </a:lnTo>
                  <a:lnTo>
                    <a:pt x="57" y="58"/>
                  </a:lnTo>
                  <a:lnTo>
                    <a:pt x="57" y="697"/>
                  </a:lnTo>
                  <a:lnTo>
                    <a:pt x="189" y="697"/>
                  </a:lnTo>
                  <a:lnTo>
                    <a:pt x="189" y="755"/>
                  </a:lnTo>
                  <a:close/>
                </a:path>
              </a:pathLst>
            </a:custGeom>
            <a:solidFill>
              <a:srgbClr val="92E3FC">
                <a:alpha val="8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961126" y="313153"/>
            <a:ext cx="1280160" cy="1280160"/>
            <a:chOff x="5858313" y="444851"/>
            <a:chExt cx="1280160" cy="1280160"/>
          </a:xfrm>
        </p:grpSpPr>
        <p:sp>
          <p:nvSpPr>
            <p:cNvPr id="33" name="Oval 19"/>
            <p:cNvSpPr>
              <a:spLocks noChangeArrowheads="1"/>
            </p:cNvSpPr>
            <p:nvPr/>
          </p:nvSpPr>
          <p:spPr bwMode="auto">
            <a:xfrm>
              <a:off x="5858313" y="444851"/>
              <a:ext cx="1280160" cy="12801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20"/>
            <p:cNvSpPr>
              <a:spLocks noChangeArrowheads="1"/>
            </p:cNvSpPr>
            <p:nvPr/>
          </p:nvSpPr>
          <p:spPr bwMode="auto">
            <a:xfrm>
              <a:off x="5986626" y="573165"/>
              <a:ext cx="1023531" cy="1023531"/>
            </a:xfrm>
            <a:prstGeom prst="ellipse">
              <a:avLst/>
            </a:prstGeom>
            <a:gradFill flip="none" rotWithShape="1"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9"/>
            <p:cNvSpPr>
              <a:spLocks noEditPoints="1"/>
            </p:cNvSpPr>
            <p:nvPr/>
          </p:nvSpPr>
          <p:spPr bwMode="auto">
            <a:xfrm>
              <a:off x="6239643" y="796363"/>
              <a:ext cx="517496" cy="546139"/>
            </a:xfrm>
            <a:custGeom>
              <a:avLst/>
              <a:gdLst>
                <a:gd name="T0" fmla="*/ 201 w 456"/>
                <a:gd name="T1" fmla="*/ 370 h 481"/>
                <a:gd name="T2" fmla="*/ 174 w 456"/>
                <a:gd name="T3" fmla="*/ 481 h 481"/>
                <a:gd name="T4" fmla="*/ 271 w 456"/>
                <a:gd name="T5" fmla="*/ 420 h 481"/>
                <a:gd name="T6" fmla="*/ 259 w 456"/>
                <a:gd name="T7" fmla="*/ 408 h 481"/>
                <a:gd name="T8" fmla="*/ 259 w 456"/>
                <a:gd name="T9" fmla="*/ 449 h 481"/>
                <a:gd name="T10" fmla="*/ 220 w 456"/>
                <a:gd name="T11" fmla="*/ 437 h 481"/>
                <a:gd name="T12" fmla="*/ 203 w 456"/>
                <a:gd name="T13" fmla="*/ 414 h 481"/>
                <a:gd name="T14" fmla="*/ 204 w 456"/>
                <a:gd name="T15" fmla="*/ 386 h 481"/>
                <a:gd name="T16" fmla="*/ 228 w 456"/>
                <a:gd name="T17" fmla="*/ 354 h 481"/>
                <a:gd name="T18" fmla="*/ 252 w 456"/>
                <a:gd name="T19" fmla="*/ 386 h 481"/>
                <a:gd name="T20" fmla="*/ 149 w 456"/>
                <a:gd name="T21" fmla="*/ 338 h 481"/>
                <a:gd name="T22" fmla="*/ 51 w 456"/>
                <a:gd name="T23" fmla="*/ 330 h 481"/>
                <a:gd name="T24" fmla="*/ 28 w 456"/>
                <a:gd name="T25" fmla="*/ 426 h 481"/>
                <a:gd name="T26" fmla="*/ 111 w 456"/>
                <a:gd name="T27" fmla="*/ 374 h 481"/>
                <a:gd name="T28" fmla="*/ 98 w 456"/>
                <a:gd name="T29" fmla="*/ 394 h 481"/>
                <a:gd name="T30" fmla="*/ 66 w 456"/>
                <a:gd name="T31" fmla="*/ 386 h 481"/>
                <a:gd name="T32" fmla="*/ 55 w 456"/>
                <a:gd name="T33" fmla="*/ 367 h 481"/>
                <a:gd name="T34" fmla="*/ 54 w 456"/>
                <a:gd name="T35" fmla="*/ 347 h 481"/>
                <a:gd name="T36" fmla="*/ 74 w 456"/>
                <a:gd name="T37" fmla="*/ 322 h 481"/>
                <a:gd name="T38" fmla="*/ 95 w 456"/>
                <a:gd name="T39" fmla="*/ 347 h 481"/>
                <a:gd name="T40" fmla="*/ 93 w 456"/>
                <a:gd name="T41" fmla="*/ 367 h 481"/>
                <a:gd name="T42" fmla="*/ 404 w 456"/>
                <a:gd name="T43" fmla="*/ 330 h 481"/>
                <a:gd name="T44" fmla="*/ 306 w 456"/>
                <a:gd name="T45" fmla="*/ 338 h 481"/>
                <a:gd name="T46" fmla="*/ 381 w 456"/>
                <a:gd name="T47" fmla="*/ 400 h 481"/>
                <a:gd name="T48" fmla="*/ 456 w 456"/>
                <a:gd name="T49" fmla="*/ 338 h 481"/>
                <a:gd name="T50" fmla="*/ 389 w 456"/>
                <a:gd name="T51" fmla="*/ 386 h 481"/>
                <a:gd name="T52" fmla="*/ 358 w 456"/>
                <a:gd name="T53" fmla="*/ 394 h 481"/>
                <a:gd name="T54" fmla="*/ 356 w 456"/>
                <a:gd name="T55" fmla="*/ 361 h 481"/>
                <a:gd name="T56" fmla="*/ 369 w 456"/>
                <a:gd name="T57" fmla="*/ 345 h 481"/>
                <a:gd name="T58" fmla="*/ 389 w 456"/>
                <a:gd name="T59" fmla="*/ 337 h 481"/>
                <a:gd name="T60" fmla="*/ 419 w 456"/>
                <a:gd name="T61" fmla="*/ 349 h 481"/>
                <a:gd name="T62" fmla="*/ 401 w 456"/>
                <a:gd name="T63" fmla="*/ 376 h 481"/>
                <a:gd name="T64" fmla="*/ 129 w 456"/>
                <a:gd name="T65" fmla="*/ 283 h 481"/>
                <a:gd name="T66" fmla="*/ 263 w 456"/>
                <a:gd name="T67" fmla="*/ 182 h 481"/>
                <a:gd name="T68" fmla="*/ 160 w 456"/>
                <a:gd name="T69" fmla="*/ 126 h 481"/>
                <a:gd name="T70" fmla="*/ 147 w 456"/>
                <a:gd name="T71" fmla="*/ 266 h 481"/>
                <a:gd name="T72" fmla="*/ 227 w 456"/>
                <a:gd name="T73" fmla="*/ 77 h 481"/>
                <a:gd name="T74" fmla="*/ 177 w 456"/>
                <a:gd name="T75" fmla="*/ 126 h 481"/>
                <a:gd name="T76" fmla="*/ 218 w 456"/>
                <a:gd name="T77" fmla="*/ 46 h 481"/>
                <a:gd name="T78" fmla="*/ 236 w 456"/>
                <a:gd name="T79" fmla="*/ 46 h 481"/>
                <a:gd name="T80" fmla="*/ 310 w 456"/>
                <a:gd name="T81" fmla="*/ 31 h 481"/>
                <a:gd name="T82" fmla="*/ 307 w 456"/>
                <a:gd name="T83" fmla="*/ 117 h 481"/>
                <a:gd name="T84" fmla="*/ 307 w 456"/>
                <a:gd name="T85" fmla="*/ 135 h 481"/>
                <a:gd name="T86" fmla="*/ 132 w 456"/>
                <a:gd name="T87" fmla="*/ 43 h 481"/>
                <a:gd name="T88" fmla="*/ 164 w 456"/>
                <a:gd name="T89" fmla="*/ 75 h 481"/>
                <a:gd name="T90" fmla="*/ 101 w 456"/>
                <a:gd name="T91" fmla="*/ 11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6" h="481">
                  <a:moveTo>
                    <a:pt x="254" y="370"/>
                  </a:moveTo>
                  <a:cubicBezTo>
                    <a:pt x="228" y="316"/>
                    <a:pt x="228" y="316"/>
                    <a:pt x="228" y="316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141" y="379"/>
                    <a:pt x="141" y="379"/>
                    <a:pt x="141" y="379"/>
                  </a:cubicBezTo>
                  <a:cubicBezTo>
                    <a:pt x="185" y="420"/>
                    <a:pt x="185" y="420"/>
                    <a:pt x="185" y="420"/>
                  </a:cubicBezTo>
                  <a:cubicBezTo>
                    <a:pt x="174" y="481"/>
                    <a:pt x="174" y="481"/>
                    <a:pt x="174" y="481"/>
                  </a:cubicBezTo>
                  <a:cubicBezTo>
                    <a:pt x="228" y="451"/>
                    <a:pt x="228" y="451"/>
                    <a:pt x="228" y="451"/>
                  </a:cubicBezTo>
                  <a:cubicBezTo>
                    <a:pt x="281" y="481"/>
                    <a:pt x="281" y="481"/>
                    <a:pt x="281" y="481"/>
                  </a:cubicBezTo>
                  <a:cubicBezTo>
                    <a:pt x="271" y="420"/>
                    <a:pt x="271" y="420"/>
                    <a:pt x="271" y="420"/>
                  </a:cubicBezTo>
                  <a:cubicBezTo>
                    <a:pt x="314" y="379"/>
                    <a:pt x="314" y="379"/>
                    <a:pt x="314" y="379"/>
                  </a:cubicBezTo>
                  <a:lnTo>
                    <a:pt x="254" y="370"/>
                  </a:lnTo>
                  <a:close/>
                  <a:moveTo>
                    <a:pt x="259" y="408"/>
                  </a:moveTo>
                  <a:cubicBezTo>
                    <a:pt x="253" y="414"/>
                    <a:pt x="253" y="414"/>
                    <a:pt x="253" y="414"/>
                  </a:cubicBezTo>
                  <a:cubicBezTo>
                    <a:pt x="254" y="423"/>
                    <a:pt x="254" y="423"/>
                    <a:pt x="254" y="423"/>
                  </a:cubicBezTo>
                  <a:cubicBezTo>
                    <a:pt x="259" y="449"/>
                    <a:pt x="259" y="449"/>
                    <a:pt x="259" y="449"/>
                  </a:cubicBezTo>
                  <a:cubicBezTo>
                    <a:pt x="236" y="437"/>
                    <a:pt x="236" y="437"/>
                    <a:pt x="236" y="437"/>
                  </a:cubicBezTo>
                  <a:cubicBezTo>
                    <a:pt x="228" y="432"/>
                    <a:pt x="228" y="432"/>
                    <a:pt x="228" y="432"/>
                  </a:cubicBezTo>
                  <a:cubicBezTo>
                    <a:pt x="220" y="437"/>
                    <a:pt x="220" y="437"/>
                    <a:pt x="220" y="437"/>
                  </a:cubicBezTo>
                  <a:cubicBezTo>
                    <a:pt x="197" y="449"/>
                    <a:pt x="197" y="449"/>
                    <a:pt x="197" y="449"/>
                  </a:cubicBezTo>
                  <a:cubicBezTo>
                    <a:pt x="201" y="423"/>
                    <a:pt x="201" y="423"/>
                    <a:pt x="201" y="423"/>
                  </a:cubicBezTo>
                  <a:cubicBezTo>
                    <a:pt x="203" y="414"/>
                    <a:pt x="203" y="414"/>
                    <a:pt x="203" y="414"/>
                  </a:cubicBezTo>
                  <a:cubicBezTo>
                    <a:pt x="196" y="408"/>
                    <a:pt x="196" y="408"/>
                    <a:pt x="196" y="408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204" y="386"/>
                    <a:pt x="204" y="386"/>
                    <a:pt x="204" y="386"/>
                  </a:cubicBezTo>
                  <a:cubicBezTo>
                    <a:pt x="212" y="385"/>
                    <a:pt x="212" y="385"/>
                    <a:pt x="212" y="385"/>
                  </a:cubicBezTo>
                  <a:cubicBezTo>
                    <a:pt x="216" y="377"/>
                    <a:pt x="216" y="377"/>
                    <a:pt x="216" y="377"/>
                  </a:cubicBezTo>
                  <a:cubicBezTo>
                    <a:pt x="228" y="354"/>
                    <a:pt x="228" y="354"/>
                    <a:pt x="228" y="354"/>
                  </a:cubicBezTo>
                  <a:cubicBezTo>
                    <a:pt x="239" y="377"/>
                    <a:pt x="239" y="377"/>
                    <a:pt x="239" y="377"/>
                  </a:cubicBezTo>
                  <a:cubicBezTo>
                    <a:pt x="243" y="385"/>
                    <a:pt x="243" y="385"/>
                    <a:pt x="243" y="385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78" y="390"/>
                    <a:pt x="278" y="390"/>
                    <a:pt x="278" y="390"/>
                  </a:cubicBezTo>
                  <a:lnTo>
                    <a:pt x="259" y="408"/>
                  </a:lnTo>
                  <a:close/>
                  <a:moveTo>
                    <a:pt x="149" y="338"/>
                  </a:moveTo>
                  <a:cubicBezTo>
                    <a:pt x="97" y="330"/>
                    <a:pt x="97" y="330"/>
                    <a:pt x="97" y="330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51" y="330"/>
                    <a:pt x="51" y="330"/>
                    <a:pt x="51" y="33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37" y="374"/>
                    <a:pt x="37" y="374"/>
                    <a:pt x="37" y="374"/>
                  </a:cubicBezTo>
                  <a:cubicBezTo>
                    <a:pt x="28" y="426"/>
                    <a:pt x="28" y="426"/>
                    <a:pt x="28" y="426"/>
                  </a:cubicBezTo>
                  <a:cubicBezTo>
                    <a:pt x="74" y="400"/>
                    <a:pt x="74" y="400"/>
                    <a:pt x="74" y="400"/>
                  </a:cubicBezTo>
                  <a:cubicBezTo>
                    <a:pt x="120" y="426"/>
                    <a:pt x="120" y="426"/>
                    <a:pt x="120" y="426"/>
                  </a:cubicBezTo>
                  <a:cubicBezTo>
                    <a:pt x="111" y="374"/>
                    <a:pt x="111" y="374"/>
                    <a:pt x="111" y="374"/>
                  </a:cubicBezTo>
                  <a:lnTo>
                    <a:pt x="149" y="338"/>
                  </a:lnTo>
                  <a:close/>
                  <a:moveTo>
                    <a:pt x="95" y="376"/>
                  </a:moveTo>
                  <a:cubicBezTo>
                    <a:pt x="98" y="394"/>
                    <a:pt x="98" y="394"/>
                    <a:pt x="98" y="394"/>
                  </a:cubicBezTo>
                  <a:cubicBezTo>
                    <a:pt x="82" y="386"/>
                    <a:pt x="82" y="386"/>
                    <a:pt x="82" y="386"/>
                  </a:cubicBezTo>
                  <a:cubicBezTo>
                    <a:pt x="74" y="381"/>
                    <a:pt x="74" y="381"/>
                    <a:pt x="74" y="381"/>
                  </a:cubicBezTo>
                  <a:cubicBezTo>
                    <a:pt x="66" y="386"/>
                    <a:pt x="66" y="386"/>
                    <a:pt x="66" y="386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4" y="376"/>
                    <a:pt x="54" y="376"/>
                    <a:pt x="54" y="376"/>
                  </a:cubicBezTo>
                  <a:cubicBezTo>
                    <a:pt x="55" y="367"/>
                    <a:pt x="55" y="367"/>
                    <a:pt x="55" y="367"/>
                  </a:cubicBezTo>
                  <a:cubicBezTo>
                    <a:pt x="49" y="361"/>
                    <a:pt x="49" y="361"/>
                    <a:pt x="49" y="361"/>
                  </a:cubicBezTo>
                  <a:cubicBezTo>
                    <a:pt x="36" y="349"/>
                    <a:pt x="36" y="349"/>
                    <a:pt x="36" y="349"/>
                  </a:cubicBezTo>
                  <a:cubicBezTo>
                    <a:pt x="54" y="347"/>
                    <a:pt x="54" y="347"/>
                    <a:pt x="54" y="347"/>
                  </a:cubicBezTo>
                  <a:cubicBezTo>
                    <a:pt x="63" y="345"/>
                    <a:pt x="63" y="345"/>
                    <a:pt x="63" y="345"/>
                  </a:cubicBezTo>
                  <a:cubicBezTo>
                    <a:pt x="67" y="337"/>
                    <a:pt x="67" y="337"/>
                    <a:pt x="67" y="337"/>
                  </a:cubicBezTo>
                  <a:cubicBezTo>
                    <a:pt x="74" y="322"/>
                    <a:pt x="74" y="322"/>
                    <a:pt x="74" y="322"/>
                  </a:cubicBezTo>
                  <a:cubicBezTo>
                    <a:pt x="82" y="337"/>
                    <a:pt x="82" y="337"/>
                    <a:pt x="82" y="337"/>
                  </a:cubicBezTo>
                  <a:cubicBezTo>
                    <a:pt x="86" y="345"/>
                    <a:pt x="86" y="345"/>
                    <a:pt x="86" y="345"/>
                  </a:cubicBezTo>
                  <a:cubicBezTo>
                    <a:pt x="95" y="347"/>
                    <a:pt x="95" y="347"/>
                    <a:pt x="95" y="347"/>
                  </a:cubicBezTo>
                  <a:cubicBezTo>
                    <a:pt x="112" y="349"/>
                    <a:pt x="112" y="349"/>
                    <a:pt x="112" y="349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93" y="367"/>
                    <a:pt x="93" y="367"/>
                    <a:pt x="93" y="367"/>
                  </a:cubicBezTo>
                  <a:lnTo>
                    <a:pt x="95" y="376"/>
                  </a:lnTo>
                  <a:close/>
                  <a:moveTo>
                    <a:pt x="456" y="338"/>
                  </a:moveTo>
                  <a:cubicBezTo>
                    <a:pt x="404" y="330"/>
                    <a:pt x="404" y="330"/>
                    <a:pt x="404" y="330"/>
                  </a:cubicBezTo>
                  <a:cubicBezTo>
                    <a:pt x="381" y="284"/>
                    <a:pt x="381" y="284"/>
                    <a:pt x="381" y="284"/>
                  </a:cubicBezTo>
                  <a:cubicBezTo>
                    <a:pt x="358" y="330"/>
                    <a:pt x="358" y="330"/>
                    <a:pt x="358" y="330"/>
                  </a:cubicBezTo>
                  <a:cubicBezTo>
                    <a:pt x="306" y="338"/>
                    <a:pt x="306" y="338"/>
                    <a:pt x="306" y="338"/>
                  </a:cubicBezTo>
                  <a:cubicBezTo>
                    <a:pt x="344" y="374"/>
                    <a:pt x="344" y="374"/>
                    <a:pt x="344" y="374"/>
                  </a:cubicBezTo>
                  <a:cubicBezTo>
                    <a:pt x="335" y="426"/>
                    <a:pt x="335" y="426"/>
                    <a:pt x="335" y="426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427" y="426"/>
                    <a:pt x="427" y="426"/>
                    <a:pt x="427" y="426"/>
                  </a:cubicBezTo>
                  <a:cubicBezTo>
                    <a:pt x="418" y="374"/>
                    <a:pt x="418" y="374"/>
                    <a:pt x="418" y="374"/>
                  </a:cubicBezTo>
                  <a:lnTo>
                    <a:pt x="456" y="338"/>
                  </a:lnTo>
                  <a:close/>
                  <a:moveTo>
                    <a:pt x="401" y="376"/>
                  </a:moveTo>
                  <a:cubicBezTo>
                    <a:pt x="405" y="394"/>
                    <a:pt x="405" y="394"/>
                    <a:pt x="405" y="394"/>
                  </a:cubicBezTo>
                  <a:cubicBezTo>
                    <a:pt x="389" y="386"/>
                    <a:pt x="389" y="386"/>
                    <a:pt x="389" y="386"/>
                  </a:cubicBezTo>
                  <a:cubicBezTo>
                    <a:pt x="381" y="381"/>
                    <a:pt x="381" y="381"/>
                    <a:pt x="381" y="381"/>
                  </a:cubicBezTo>
                  <a:cubicBezTo>
                    <a:pt x="373" y="386"/>
                    <a:pt x="373" y="386"/>
                    <a:pt x="373" y="386"/>
                  </a:cubicBezTo>
                  <a:cubicBezTo>
                    <a:pt x="358" y="394"/>
                    <a:pt x="358" y="394"/>
                    <a:pt x="358" y="394"/>
                  </a:cubicBezTo>
                  <a:cubicBezTo>
                    <a:pt x="361" y="376"/>
                    <a:pt x="361" y="376"/>
                    <a:pt x="361" y="376"/>
                  </a:cubicBezTo>
                  <a:cubicBezTo>
                    <a:pt x="362" y="367"/>
                    <a:pt x="362" y="367"/>
                    <a:pt x="362" y="367"/>
                  </a:cubicBezTo>
                  <a:cubicBezTo>
                    <a:pt x="356" y="361"/>
                    <a:pt x="356" y="361"/>
                    <a:pt x="356" y="361"/>
                  </a:cubicBezTo>
                  <a:cubicBezTo>
                    <a:pt x="343" y="349"/>
                    <a:pt x="343" y="349"/>
                    <a:pt x="343" y="349"/>
                  </a:cubicBezTo>
                  <a:cubicBezTo>
                    <a:pt x="361" y="347"/>
                    <a:pt x="361" y="347"/>
                    <a:pt x="361" y="347"/>
                  </a:cubicBezTo>
                  <a:cubicBezTo>
                    <a:pt x="369" y="345"/>
                    <a:pt x="369" y="345"/>
                    <a:pt x="369" y="345"/>
                  </a:cubicBezTo>
                  <a:cubicBezTo>
                    <a:pt x="373" y="337"/>
                    <a:pt x="373" y="337"/>
                    <a:pt x="373" y="337"/>
                  </a:cubicBezTo>
                  <a:cubicBezTo>
                    <a:pt x="381" y="322"/>
                    <a:pt x="381" y="322"/>
                    <a:pt x="381" y="322"/>
                  </a:cubicBezTo>
                  <a:cubicBezTo>
                    <a:pt x="389" y="337"/>
                    <a:pt x="389" y="337"/>
                    <a:pt x="389" y="33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401" y="347"/>
                    <a:pt x="401" y="347"/>
                    <a:pt x="401" y="347"/>
                  </a:cubicBezTo>
                  <a:cubicBezTo>
                    <a:pt x="419" y="349"/>
                    <a:pt x="419" y="349"/>
                    <a:pt x="419" y="349"/>
                  </a:cubicBezTo>
                  <a:cubicBezTo>
                    <a:pt x="407" y="361"/>
                    <a:pt x="407" y="361"/>
                    <a:pt x="407" y="361"/>
                  </a:cubicBezTo>
                  <a:cubicBezTo>
                    <a:pt x="400" y="367"/>
                    <a:pt x="400" y="367"/>
                    <a:pt x="400" y="367"/>
                  </a:cubicBezTo>
                  <a:lnTo>
                    <a:pt x="401" y="376"/>
                  </a:lnTo>
                  <a:close/>
                  <a:moveTo>
                    <a:pt x="191" y="183"/>
                  </a:moveTo>
                  <a:cubicBezTo>
                    <a:pt x="155" y="197"/>
                    <a:pt x="129" y="233"/>
                    <a:pt x="129" y="274"/>
                  </a:cubicBezTo>
                  <a:cubicBezTo>
                    <a:pt x="129" y="283"/>
                    <a:pt x="129" y="283"/>
                    <a:pt x="129" y="283"/>
                  </a:cubicBezTo>
                  <a:cubicBezTo>
                    <a:pt x="327" y="283"/>
                    <a:pt x="327" y="283"/>
                    <a:pt x="327" y="283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32"/>
                    <a:pt x="300" y="197"/>
                    <a:pt x="263" y="182"/>
                  </a:cubicBezTo>
                  <a:cubicBezTo>
                    <a:pt x="282" y="170"/>
                    <a:pt x="294" y="150"/>
                    <a:pt x="294" y="126"/>
                  </a:cubicBezTo>
                  <a:cubicBezTo>
                    <a:pt x="294" y="89"/>
                    <a:pt x="264" y="59"/>
                    <a:pt x="227" y="59"/>
                  </a:cubicBezTo>
                  <a:cubicBezTo>
                    <a:pt x="190" y="59"/>
                    <a:pt x="160" y="89"/>
                    <a:pt x="160" y="126"/>
                  </a:cubicBezTo>
                  <a:cubicBezTo>
                    <a:pt x="160" y="150"/>
                    <a:pt x="172" y="171"/>
                    <a:pt x="191" y="183"/>
                  </a:cubicBezTo>
                  <a:close/>
                  <a:moveTo>
                    <a:pt x="309" y="266"/>
                  </a:moveTo>
                  <a:cubicBezTo>
                    <a:pt x="147" y="266"/>
                    <a:pt x="147" y="266"/>
                    <a:pt x="147" y="266"/>
                  </a:cubicBezTo>
                  <a:cubicBezTo>
                    <a:pt x="151" y="225"/>
                    <a:pt x="186" y="193"/>
                    <a:pt x="228" y="193"/>
                  </a:cubicBezTo>
                  <a:cubicBezTo>
                    <a:pt x="270" y="193"/>
                    <a:pt x="304" y="225"/>
                    <a:pt x="309" y="266"/>
                  </a:cubicBezTo>
                  <a:close/>
                  <a:moveTo>
                    <a:pt x="227" y="77"/>
                  </a:moveTo>
                  <a:cubicBezTo>
                    <a:pt x="254" y="77"/>
                    <a:pt x="276" y="99"/>
                    <a:pt x="276" y="126"/>
                  </a:cubicBezTo>
                  <a:cubicBezTo>
                    <a:pt x="276" y="153"/>
                    <a:pt x="254" y="175"/>
                    <a:pt x="227" y="175"/>
                  </a:cubicBezTo>
                  <a:cubicBezTo>
                    <a:pt x="200" y="175"/>
                    <a:pt x="177" y="153"/>
                    <a:pt x="177" y="126"/>
                  </a:cubicBezTo>
                  <a:cubicBezTo>
                    <a:pt x="177" y="99"/>
                    <a:pt x="200" y="77"/>
                    <a:pt x="227" y="77"/>
                  </a:cubicBezTo>
                  <a:close/>
                  <a:moveTo>
                    <a:pt x="236" y="46"/>
                  </a:moveTo>
                  <a:cubicBezTo>
                    <a:pt x="218" y="46"/>
                    <a:pt x="218" y="46"/>
                    <a:pt x="218" y="4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6" y="0"/>
                    <a:pt x="236" y="0"/>
                    <a:pt x="236" y="0"/>
                  </a:cubicBezTo>
                  <a:lnTo>
                    <a:pt x="236" y="46"/>
                  </a:lnTo>
                  <a:close/>
                  <a:moveTo>
                    <a:pt x="290" y="75"/>
                  </a:moveTo>
                  <a:cubicBezTo>
                    <a:pt x="277" y="63"/>
                    <a:pt x="277" y="63"/>
                    <a:pt x="277" y="63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22" y="43"/>
                    <a:pt x="322" y="43"/>
                    <a:pt x="322" y="43"/>
                  </a:cubicBezTo>
                  <a:lnTo>
                    <a:pt x="290" y="75"/>
                  </a:lnTo>
                  <a:close/>
                  <a:moveTo>
                    <a:pt x="307" y="117"/>
                  </a:moveTo>
                  <a:cubicBezTo>
                    <a:pt x="353" y="117"/>
                    <a:pt x="353" y="117"/>
                    <a:pt x="353" y="117"/>
                  </a:cubicBezTo>
                  <a:cubicBezTo>
                    <a:pt x="353" y="135"/>
                    <a:pt x="353" y="135"/>
                    <a:pt x="353" y="135"/>
                  </a:cubicBezTo>
                  <a:cubicBezTo>
                    <a:pt x="307" y="135"/>
                    <a:pt x="307" y="135"/>
                    <a:pt x="307" y="135"/>
                  </a:cubicBezTo>
                  <a:lnTo>
                    <a:pt x="307" y="117"/>
                  </a:lnTo>
                  <a:close/>
                  <a:moveTo>
                    <a:pt x="164" y="75"/>
                  </a:moveTo>
                  <a:cubicBezTo>
                    <a:pt x="132" y="43"/>
                    <a:pt x="132" y="43"/>
                    <a:pt x="132" y="43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76" y="63"/>
                    <a:pt x="176" y="63"/>
                    <a:pt x="176" y="63"/>
                  </a:cubicBezTo>
                  <a:lnTo>
                    <a:pt x="164" y="75"/>
                  </a:lnTo>
                  <a:close/>
                  <a:moveTo>
                    <a:pt x="146" y="135"/>
                  </a:moveTo>
                  <a:cubicBezTo>
                    <a:pt x="101" y="135"/>
                    <a:pt x="101" y="135"/>
                    <a:pt x="101" y="135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46" y="117"/>
                    <a:pt x="146" y="117"/>
                    <a:pt x="146" y="117"/>
                  </a:cubicBezTo>
                  <a:lnTo>
                    <a:pt x="146" y="1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8503379" y="529581"/>
            <a:ext cx="3528063" cy="694462"/>
            <a:chOff x="8254207" y="548327"/>
            <a:chExt cx="3528063" cy="694462"/>
          </a:xfrm>
        </p:grpSpPr>
        <p:sp>
          <p:nvSpPr>
            <p:cNvPr id="65" name="Rectangle 64"/>
            <p:cNvSpPr/>
            <p:nvPr/>
          </p:nvSpPr>
          <p:spPr>
            <a:xfrm>
              <a:off x="8254207" y="548327"/>
              <a:ext cx="100700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b="1" dirty="0">
                  <a:ln w="0">
                    <a:noFill/>
                  </a:ln>
                  <a:solidFill>
                    <a:srgbClr val="01A0D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POWER</a:t>
              </a:r>
              <a:endParaRPr lang="en-US" b="1" cap="none" spc="0" dirty="0">
                <a:ln w="0">
                  <a:noFill/>
                </a:ln>
                <a:solidFill>
                  <a:srgbClr val="01A0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54207" y="904235"/>
              <a:ext cx="3528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set up mini hydro power plants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355884" y="1671023"/>
            <a:ext cx="1280160" cy="1280160"/>
            <a:chOff x="5442991" y="1385888"/>
            <a:chExt cx="1362075" cy="1362075"/>
          </a:xfrm>
        </p:grpSpPr>
        <p:sp>
          <p:nvSpPr>
            <p:cNvPr id="50" name="Oval 19"/>
            <p:cNvSpPr>
              <a:spLocks noChangeArrowheads="1"/>
            </p:cNvSpPr>
            <p:nvPr/>
          </p:nvSpPr>
          <p:spPr bwMode="auto">
            <a:xfrm>
              <a:off x="5442991" y="1385888"/>
              <a:ext cx="1362075" cy="1362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Oval 20"/>
            <p:cNvSpPr>
              <a:spLocks noChangeArrowheads="1"/>
            </p:cNvSpPr>
            <p:nvPr/>
          </p:nvSpPr>
          <p:spPr bwMode="auto">
            <a:xfrm>
              <a:off x="5582240" y="1495618"/>
              <a:ext cx="1089025" cy="1089025"/>
            </a:xfrm>
            <a:prstGeom prst="ellipse">
              <a:avLst/>
            </a:prstGeom>
            <a:gradFill flip="none" rotWithShape="1"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861710" y="4015068"/>
            <a:ext cx="1280160" cy="1280160"/>
            <a:chOff x="5387389" y="1106405"/>
            <a:chExt cx="1362075" cy="1362075"/>
          </a:xfrm>
        </p:grpSpPr>
        <p:sp>
          <p:nvSpPr>
            <p:cNvPr id="121" name="Oval 19"/>
            <p:cNvSpPr>
              <a:spLocks noChangeArrowheads="1"/>
            </p:cNvSpPr>
            <p:nvPr/>
          </p:nvSpPr>
          <p:spPr bwMode="auto">
            <a:xfrm>
              <a:off x="5387389" y="1106405"/>
              <a:ext cx="1362075" cy="1362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0"/>
            <p:cNvSpPr>
              <a:spLocks noChangeArrowheads="1"/>
            </p:cNvSpPr>
            <p:nvPr/>
          </p:nvSpPr>
          <p:spPr bwMode="auto">
            <a:xfrm>
              <a:off x="5517837" y="1225990"/>
              <a:ext cx="1089025" cy="1089025"/>
            </a:xfrm>
            <a:prstGeom prst="ellipse">
              <a:avLst/>
            </a:prstGeom>
            <a:gradFill flip="none" rotWithShape="1"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021056" y="3053162"/>
            <a:ext cx="1280160" cy="1280160"/>
            <a:chOff x="5858313" y="444851"/>
            <a:chExt cx="1280160" cy="1280160"/>
          </a:xfrm>
        </p:grpSpPr>
        <p:sp>
          <p:nvSpPr>
            <p:cNvPr id="130" name="Oval 19"/>
            <p:cNvSpPr>
              <a:spLocks noChangeArrowheads="1"/>
            </p:cNvSpPr>
            <p:nvPr/>
          </p:nvSpPr>
          <p:spPr bwMode="auto">
            <a:xfrm>
              <a:off x="5858313" y="444851"/>
              <a:ext cx="1280160" cy="12801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20"/>
            <p:cNvSpPr>
              <a:spLocks noChangeArrowheads="1"/>
            </p:cNvSpPr>
            <p:nvPr/>
          </p:nvSpPr>
          <p:spPr bwMode="auto">
            <a:xfrm>
              <a:off x="5986626" y="573165"/>
              <a:ext cx="1023531" cy="1023531"/>
            </a:xfrm>
            <a:prstGeom prst="ellipse">
              <a:avLst/>
            </a:prstGeom>
            <a:gradFill flip="none" rotWithShape="1"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753249" y="5491745"/>
            <a:ext cx="1280160" cy="1280160"/>
            <a:chOff x="5858313" y="444851"/>
            <a:chExt cx="1280160" cy="1280160"/>
          </a:xfrm>
        </p:grpSpPr>
        <p:sp>
          <p:nvSpPr>
            <p:cNvPr id="134" name="Oval 19"/>
            <p:cNvSpPr>
              <a:spLocks noChangeArrowheads="1"/>
            </p:cNvSpPr>
            <p:nvPr/>
          </p:nvSpPr>
          <p:spPr bwMode="auto">
            <a:xfrm>
              <a:off x="5858313" y="444851"/>
              <a:ext cx="1280160" cy="12801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20"/>
            <p:cNvSpPr>
              <a:spLocks noChangeArrowheads="1"/>
            </p:cNvSpPr>
            <p:nvPr/>
          </p:nvSpPr>
          <p:spPr bwMode="auto">
            <a:xfrm>
              <a:off x="5986626" y="573165"/>
              <a:ext cx="1023531" cy="1023531"/>
            </a:xfrm>
            <a:prstGeom prst="ellipse">
              <a:avLst/>
            </a:prstGeom>
            <a:gradFill flip="none" rotWithShape="1"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701907" y="2028516"/>
            <a:ext cx="3480755" cy="940683"/>
            <a:chOff x="8254207" y="548327"/>
            <a:chExt cx="3480755" cy="940683"/>
          </a:xfrm>
        </p:grpSpPr>
        <p:sp>
          <p:nvSpPr>
            <p:cNvPr id="157" name="Rectangle 156"/>
            <p:cNvSpPr/>
            <p:nvPr/>
          </p:nvSpPr>
          <p:spPr>
            <a:xfrm>
              <a:off x="8254207" y="548327"/>
              <a:ext cx="134447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b="1" dirty="0">
                  <a:ln w="0">
                    <a:noFill/>
                  </a:ln>
                  <a:solidFill>
                    <a:srgbClr val="01A0D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INNOVATE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254208" y="904235"/>
              <a:ext cx="34807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think of better ways to do with the power generated.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6612342" y="3351819"/>
            <a:ext cx="3602812" cy="1186905"/>
            <a:chOff x="8254207" y="548327"/>
            <a:chExt cx="3602812" cy="1186905"/>
          </a:xfrm>
        </p:grpSpPr>
        <p:sp>
          <p:nvSpPr>
            <p:cNvPr id="160" name="Rectangle 159"/>
            <p:cNvSpPr/>
            <p:nvPr/>
          </p:nvSpPr>
          <p:spPr>
            <a:xfrm>
              <a:off x="8254207" y="548327"/>
              <a:ext cx="109280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b="1" dirty="0">
                  <a:ln w="0">
                    <a:noFill/>
                  </a:ln>
                  <a:solidFill>
                    <a:srgbClr val="01A0D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EMPLOY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254207" y="904235"/>
              <a:ext cx="36028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Job opportunities are created while setting up the plants, distributing power and workshops</a:t>
              </a:r>
              <a:r>
                <a:rPr lang="en-US" sz="16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5519138" y="4581534"/>
            <a:ext cx="3406035" cy="940683"/>
            <a:chOff x="8254207" y="548327"/>
            <a:chExt cx="3406035" cy="940683"/>
          </a:xfrm>
        </p:grpSpPr>
        <p:sp>
          <p:nvSpPr>
            <p:cNvPr id="166" name="Rectangle 165"/>
            <p:cNvSpPr/>
            <p:nvPr/>
          </p:nvSpPr>
          <p:spPr>
            <a:xfrm>
              <a:off x="8254207" y="548327"/>
              <a:ext cx="172213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b="1" dirty="0">
                  <a:ln w="0">
                    <a:noFill/>
                  </a:ln>
                  <a:solidFill>
                    <a:srgbClr val="01A0D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AGRICULTURE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254207" y="904235"/>
              <a:ext cx="34060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Most of the power produced is utilized in the farms</a:t>
              </a:r>
              <a:r>
                <a:rPr lang="en-US" sz="16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4363597" y="5735594"/>
            <a:ext cx="3470989" cy="940683"/>
            <a:chOff x="8254207" y="548327"/>
            <a:chExt cx="3470989" cy="940683"/>
          </a:xfrm>
        </p:grpSpPr>
        <p:sp>
          <p:nvSpPr>
            <p:cNvPr id="175" name="Rectangle 174"/>
            <p:cNvSpPr/>
            <p:nvPr/>
          </p:nvSpPr>
          <p:spPr>
            <a:xfrm>
              <a:off x="8254207" y="548327"/>
              <a:ext cx="136486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b="1" dirty="0">
                  <a:ln w="0">
                    <a:noFill/>
                  </a:ln>
                  <a:solidFill>
                    <a:srgbClr val="01A0D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CONSERVE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254207" y="904235"/>
              <a:ext cx="34709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energy source is clean, green and renewable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A8F0F65-53A8-4292-AC04-548909D6F6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96" y="509161"/>
            <a:ext cx="735559" cy="825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4D9481-5F8F-4E11-8D76-D36D43E34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25" y="1863485"/>
            <a:ext cx="910734" cy="9107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CB177F-9A6E-4586-A8BD-6611CD97A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39" y="5626828"/>
            <a:ext cx="996886" cy="9968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A584A7-79D6-4CB6-A081-079A2CBE60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78" y="4371659"/>
            <a:ext cx="540292" cy="540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1A514A-2810-4398-8B53-A03A6F2161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36" y="3142110"/>
            <a:ext cx="1063205" cy="10632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0708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4" y="0"/>
            <a:ext cx="5986473" cy="3272768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85351" y="628734"/>
            <a:ext cx="2341584" cy="1529074"/>
            <a:chOff x="1328201" y="1004168"/>
            <a:chExt cx="1936150" cy="1264319"/>
          </a:xfrm>
        </p:grpSpPr>
        <p:sp>
          <p:nvSpPr>
            <p:cNvPr id="21" name="Rectangle 20"/>
            <p:cNvSpPr/>
            <p:nvPr/>
          </p:nvSpPr>
          <p:spPr>
            <a:xfrm>
              <a:off x="1585216" y="1377786"/>
              <a:ext cx="1679135" cy="89070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3200" cap="none" spc="200" dirty="0">
                  <a:ln w="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OUR</a:t>
              </a:r>
            </a:p>
            <a:p>
              <a:r>
                <a:rPr lang="en-US" sz="3200" cap="none" spc="200" dirty="0">
                  <a:ln w="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PARTNERS</a:t>
              </a:r>
            </a:p>
          </p:txBody>
        </p:sp>
        <p:sp>
          <p:nvSpPr>
            <p:cNvPr id="22" name="Freeform 31"/>
            <p:cNvSpPr>
              <a:spLocks/>
            </p:cNvSpPr>
            <p:nvPr/>
          </p:nvSpPr>
          <p:spPr bwMode="auto">
            <a:xfrm>
              <a:off x="1328201" y="1004168"/>
              <a:ext cx="864230" cy="1171499"/>
            </a:xfrm>
            <a:custGeom>
              <a:avLst/>
              <a:gdLst>
                <a:gd name="T0" fmla="*/ 189 w 515"/>
                <a:gd name="T1" fmla="*/ 755 h 755"/>
                <a:gd name="T2" fmla="*/ 0 w 515"/>
                <a:gd name="T3" fmla="*/ 755 h 755"/>
                <a:gd name="T4" fmla="*/ 0 w 515"/>
                <a:gd name="T5" fmla="*/ 0 h 755"/>
                <a:gd name="T6" fmla="*/ 515 w 515"/>
                <a:gd name="T7" fmla="*/ 0 h 755"/>
                <a:gd name="T8" fmla="*/ 515 w 515"/>
                <a:gd name="T9" fmla="*/ 234 h 755"/>
                <a:gd name="T10" fmla="*/ 457 w 515"/>
                <a:gd name="T11" fmla="*/ 234 h 755"/>
                <a:gd name="T12" fmla="*/ 457 w 515"/>
                <a:gd name="T13" fmla="*/ 58 h 755"/>
                <a:gd name="T14" fmla="*/ 57 w 515"/>
                <a:gd name="T15" fmla="*/ 58 h 755"/>
                <a:gd name="T16" fmla="*/ 57 w 515"/>
                <a:gd name="T17" fmla="*/ 697 h 755"/>
                <a:gd name="T18" fmla="*/ 189 w 515"/>
                <a:gd name="T19" fmla="*/ 697 h 755"/>
                <a:gd name="T20" fmla="*/ 189 w 515"/>
                <a:gd name="T21" fmla="*/ 75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5" h="755">
                  <a:moveTo>
                    <a:pt x="189" y="755"/>
                  </a:moveTo>
                  <a:lnTo>
                    <a:pt x="0" y="755"/>
                  </a:lnTo>
                  <a:lnTo>
                    <a:pt x="0" y="0"/>
                  </a:lnTo>
                  <a:lnTo>
                    <a:pt x="515" y="0"/>
                  </a:lnTo>
                  <a:lnTo>
                    <a:pt x="515" y="234"/>
                  </a:lnTo>
                  <a:lnTo>
                    <a:pt x="457" y="234"/>
                  </a:lnTo>
                  <a:lnTo>
                    <a:pt x="457" y="58"/>
                  </a:lnTo>
                  <a:lnTo>
                    <a:pt x="57" y="58"/>
                  </a:lnTo>
                  <a:lnTo>
                    <a:pt x="57" y="697"/>
                  </a:lnTo>
                  <a:lnTo>
                    <a:pt x="189" y="697"/>
                  </a:lnTo>
                  <a:lnTo>
                    <a:pt x="189" y="755"/>
                  </a:lnTo>
                  <a:close/>
                </a:path>
              </a:pathLst>
            </a:custGeom>
            <a:solidFill>
              <a:srgbClr val="92E3FC">
                <a:alpha val="8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220106" y="2539097"/>
            <a:ext cx="2890664" cy="3057173"/>
            <a:chOff x="8772190" y="443761"/>
            <a:chExt cx="2890664" cy="3057173"/>
          </a:xfrm>
        </p:grpSpPr>
        <p:sp>
          <p:nvSpPr>
            <p:cNvPr id="91" name="Freeform 15"/>
            <p:cNvSpPr>
              <a:spLocks/>
            </p:cNvSpPr>
            <p:nvPr/>
          </p:nvSpPr>
          <p:spPr bwMode="auto">
            <a:xfrm>
              <a:off x="8979005" y="443761"/>
              <a:ext cx="2126799" cy="2124618"/>
            </a:xfrm>
            <a:custGeom>
              <a:avLst/>
              <a:gdLst>
                <a:gd name="T0" fmla="*/ 77 w 1235"/>
                <a:gd name="T1" fmla="*/ 478 h 1234"/>
                <a:gd name="T2" fmla="*/ 479 w 1235"/>
                <a:gd name="T3" fmla="*/ 76 h 1234"/>
                <a:gd name="T4" fmla="*/ 756 w 1235"/>
                <a:gd name="T5" fmla="*/ 76 h 1234"/>
                <a:gd name="T6" fmla="*/ 1158 w 1235"/>
                <a:gd name="T7" fmla="*/ 478 h 1234"/>
                <a:gd name="T8" fmla="*/ 1158 w 1235"/>
                <a:gd name="T9" fmla="*/ 756 h 1234"/>
                <a:gd name="T10" fmla="*/ 756 w 1235"/>
                <a:gd name="T11" fmla="*/ 1158 h 1234"/>
                <a:gd name="T12" fmla="*/ 479 w 1235"/>
                <a:gd name="T13" fmla="*/ 1158 h 1234"/>
                <a:gd name="T14" fmla="*/ 77 w 1235"/>
                <a:gd name="T15" fmla="*/ 756 h 1234"/>
                <a:gd name="T16" fmla="*/ 77 w 1235"/>
                <a:gd name="T17" fmla="*/ 478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4">
                  <a:moveTo>
                    <a:pt x="77" y="478"/>
                  </a:moveTo>
                  <a:cubicBezTo>
                    <a:pt x="479" y="76"/>
                    <a:pt x="479" y="76"/>
                    <a:pt x="479" y="76"/>
                  </a:cubicBezTo>
                  <a:cubicBezTo>
                    <a:pt x="555" y="0"/>
                    <a:pt x="679" y="0"/>
                    <a:pt x="756" y="76"/>
                  </a:cubicBezTo>
                  <a:cubicBezTo>
                    <a:pt x="1158" y="478"/>
                    <a:pt x="1158" y="478"/>
                    <a:pt x="1158" y="478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4"/>
                    <a:pt x="555" y="1234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8"/>
                  </a:cubicBezTo>
                  <a:close/>
                </a:path>
              </a:pathLst>
            </a:custGeom>
            <a:solidFill>
              <a:schemeClr val="bg1"/>
            </a:solidFill>
            <a:ln w="88900" cap="flat">
              <a:gradFill>
                <a:gsLst>
                  <a:gs pos="0">
                    <a:srgbClr val="02A1D9"/>
                  </a:gs>
                  <a:gs pos="100000">
                    <a:srgbClr val="38D6F8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032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8772190" y="2697995"/>
              <a:ext cx="2890664" cy="802939"/>
              <a:chOff x="7306308" y="434417"/>
              <a:chExt cx="4270418" cy="729944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7306308" y="434417"/>
                <a:ext cx="4270418" cy="36373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1" dirty="0">
                    <a:ln w="0">
                      <a:noFill/>
                    </a:ln>
                    <a:solidFill>
                      <a:srgbClr val="00B05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EGERTON UNIVERSITY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394818" y="884564"/>
                <a:ext cx="3644685" cy="279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Facilitation</a:t>
                </a: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2930799" y="2539097"/>
            <a:ext cx="2467103" cy="3057172"/>
            <a:chOff x="8832103" y="443761"/>
            <a:chExt cx="2467103" cy="3057172"/>
          </a:xfrm>
        </p:grpSpPr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8979005" y="443761"/>
              <a:ext cx="2126799" cy="2124618"/>
            </a:xfrm>
            <a:custGeom>
              <a:avLst/>
              <a:gdLst>
                <a:gd name="T0" fmla="*/ 77 w 1235"/>
                <a:gd name="T1" fmla="*/ 478 h 1234"/>
                <a:gd name="T2" fmla="*/ 479 w 1235"/>
                <a:gd name="T3" fmla="*/ 76 h 1234"/>
                <a:gd name="T4" fmla="*/ 756 w 1235"/>
                <a:gd name="T5" fmla="*/ 76 h 1234"/>
                <a:gd name="T6" fmla="*/ 1158 w 1235"/>
                <a:gd name="T7" fmla="*/ 478 h 1234"/>
                <a:gd name="T8" fmla="*/ 1158 w 1235"/>
                <a:gd name="T9" fmla="*/ 756 h 1234"/>
                <a:gd name="T10" fmla="*/ 756 w 1235"/>
                <a:gd name="T11" fmla="*/ 1158 h 1234"/>
                <a:gd name="T12" fmla="*/ 479 w 1235"/>
                <a:gd name="T13" fmla="*/ 1158 h 1234"/>
                <a:gd name="T14" fmla="*/ 77 w 1235"/>
                <a:gd name="T15" fmla="*/ 756 h 1234"/>
                <a:gd name="T16" fmla="*/ 77 w 1235"/>
                <a:gd name="T17" fmla="*/ 478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4">
                  <a:moveTo>
                    <a:pt x="77" y="478"/>
                  </a:moveTo>
                  <a:cubicBezTo>
                    <a:pt x="479" y="76"/>
                    <a:pt x="479" y="76"/>
                    <a:pt x="479" y="76"/>
                  </a:cubicBezTo>
                  <a:cubicBezTo>
                    <a:pt x="555" y="0"/>
                    <a:pt x="679" y="0"/>
                    <a:pt x="756" y="76"/>
                  </a:cubicBezTo>
                  <a:cubicBezTo>
                    <a:pt x="1158" y="478"/>
                    <a:pt x="1158" y="478"/>
                    <a:pt x="1158" y="478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4"/>
                    <a:pt x="555" y="1234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8"/>
                  </a:cubicBezTo>
                  <a:close/>
                </a:path>
              </a:pathLst>
            </a:custGeom>
            <a:solidFill>
              <a:schemeClr val="bg1"/>
            </a:solidFill>
            <a:ln w="88900" cap="flat">
              <a:gradFill>
                <a:gsLst>
                  <a:gs pos="0">
                    <a:srgbClr val="02A1D9"/>
                  </a:gs>
                  <a:gs pos="100000">
                    <a:srgbClr val="38D6F8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032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8832103" y="2837865"/>
              <a:ext cx="2467103" cy="663068"/>
              <a:chOff x="7394818" y="561572"/>
              <a:chExt cx="3644685" cy="602789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8687646" y="561572"/>
                <a:ext cx="1059032" cy="36373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1" dirty="0">
                    <a:ln w="0">
                      <a:noFill/>
                    </a:ln>
                    <a:solidFill>
                      <a:schemeClr val="accent6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GDC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7394818" y="884564"/>
                <a:ext cx="3644685" cy="279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Consultation</a:t>
                </a: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6127385" y="255599"/>
            <a:ext cx="2467103" cy="3272617"/>
            <a:chOff x="8832103" y="443761"/>
            <a:chExt cx="2467103" cy="3272617"/>
          </a:xfrm>
        </p:grpSpPr>
        <p:sp>
          <p:nvSpPr>
            <p:cNvPr id="112" name="Freeform 15"/>
            <p:cNvSpPr>
              <a:spLocks/>
            </p:cNvSpPr>
            <p:nvPr/>
          </p:nvSpPr>
          <p:spPr bwMode="auto">
            <a:xfrm>
              <a:off x="8979005" y="443761"/>
              <a:ext cx="2126799" cy="2124618"/>
            </a:xfrm>
            <a:custGeom>
              <a:avLst/>
              <a:gdLst>
                <a:gd name="T0" fmla="*/ 77 w 1235"/>
                <a:gd name="T1" fmla="*/ 478 h 1234"/>
                <a:gd name="T2" fmla="*/ 479 w 1235"/>
                <a:gd name="T3" fmla="*/ 76 h 1234"/>
                <a:gd name="T4" fmla="*/ 756 w 1235"/>
                <a:gd name="T5" fmla="*/ 76 h 1234"/>
                <a:gd name="T6" fmla="*/ 1158 w 1235"/>
                <a:gd name="T7" fmla="*/ 478 h 1234"/>
                <a:gd name="T8" fmla="*/ 1158 w 1235"/>
                <a:gd name="T9" fmla="*/ 756 h 1234"/>
                <a:gd name="T10" fmla="*/ 756 w 1235"/>
                <a:gd name="T11" fmla="*/ 1158 h 1234"/>
                <a:gd name="T12" fmla="*/ 479 w 1235"/>
                <a:gd name="T13" fmla="*/ 1158 h 1234"/>
                <a:gd name="T14" fmla="*/ 77 w 1235"/>
                <a:gd name="T15" fmla="*/ 756 h 1234"/>
                <a:gd name="T16" fmla="*/ 77 w 1235"/>
                <a:gd name="T17" fmla="*/ 478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4">
                  <a:moveTo>
                    <a:pt x="77" y="478"/>
                  </a:moveTo>
                  <a:cubicBezTo>
                    <a:pt x="479" y="76"/>
                    <a:pt x="479" y="76"/>
                    <a:pt x="479" y="76"/>
                  </a:cubicBezTo>
                  <a:cubicBezTo>
                    <a:pt x="555" y="0"/>
                    <a:pt x="679" y="0"/>
                    <a:pt x="756" y="76"/>
                  </a:cubicBezTo>
                  <a:cubicBezTo>
                    <a:pt x="1158" y="478"/>
                    <a:pt x="1158" y="478"/>
                    <a:pt x="1158" y="478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4"/>
                    <a:pt x="555" y="1234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8"/>
                  </a:cubicBezTo>
                  <a:close/>
                </a:path>
              </a:pathLst>
            </a:custGeom>
            <a:solidFill>
              <a:schemeClr val="bg1"/>
            </a:solidFill>
            <a:ln w="88900" cap="flat">
              <a:gradFill>
                <a:gsLst>
                  <a:gs pos="0">
                    <a:srgbClr val="02A1D9"/>
                  </a:gs>
                  <a:gs pos="100000">
                    <a:srgbClr val="38D6F8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032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8832103" y="2837866"/>
              <a:ext cx="2467103" cy="878512"/>
              <a:chOff x="7394818" y="561572"/>
              <a:chExt cx="3644685" cy="798646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8411758" y="561572"/>
                <a:ext cx="1610808" cy="36373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1" dirty="0">
                    <a:ln w="0">
                      <a:noFill/>
                    </a:ln>
                    <a:solidFill>
                      <a:srgbClr val="76767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EUTEEC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394818" y="884564"/>
                <a:ext cx="3644685" cy="47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Know-how</a:t>
                </a:r>
              </a:p>
              <a:p>
                <a:pPr algn="ctr"/>
                <a:r>
                  <a:rPr lang="en-US" sz="1400" b="1" dirty="0">
                    <a:solidFill>
                      <a:schemeClr val="accent6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www.euteechub.cf</a:t>
                </a:r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 rot="10800000" flipH="1">
            <a:off x="5631072" y="3851130"/>
            <a:ext cx="5533763" cy="3023836"/>
            <a:chOff x="237168" y="0"/>
            <a:chExt cx="5986473" cy="3272768"/>
          </a:xfrm>
        </p:grpSpPr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Freeform 20"/>
          <p:cNvSpPr>
            <a:spLocks/>
          </p:cNvSpPr>
          <p:nvPr/>
        </p:nvSpPr>
        <p:spPr bwMode="auto">
          <a:xfrm>
            <a:off x="5360706" y="6124917"/>
            <a:ext cx="2609331" cy="455182"/>
          </a:xfrm>
          <a:custGeom>
            <a:avLst/>
            <a:gdLst>
              <a:gd name="T0" fmla="*/ 16 w 968"/>
              <a:gd name="T1" fmla="*/ 128 h 168"/>
              <a:gd name="T2" fmla="*/ 952 w 968"/>
              <a:gd name="T3" fmla="*/ 168 h 168"/>
              <a:gd name="T4" fmla="*/ 968 w 968"/>
              <a:gd name="T5" fmla="*/ 152 h 168"/>
              <a:gd name="T6" fmla="*/ 968 w 968"/>
              <a:gd name="T7" fmla="*/ 16 h 168"/>
              <a:gd name="T8" fmla="*/ 952 w 968"/>
              <a:gd name="T9" fmla="*/ 0 h 168"/>
              <a:gd name="T10" fmla="*/ 16 w 968"/>
              <a:gd name="T11" fmla="*/ 0 h 168"/>
              <a:gd name="T12" fmla="*/ 0 w 968"/>
              <a:gd name="T13" fmla="*/ 16 h 168"/>
              <a:gd name="T14" fmla="*/ 0 w 968"/>
              <a:gd name="T15" fmla="*/ 112 h 168"/>
              <a:gd name="T16" fmla="*/ 16 w 968"/>
              <a:gd name="T17" fmla="*/ 12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8" h="168">
                <a:moveTo>
                  <a:pt x="16" y="128"/>
                </a:moveTo>
                <a:cubicBezTo>
                  <a:pt x="952" y="168"/>
                  <a:pt x="952" y="168"/>
                  <a:pt x="952" y="168"/>
                </a:cubicBezTo>
                <a:cubicBezTo>
                  <a:pt x="961" y="168"/>
                  <a:pt x="968" y="161"/>
                  <a:pt x="968" y="152"/>
                </a:cubicBezTo>
                <a:cubicBezTo>
                  <a:pt x="968" y="16"/>
                  <a:pt x="968" y="16"/>
                  <a:pt x="968" y="16"/>
                </a:cubicBezTo>
                <a:cubicBezTo>
                  <a:pt x="968" y="8"/>
                  <a:pt x="961" y="0"/>
                  <a:pt x="95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8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8" y="128"/>
                  <a:pt x="16" y="128"/>
                </a:cubicBezTo>
                <a:close/>
              </a:path>
            </a:pathLst>
          </a:custGeom>
          <a:gradFill flip="none" rotWithShape="1">
            <a:gsLst>
              <a:gs pos="44000">
                <a:srgbClr val="109CC2"/>
              </a:gs>
              <a:gs pos="0">
                <a:srgbClr val="21C0EC">
                  <a:alpha val="0"/>
                </a:srgbClr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21"/>
          <p:cNvSpPr>
            <a:spLocks/>
          </p:cNvSpPr>
          <p:nvPr/>
        </p:nvSpPr>
        <p:spPr bwMode="auto">
          <a:xfrm>
            <a:off x="5360706" y="5577265"/>
            <a:ext cx="2609331" cy="825017"/>
          </a:xfrm>
          <a:custGeom>
            <a:avLst/>
            <a:gdLst>
              <a:gd name="T0" fmla="*/ 952 w 968"/>
              <a:gd name="T1" fmla="*/ 304 h 304"/>
              <a:gd name="T2" fmla="*/ 16 w 968"/>
              <a:gd name="T3" fmla="*/ 304 h 304"/>
              <a:gd name="T4" fmla="*/ 0 w 968"/>
              <a:gd name="T5" fmla="*/ 288 h 304"/>
              <a:gd name="T6" fmla="*/ 0 w 968"/>
              <a:gd name="T7" fmla="*/ 16 h 304"/>
              <a:gd name="T8" fmla="*/ 16 w 968"/>
              <a:gd name="T9" fmla="*/ 0 h 304"/>
              <a:gd name="T10" fmla="*/ 952 w 968"/>
              <a:gd name="T11" fmla="*/ 0 h 304"/>
              <a:gd name="T12" fmla="*/ 968 w 968"/>
              <a:gd name="T13" fmla="*/ 16 h 304"/>
              <a:gd name="T14" fmla="*/ 968 w 968"/>
              <a:gd name="T15" fmla="*/ 288 h 304"/>
              <a:gd name="T16" fmla="*/ 952 w 968"/>
              <a:gd name="T17" fmla="*/ 304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8" h="304">
                <a:moveTo>
                  <a:pt x="952" y="304"/>
                </a:moveTo>
                <a:cubicBezTo>
                  <a:pt x="16" y="304"/>
                  <a:pt x="16" y="304"/>
                  <a:pt x="16" y="304"/>
                </a:cubicBezTo>
                <a:cubicBezTo>
                  <a:pt x="8" y="304"/>
                  <a:pt x="0" y="297"/>
                  <a:pt x="0" y="28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961" y="0"/>
                  <a:pt x="968" y="8"/>
                  <a:pt x="968" y="16"/>
                </a:cubicBezTo>
                <a:cubicBezTo>
                  <a:pt x="968" y="288"/>
                  <a:pt x="968" y="288"/>
                  <a:pt x="968" y="288"/>
                </a:cubicBezTo>
                <a:cubicBezTo>
                  <a:pt x="968" y="297"/>
                  <a:pt x="961" y="304"/>
                  <a:pt x="952" y="304"/>
                </a:cubicBezTo>
                <a:close/>
              </a:path>
            </a:pathLst>
          </a:custGeom>
          <a:gradFill flip="none" rotWithShape="1">
            <a:gsLst>
              <a:gs pos="100000">
                <a:srgbClr val="EBFCFF"/>
              </a:gs>
              <a:gs pos="0">
                <a:schemeClr val="bg1"/>
              </a:gs>
            </a:gsLst>
            <a:lin ang="81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5294936" y="5728163"/>
            <a:ext cx="24687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cap="none" spc="200" dirty="0">
                <a:ln w="0">
                  <a:noFill/>
                </a:ln>
                <a:solidFill>
                  <a:srgbClr val="27C5EF"/>
                </a:solidFill>
                <a:latin typeface="Impact" panose="020B0806030902050204" pitchFamily="34" charset="0"/>
              </a:rPr>
              <a:t>Project MH</a:t>
            </a:r>
            <a:r>
              <a:rPr lang="en-US" sz="2800" spc="200" dirty="0">
                <a:ln w="0">
                  <a:noFill/>
                </a:ln>
                <a:solidFill>
                  <a:srgbClr val="27C5EF"/>
                </a:solidFill>
                <a:latin typeface="Impact" panose="020B0806030902050204" pitchFamily="34" charset="0"/>
              </a:rPr>
              <a:t>EP</a:t>
            </a:r>
            <a:endParaRPr lang="en-US" sz="2800" cap="none" spc="200" dirty="0">
              <a:ln w="0">
                <a:noFill/>
              </a:ln>
              <a:solidFill>
                <a:srgbClr val="27C5EF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9025D1-1C99-4E97-9F81-EE28133EC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702" y="3049814"/>
            <a:ext cx="1021767" cy="10217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C816E4-A6B7-4A4F-B984-AF33629EA1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09" y="794385"/>
            <a:ext cx="1090364" cy="1056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CE3FE-4533-496A-B6A2-845C0FA0FA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7" r="7514" b="7207"/>
          <a:stretch/>
        </p:blipFill>
        <p:spPr>
          <a:xfrm>
            <a:off x="3621058" y="3127423"/>
            <a:ext cx="1092316" cy="97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0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2085975" y="-6349"/>
            <a:ext cx="8020050" cy="1202154"/>
            <a:chOff x="2336800" y="-6350"/>
            <a:chExt cx="7495821" cy="1374775"/>
          </a:xfrm>
        </p:grpSpPr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2336800" y="1"/>
              <a:ext cx="7495821" cy="1282700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rgbClr val="3EDCFC"/>
                </a:gs>
                <a:gs pos="63000">
                  <a:srgbClr val="01A0D9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2798763" y="-6350"/>
              <a:ext cx="1447800" cy="1282700"/>
            </a:xfrm>
            <a:custGeom>
              <a:avLst/>
              <a:gdLst>
                <a:gd name="T0" fmla="*/ 492 w 492"/>
                <a:gd name="T1" fmla="*/ 434 h 434"/>
                <a:gd name="T2" fmla="*/ 360 w 492"/>
                <a:gd name="T3" fmla="*/ 330 h 434"/>
                <a:gd name="T4" fmla="*/ 217 w 492"/>
                <a:gd name="T5" fmla="*/ 139 h 434"/>
                <a:gd name="T6" fmla="*/ 132 w 492"/>
                <a:gd name="T7" fmla="*/ 56 h 434"/>
                <a:gd name="T8" fmla="*/ 41 w 492"/>
                <a:gd name="T9" fmla="*/ 11 h 434"/>
                <a:gd name="T10" fmla="*/ 0 w 492"/>
                <a:gd name="T11" fmla="*/ 2 h 434"/>
                <a:gd name="T12" fmla="*/ 151 w 492"/>
                <a:gd name="T13" fmla="*/ 22 h 434"/>
                <a:gd name="T14" fmla="*/ 237 w 492"/>
                <a:gd name="T15" fmla="*/ 74 h 434"/>
                <a:gd name="T16" fmla="*/ 314 w 492"/>
                <a:gd name="T17" fmla="*/ 164 h 434"/>
                <a:gd name="T18" fmla="*/ 439 w 492"/>
                <a:gd name="T19" fmla="*/ 365 h 434"/>
                <a:gd name="T20" fmla="*/ 492 w 492"/>
                <a:gd name="T2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4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7948613" y="0"/>
              <a:ext cx="1447800" cy="1276350"/>
            </a:xfrm>
            <a:custGeom>
              <a:avLst/>
              <a:gdLst>
                <a:gd name="T0" fmla="*/ 0 w 492"/>
                <a:gd name="T1" fmla="*/ 432 h 432"/>
                <a:gd name="T2" fmla="*/ 132 w 492"/>
                <a:gd name="T3" fmla="*/ 328 h 432"/>
                <a:gd name="T4" fmla="*/ 275 w 492"/>
                <a:gd name="T5" fmla="*/ 137 h 432"/>
                <a:gd name="T6" fmla="*/ 360 w 492"/>
                <a:gd name="T7" fmla="*/ 54 h 432"/>
                <a:gd name="T8" fmla="*/ 450 w 492"/>
                <a:gd name="T9" fmla="*/ 9 h 432"/>
                <a:gd name="T10" fmla="*/ 492 w 492"/>
                <a:gd name="T11" fmla="*/ 0 h 432"/>
                <a:gd name="T12" fmla="*/ 341 w 492"/>
                <a:gd name="T13" fmla="*/ 20 h 432"/>
                <a:gd name="T14" fmla="*/ 255 w 492"/>
                <a:gd name="T15" fmla="*/ 72 h 432"/>
                <a:gd name="T16" fmla="*/ 178 w 492"/>
                <a:gd name="T17" fmla="*/ 162 h 432"/>
                <a:gd name="T18" fmla="*/ 52 w 492"/>
                <a:gd name="T19" fmla="*/ 363 h 432"/>
                <a:gd name="T20" fmla="*/ 0 w 492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2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2819401" y="0"/>
              <a:ext cx="6565900" cy="1368425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5070372" y="297096"/>
            <a:ext cx="2005678" cy="52322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28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OUR TEAMS</a:t>
            </a:r>
            <a:endParaRPr lang="en-US" sz="2800" cap="none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86133" y="1574918"/>
            <a:ext cx="88678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Design</a:t>
            </a:r>
            <a:endParaRPr lang="en-US" cap="none" spc="0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988378" y="1576704"/>
            <a:ext cx="389850" cy="365760"/>
            <a:chOff x="2007314" y="2285590"/>
            <a:chExt cx="389850" cy="365760"/>
          </a:xfrm>
        </p:grpSpPr>
        <p:sp>
          <p:nvSpPr>
            <p:cNvPr id="31" name="Oval 30"/>
            <p:cNvSpPr/>
            <p:nvPr/>
          </p:nvSpPr>
          <p:spPr>
            <a:xfrm rot="10800000">
              <a:off x="2016154" y="2285590"/>
              <a:ext cx="365760" cy="365760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 w="12700" cmpd="sng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07314" y="2314582"/>
              <a:ext cx="38985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400" b="1" cap="none" spc="0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</a:rPr>
                <a:t>01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2586133" y="2157726"/>
            <a:ext cx="300454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Mechanical &amp; Mechatronics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988378" y="2159512"/>
            <a:ext cx="389850" cy="365760"/>
            <a:chOff x="2007314" y="2285590"/>
            <a:chExt cx="389850" cy="365760"/>
          </a:xfrm>
        </p:grpSpPr>
        <p:sp>
          <p:nvSpPr>
            <p:cNvPr id="50" name="Oval 49"/>
            <p:cNvSpPr/>
            <p:nvPr/>
          </p:nvSpPr>
          <p:spPr>
            <a:xfrm rot="10800000">
              <a:off x="2016154" y="2285590"/>
              <a:ext cx="365760" cy="365760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 w="12700" cmpd="sng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07314" y="2314582"/>
              <a:ext cx="38985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400" b="1" cap="none" spc="0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</a:rPr>
                <a:t>02</a:t>
              </a:r>
            </a:p>
          </p:txBody>
        </p:sp>
      </p:grpSp>
      <p:sp>
        <p:nvSpPr>
          <p:cNvPr id="72" name="Rectangle 71"/>
          <p:cNvSpPr/>
          <p:nvPr/>
        </p:nvSpPr>
        <p:spPr>
          <a:xfrm>
            <a:off x="2594972" y="2739228"/>
            <a:ext cx="3658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IT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997217" y="2741014"/>
            <a:ext cx="389850" cy="365760"/>
            <a:chOff x="2007314" y="2285590"/>
            <a:chExt cx="389850" cy="365760"/>
          </a:xfrm>
        </p:grpSpPr>
        <p:sp>
          <p:nvSpPr>
            <p:cNvPr id="78" name="Oval 77"/>
            <p:cNvSpPr/>
            <p:nvPr/>
          </p:nvSpPr>
          <p:spPr>
            <a:xfrm rot="10800000">
              <a:off x="2016154" y="2285590"/>
              <a:ext cx="365760" cy="365760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 w="12700" cmpd="sng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07314" y="2314582"/>
              <a:ext cx="38985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400" b="1" cap="none" spc="0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</a:rPr>
                <a:t>03</a:t>
              </a:r>
            </a:p>
          </p:txBody>
        </p:sp>
      </p:grpSp>
      <p:sp>
        <p:nvSpPr>
          <p:cNvPr id="82" name="Rectangle 81"/>
          <p:cNvSpPr/>
          <p:nvPr/>
        </p:nvSpPr>
        <p:spPr>
          <a:xfrm>
            <a:off x="2594972" y="3322302"/>
            <a:ext cx="200086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Quality Assurance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997217" y="3324088"/>
            <a:ext cx="389850" cy="365760"/>
            <a:chOff x="2007314" y="2285590"/>
            <a:chExt cx="389850" cy="365760"/>
          </a:xfrm>
        </p:grpSpPr>
        <p:sp>
          <p:nvSpPr>
            <p:cNvPr id="88" name="Oval 87"/>
            <p:cNvSpPr/>
            <p:nvPr/>
          </p:nvSpPr>
          <p:spPr>
            <a:xfrm rot="10800000">
              <a:off x="2016154" y="2285590"/>
              <a:ext cx="365760" cy="365760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 w="12700" cmpd="sng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007314" y="2314582"/>
              <a:ext cx="38985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400" b="1" cap="none" spc="0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</a:rPr>
                <a:t>04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2594972" y="3914885"/>
            <a:ext cx="214372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Electrical &amp; Control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1997217" y="3916671"/>
            <a:ext cx="389850" cy="365760"/>
            <a:chOff x="2007314" y="2285590"/>
            <a:chExt cx="389850" cy="365760"/>
          </a:xfrm>
        </p:grpSpPr>
        <p:sp>
          <p:nvSpPr>
            <p:cNvPr id="98" name="Oval 97"/>
            <p:cNvSpPr/>
            <p:nvPr/>
          </p:nvSpPr>
          <p:spPr>
            <a:xfrm rot="10800000">
              <a:off x="2016154" y="2285590"/>
              <a:ext cx="365760" cy="365760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 w="12700" cmpd="sng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007314" y="2314582"/>
              <a:ext cx="38985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400" b="1" cap="none" spc="0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</a:rPr>
                <a:t>05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93202" y="3936347"/>
            <a:ext cx="5656382" cy="268523"/>
            <a:chOff x="4335266" y="2311123"/>
            <a:chExt cx="5656382" cy="268523"/>
          </a:xfrm>
        </p:grpSpPr>
        <p:cxnSp>
          <p:nvCxnSpPr>
            <p:cNvPr id="95" name="Straight Connector 94"/>
            <p:cNvCxnSpPr>
              <a:endCxn id="96" idx="6"/>
            </p:cNvCxnSpPr>
            <p:nvPr/>
          </p:nvCxnSpPr>
          <p:spPr>
            <a:xfrm flipH="1">
              <a:off x="4335266" y="2445384"/>
              <a:ext cx="565638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 rot="10800000">
              <a:off x="4335266" y="2390520"/>
              <a:ext cx="109728" cy="109728"/>
            </a:xfrm>
            <a:prstGeom prst="ellipse">
              <a:avLst/>
            </a:prstGeom>
            <a:solidFill>
              <a:srgbClr val="D9D9D9"/>
            </a:solidFill>
            <a:ln w="1905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991648" y="2311123"/>
              <a:ext cx="0" cy="268523"/>
            </a:xfrm>
            <a:prstGeom prst="line">
              <a:avLst/>
            </a:prstGeom>
            <a:ln w="12700">
              <a:solidFill>
                <a:srgbClr val="D9D9D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/>
          <p:cNvSpPr/>
          <p:nvPr/>
        </p:nvSpPr>
        <p:spPr>
          <a:xfrm>
            <a:off x="2594972" y="4501949"/>
            <a:ext cx="239219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Business &amp; Marketing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1997217" y="4503735"/>
            <a:ext cx="389850" cy="365760"/>
            <a:chOff x="2007314" y="2285590"/>
            <a:chExt cx="389850" cy="365760"/>
          </a:xfrm>
        </p:grpSpPr>
        <p:sp>
          <p:nvSpPr>
            <p:cNvPr id="110" name="Oval 109"/>
            <p:cNvSpPr/>
            <p:nvPr/>
          </p:nvSpPr>
          <p:spPr>
            <a:xfrm rot="10800000">
              <a:off x="2016154" y="2285590"/>
              <a:ext cx="365760" cy="365760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 w="12700" cmpd="sng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007314" y="2314582"/>
              <a:ext cx="38985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400" b="1" cap="none" spc="0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</a:rPr>
                <a:t>06</a:t>
              </a:r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2594972" y="5080127"/>
            <a:ext cx="21982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Civil &amp; Environment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997217" y="5081913"/>
            <a:ext cx="389850" cy="365760"/>
            <a:chOff x="2007314" y="2285590"/>
            <a:chExt cx="389850" cy="365760"/>
          </a:xfrm>
        </p:grpSpPr>
        <p:sp>
          <p:nvSpPr>
            <p:cNvPr id="120" name="Oval 119"/>
            <p:cNvSpPr/>
            <p:nvPr/>
          </p:nvSpPr>
          <p:spPr>
            <a:xfrm rot="10800000">
              <a:off x="2016154" y="2285590"/>
              <a:ext cx="365760" cy="365760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 w="12700" cmpd="sng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007314" y="2314582"/>
              <a:ext cx="38985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400" b="1" cap="none" spc="0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</a:rPr>
                <a:t>07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2594972" y="5660259"/>
            <a:ext cx="28675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Welfare &amp; Public Relations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997217" y="5662045"/>
            <a:ext cx="389850" cy="365760"/>
            <a:chOff x="2007314" y="2285590"/>
            <a:chExt cx="389850" cy="365760"/>
          </a:xfrm>
        </p:grpSpPr>
        <p:sp>
          <p:nvSpPr>
            <p:cNvPr id="130" name="Oval 129"/>
            <p:cNvSpPr/>
            <p:nvPr/>
          </p:nvSpPr>
          <p:spPr>
            <a:xfrm rot="10800000">
              <a:off x="2016154" y="2285590"/>
              <a:ext cx="365760" cy="365760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 w="12700" cmpd="sng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007314" y="2314582"/>
              <a:ext cx="38985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400" b="1" cap="none" spc="0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</a:rPr>
                <a:t>08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5D9ACD0-0752-47F8-AEB2-52BED609CD45}"/>
              </a:ext>
            </a:extLst>
          </p:cNvPr>
          <p:cNvGrpSpPr/>
          <p:nvPr/>
        </p:nvGrpSpPr>
        <p:grpSpPr>
          <a:xfrm>
            <a:off x="5055970" y="4580929"/>
            <a:ext cx="5656382" cy="268523"/>
            <a:chOff x="4335266" y="2311123"/>
            <a:chExt cx="5656382" cy="268523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B6F52E0-828D-4841-92DA-695B867D4BB5}"/>
                </a:ext>
              </a:extLst>
            </p:cNvPr>
            <p:cNvCxnSpPr>
              <a:endCxn id="112" idx="6"/>
            </p:cNvCxnSpPr>
            <p:nvPr/>
          </p:nvCxnSpPr>
          <p:spPr>
            <a:xfrm flipH="1">
              <a:off x="4335266" y="2445384"/>
              <a:ext cx="565638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D0C098D-DB2A-4F49-B49F-9EA8F5EBC35C}"/>
                </a:ext>
              </a:extLst>
            </p:cNvPr>
            <p:cNvSpPr/>
            <p:nvPr/>
          </p:nvSpPr>
          <p:spPr>
            <a:xfrm rot="10800000">
              <a:off x="4335266" y="2390520"/>
              <a:ext cx="109728" cy="109728"/>
            </a:xfrm>
            <a:prstGeom prst="ellipse">
              <a:avLst/>
            </a:prstGeom>
            <a:solidFill>
              <a:srgbClr val="D9D9D9"/>
            </a:solidFill>
            <a:ln w="1905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AF7CAA4-F72F-436B-B452-DF04C9E20AEC}"/>
                </a:ext>
              </a:extLst>
            </p:cNvPr>
            <p:cNvCxnSpPr/>
            <p:nvPr/>
          </p:nvCxnSpPr>
          <p:spPr>
            <a:xfrm>
              <a:off x="9991648" y="2311123"/>
              <a:ext cx="0" cy="268523"/>
            </a:xfrm>
            <a:prstGeom prst="line">
              <a:avLst/>
            </a:prstGeom>
            <a:ln w="12700">
              <a:solidFill>
                <a:srgbClr val="D9D9D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C2AFA5A-03E2-4681-BB83-005133D80F51}"/>
              </a:ext>
            </a:extLst>
          </p:cNvPr>
          <p:cNvGrpSpPr/>
          <p:nvPr/>
        </p:nvGrpSpPr>
        <p:grpSpPr>
          <a:xfrm>
            <a:off x="4938570" y="5131508"/>
            <a:ext cx="5656382" cy="268523"/>
            <a:chOff x="4335266" y="2311123"/>
            <a:chExt cx="5656382" cy="268523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15D3FC9-F79B-46AF-90A0-58B83EE03280}"/>
                </a:ext>
              </a:extLst>
            </p:cNvPr>
            <p:cNvCxnSpPr>
              <a:endCxn id="135" idx="6"/>
            </p:cNvCxnSpPr>
            <p:nvPr/>
          </p:nvCxnSpPr>
          <p:spPr>
            <a:xfrm flipH="1">
              <a:off x="4335266" y="2445384"/>
              <a:ext cx="565638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DC66641-C070-4E36-B56E-D81FCC6A96A3}"/>
                </a:ext>
              </a:extLst>
            </p:cNvPr>
            <p:cNvSpPr/>
            <p:nvPr/>
          </p:nvSpPr>
          <p:spPr>
            <a:xfrm rot="10800000">
              <a:off x="4335266" y="2390520"/>
              <a:ext cx="109728" cy="109728"/>
            </a:xfrm>
            <a:prstGeom prst="ellipse">
              <a:avLst/>
            </a:prstGeom>
            <a:solidFill>
              <a:srgbClr val="D9D9D9"/>
            </a:solidFill>
            <a:ln w="1905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AD1767C-E17A-4C72-81CE-B9BA0F312560}"/>
                </a:ext>
              </a:extLst>
            </p:cNvPr>
            <p:cNvCxnSpPr/>
            <p:nvPr/>
          </p:nvCxnSpPr>
          <p:spPr>
            <a:xfrm>
              <a:off x="9991648" y="2311123"/>
              <a:ext cx="0" cy="268523"/>
            </a:xfrm>
            <a:prstGeom prst="line">
              <a:avLst/>
            </a:prstGeom>
            <a:ln w="12700">
              <a:solidFill>
                <a:srgbClr val="D9D9D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B08B449-F211-4D35-9827-6AD727623BC3}"/>
              </a:ext>
            </a:extLst>
          </p:cNvPr>
          <p:cNvGrpSpPr/>
          <p:nvPr/>
        </p:nvGrpSpPr>
        <p:grpSpPr>
          <a:xfrm>
            <a:off x="5527670" y="5730291"/>
            <a:ext cx="5656382" cy="268523"/>
            <a:chOff x="4335266" y="2311123"/>
            <a:chExt cx="5656382" cy="268523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B8A4278-E408-45BD-8A08-A1E5C8F05D25}"/>
                </a:ext>
              </a:extLst>
            </p:cNvPr>
            <p:cNvCxnSpPr>
              <a:endCxn id="139" idx="6"/>
            </p:cNvCxnSpPr>
            <p:nvPr/>
          </p:nvCxnSpPr>
          <p:spPr>
            <a:xfrm flipH="1">
              <a:off x="4335266" y="2445384"/>
              <a:ext cx="565638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A4A0877-3783-40C6-B9DC-A3B3A43BD08C}"/>
                </a:ext>
              </a:extLst>
            </p:cNvPr>
            <p:cNvSpPr/>
            <p:nvPr/>
          </p:nvSpPr>
          <p:spPr>
            <a:xfrm rot="10800000">
              <a:off x="4335266" y="2390520"/>
              <a:ext cx="109728" cy="109728"/>
            </a:xfrm>
            <a:prstGeom prst="ellipse">
              <a:avLst/>
            </a:prstGeom>
            <a:solidFill>
              <a:srgbClr val="D9D9D9"/>
            </a:solidFill>
            <a:ln w="1905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E941FA6-62B9-41B5-B484-B5CD2C067A97}"/>
                </a:ext>
              </a:extLst>
            </p:cNvPr>
            <p:cNvCxnSpPr/>
            <p:nvPr/>
          </p:nvCxnSpPr>
          <p:spPr>
            <a:xfrm>
              <a:off x="9991648" y="2311123"/>
              <a:ext cx="0" cy="268523"/>
            </a:xfrm>
            <a:prstGeom prst="line">
              <a:avLst/>
            </a:prstGeom>
            <a:ln w="12700">
              <a:solidFill>
                <a:srgbClr val="D9D9D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12DA570-589E-4B15-B51C-C4149FEE0BA9}"/>
              </a:ext>
            </a:extLst>
          </p:cNvPr>
          <p:cNvGrpSpPr/>
          <p:nvPr/>
        </p:nvGrpSpPr>
        <p:grpSpPr>
          <a:xfrm>
            <a:off x="3791068" y="1639380"/>
            <a:ext cx="5656382" cy="268523"/>
            <a:chOff x="4335266" y="2311123"/>
            <a:chExt cx="5656382" cy="268523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A490E95-580F-45FF-8CC7-1E487B414699}"/>
                </a:ext>
              </a:extLst>
            </p:cNvPr>
            <p:cNvCxnSpPr>
              <a:endCxn id="143" idx="6"/>
            </p:cNvCxnSpPr>
            <p:nvPr/>
          </p:nvCxnSpPr>
          <p:spPr>
            <a:xfrm flipH="1">
              <a:off x="4335266" y="2445384"/>
              <a:ext cx="565638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9015DE1-1B37-4F49-8475-70161C5940E9}"/>
                </a:ext>
              </a:extLst>
            </p:cNvPr>
            <p:cNvSpPr/>
            <p:nvPr/>
          </p:nvSpPr>
          <p:spPr>
            <a:xfrm rot="10800000">
              <a:off x="4335266" y="2390520"/>
              <a:ext cx="109728" cy="109728"/>
            </a:xfrm>
            <a:prstGeom prst="ellipse">
              <a:avLst/>
            </a:prstGeom>
            <a:solidFill>
              <a:srgbClr val="D9D9D9"/>
            </a:solidFill>
            <a:ln w="1905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519F90B-D495-4219-A65D-20AE550C6FF9}"/>
                </a:ext>
              </a:extLst>
            </p:cNvPr>
            <p:cNvCxnSpPr/>
            <p:nvPr/>
          </p:nvCxnSpPr>
          <p:spPr>
            <a:xfrm>
              <a:off x="9991648" y="2311123"/>
              <a:ext cx="0" cy="268523"/>
            </a:xfrm>
            <a:prstGeom prst="line">
              <a:avLst/>
            </a:prstGeom>
            <a:ln w="12700">
              <a:solidFill>
                <a:srgbClr val="D9D9D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56E2A06-301F-45FC-8285-306386E12294}"/>
              </a:ext>
            </a:extLst>
          </p:cNvPr>
          <p:cNvGrpSpPr/>
          <p:nvPr/>
        </p:nvGrpSpPr>
        <p:grpSpPr>
          <a:xfrm>
            <a:off x="5798578" y="2248808"/>
            <a:ext cx="5656382" cy="268523"/>
            <a:chOff x="4335266" y="2311123"/>
            <a:chExt cx="5656382" cy="268523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C91E1D-E0EC-4B16-9D6B-7DEDA09B97B3}"/>
                </a:ext>
              </a:extLst>
            </p:cNvPr>
            <p:cNvCxnSpPr>
              <a:endCxn id="147" idx="6"/>
            </p:cNvCxnSpPr>
            <p:nvPr/>
          </p:nvCxnSpPr>
          <p:spPr>
            <a:xfrm flipH="1">
              <a:off x="4335266" y="2445384"/>
              <a:ext cx="565638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A934A25-E49A-490D-82F9-4AD87A10D2E5}"/>
                </a:ext>
              </a:extLst>
            </p:cNvPr>
            <p:cNvSpPr/>
            <p:nvPr/>
          </p:nvSpPr>
          <p:spPr>
            <a:xfrm rot="10800000">
              <a:off x="4335266" y="2390520"/>
              <a:ext cx="109728" cy="109728"/>
            </a:xfrm>
            <a:prstGeom prst="ellipse">
              <a:avLst/>
            </a:prstGeom>
            <a:solidFill>
              <a:srgbClr val="D9D9D9"/>
            </a:solidFill>
            <a:ln w="1905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4645963-7908-4D30-8FA1-A88BBE290DDF}"/>
                </a:ext>
              </a:extLst>
            </p:cNvPr>
            <p:cNvCxnSpPr/>
            <p:nvPr/>
          </p:nvCxnSpPr>
          <p:spPr>
            <a:xfrm>
              <a:off x="9991648" y="2311123"/>
              <a:ext cx="0" cy="268523"/>
            </a:xfrm>
            <a:prstGeom prst="line">
              <a:avLst/>
            </a:prstGeom>
            <a:ln w="12700">
              <a:solidFill>
                <a:srgbClr val="D9D9D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C6FFE12-46DB-4895-93A3-48C05DF32683}"/>
              </a:ext>
            </a:extLst>
          </p:cNvPr>
          <p:cNvGrpSpPr/>
          <p:nvPr/>
        </p:nvGrpSpPr>
        <p:grpSpPr>
          <a:xfrm>
            <a:off x="3245020" y="2770340"/>
            <a:ext cx="5656382" cy="268523"/>
            <a:chOff x="4335266" y="2311123"/>
            <a:chExt cx="5656382" cy="268523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70FB45D-7042-4984-92A1-B0956A31429D}"/>
                </a:ext>
              </a:extLst>
            </p:cNvPr>
            <p:cNvCxnSpPr>
              <a:endCxn id="151" idx="6"/>
            </p:cNvCxnSpPr>
            <p:nvPr/>
          </p:nvCxnSpPr>
          <p:spPr>
            <a:xfrm flipH="1">
              <a:off x="4335266" y="2445384"/>
              <a:ext cx="565638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AB29417-B604-4BAD-92D1-4DEB7F6539E2}"/>
                </a:ext>
              </a:extLst>
            </p:cNvPr>
            <p:cNvSpPr/>
            <p:nvPr/>
          </p:nvSpPr>
          <p:spPr>
            <a:xfrm rot="10800000">
              <a:off x="4335266" y="2390520"/>
              <a:ext cx="109728" cy="109728"/>
            </a:xfrm>
            <a:prstGeom prst="ellipse">
              <a:avLst/>
            </a:prstGeom>
            <a:solidFill>
              <a:srgbClr val="D9D9D9"/>
            </a:solidFill>
            <a:ln w="1905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EA62FF8-4361-4108-B3DD-79B770C21980}"/>
                </a:ext>
              </a:extLst>
            </p:cNvPr>
            <p:cNvCxnSpPr/>
            <p:nvPr/>
          </p:nvCxnSpPr>
          <p:spPr>
            <a:xfrm>
              <a:off x="9991648" y="2311123"/>
              <a:ext cx="0" cy="268523"/>
            </a:xfrm>
            <a:prstGeom prst="line">
              <a:avLst/>
            </a:prstGeom>
            <a:ln w="12700">
              <a:solidFill>
                <a:srgbClr val="D9D9D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6EF53AB-7D67-4DCB-9CD6-3E83760D1C94}"/>
              </a:ext>
            </a:extLst>
          </p:cNvPr>
          <p:cNvGrpSpPr/>
          <p:nvPr/>
        </p:nvGrpSpPr>
        <p:grpSpPr>
          <a:xfrm>
            <a:off x="4597680" y="3359950"/>
            <a:ext cx="5656382" cy="268523"/>
            <a:chOff x="4335266" y="2311123"/>
            <a:chExt cx="5656382" cy="268523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37D8226-FFFE-46CC-ABBE-25F927C630F2}"/>
                </a:ext>
              </a:extLst>
            </p:cNvPr>
            <p:cNvCxnSpPr>
              <a:endCxn id="155" idx="6"/>
            </p:cNvCxnSpPr>
            <p:nvPr/>
          </p:nvCxnSpPr>
          <p:spPr>
            <a:xfrm flipH="1">
              <a:off x="4335266" y="2445384"/>
              <a:ext cx="565638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99DC5C1-21A8-40CB-83D0-93D23603D979}"/>
                </a:ext>
              </a:extLst>
            </p:cNvPr>
            <p:cNvSpPr/>
            <p:nvPr/>
          </p:nvSpPr>
          <p:spPr>
            <a:xfrm rot="10800000">
              <a:off x="4335266" y="2390520"/>
              <a:ext cx="109728" cy="109728"/>
            </a:xfrm>
            <a:prstGeom prst="ellipse">
              <a:avLst/>
            </a:prstGeom>
            <a:solidFill>
              <a:srgbClr val="D9D9D9"/>
            </a:solidFill>
            <a:ln w="1905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56C1C2E-7585-4AE2-A939-4778EAF93387}"/>
                </a:ext>
              </a:extLst>
            </p:cNvPr>
            <p:cNvCxnSpPr/>
            <p:nvPr/>
          </p:nvCxnSpPr>
          <p:spPr>
            <a:xfrm>
              <a:off x="9991648" y="2311123"/>
              <a:ext cx="0" cy="268523"/>
            </a:xfrm>
            <a:prstGeom prst="line">
              <a:avLst/>
            </a:prstGeom>
            <a:ln w="12700">
              <a:solidFill>
                <a:srgbClr val="D9D9D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71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BA523C-B4D4-47DE-A618-234916FB6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30462" cy="6849164"/>
          </a:xfrm>
          <a:prstGeom prst="rect">
            <a:avLst/>
          </a:prstGeom>
        </p:spPr>
      </p:pic>
      <p:sp>
        <p:nvSpPr>
          <p:cNvPr id="38" name="Freeform 37"/>
          <p:cNvSpPr>
            <a:spLocks/>
          </p:cNvSpPr>
          <p:nvPr/>
        </p:nvSpPr>
        <p:spPr bwMode="auto">
          <a:xfrm>
            <a:off x="3804919" y="-8838"/>
            <a:ext cx="8402861" cy="6858002"/>
          </a:xfrm>
          <a:custGeom>
            <a:avLst/>
            <a:gdLst>
              <a:gd name="connsiteX0" fmla="*/ 5270079 w 8402861"/>
              <a:gd name="connsiteY0" fmla="*/ 0 h 6840324"/>
              <a:gd name="connsiteX1" fmla="*/ 8231220 w 8402861"/>
              <a:gd name="connsiteY1" fmla="*/ 0 h 6840324"/>
              <a:gd name="connsiteX2" fmla="*/ 8402861 w 8402861"/>
              <a:gd name="connsiteY2" fmla="*/ 0 h 6840324"/>
              <a:gd name="connsiteX3" fmla="*/ 8402861 w 8402861"/>
              <a:gd name="connsiteY3" fmla="*/ 6840324 h 6840324"/>
              <a:gd name="connsiteX4" fmla="*/ 0 w 8402861"/>
              <a:gd name="connsiteY4" fmla="*/ 6840324 h 6840324"/>
              <a:gd name="connsiteX5" fmla="*/ 137491 w 8402861"/>
              <a:gd name="connsiteY5" fmla="*/ 6820776 h 6840324"/>
              <a:gd name="connsiteX6" fmla="*/ 2811273 w 8402861"/>
              <a:gd name="connsiteY6" fmla="*/ 5358967 h 6840324"/>
              <a:gd name="connsiteX7" fmla="*/ 2820915 w 8402861"/>
              <a:gd name="connsiteY7" fmla="*/ 5349415 h 6840324"/>
              <a:gd name="connsiteX8" fmla="*/ 2955909 w 8402861"/>
              <a:gd name="connsiteY8" fmla="*/ 5225232 h 6840324"/>
              <a:gd name="connsiteX9" fmla="*/ 3023405 w 8402861"/>
              <a:gd name="connsiteY9" fmla="*/ 5158364 h 6840324"/>
              <a:gd name="connsiteX10" fmla="*/ 3090903 w 8402861"/>
              <a:gd name="connsiteY10" fmla="*/ 5081944 h 6840324"/>
              <a:gd name="connsiteX11" fmla="*/ 3264465 w 8402861"/>
              <a:gd name="connsiteY11" fmla="*/ 4890893 h 6840324"/>
              <a:gd name="connsiteX12" fmla="*/ 3293392 w 8402861"/>
              <a:gd name="connsiteY12" fmla="*/ 4852683 h 6840324"/>
              <a:gd name="connsiteX13" fmla="*/ 3351246 w 8402861"/>
              <a:gd name="connsiteY13" fmla="*/ 4795368 h 6840324"/>
              <a:gd name="connsiteX14" fmla="*/ 3409101 w 8402861"/>
              <a:gd name="connsiteY14" fmla="*/ 4718948 h 6840324"/>
              <a:gd name="connsiteX15" fmla="*/ 3466955 w 8402861"/>
              <a:gd name="connsiteY15" fmla="*/ 4642528 h 6840324"/>
              <a:gd name="connsiteX16" fmla="*/ 3679087 w 8402861"/>
              <a:gd name="connsiteY16" fmla="*/ 4365505 h 6840324"/>
              <a:gd name="connsiteX17" fmla="*/ 3717656 w 8402861"/>
              <a:gd name="connsiteY17" fmla="*/ 4308189 h 6840324"/>
              <a:gd name="connsiteX18" fmla="*/ 3765868 w 8402861"/>
              <a:gd name="connsiteY18" fmla="*/ 4250874 h 6840324"/>
              <a:gd name="connsiteX19" fmla="*/ 3804438 w 8402861"/>
              <a:gd name="connsiteY19" fmla="*/ 4184006 h 6840324"/>
              <a:gd name="connsiteX20" fmla="*/ 3852650 w 8402861"/>
              <a:gd name="connsiteY20" fmla="*/ 4117139 h 6840324"/>
              <a:gd name="connsiteX21" fmla="*/ 4228702 w 8402861"/>
              <a:gd name="connsiteY21" fmla="*/ 3515330 h 6840324"/>
              <a:gd name="connsiteX22" fmla="*/ 4257630 w 8402861"/>
              <a:gd name="connsiteY22" fmla="*/ 3458014 h 6840324"/>
              <a:gd name="connsiteX23" fmla="*/ 4440835 w 8402861"/>
              <a:gd name="connsiteY23" fmla="*/ 3114124 h 6840324"/>
              <a:gd name="connsiteX24" fmla="*/ 4508331 w 8402861"/>
              <a:gd name="connsiteY24" fmla="*/ 2980388 h 6840324"/>
              <a:gd name="connsiteX25" fmla="*/ 4633682 w 8402861"/>
              <a:gd name="connsiteY25" fmla="*/ 2703365 h 6840324"/>
              <a:gd name="connsiteX26" fmla="*/ 4652967 w 8402861"/>
              <a:gd name="connsiteY26" fmla="*/ 2655603 h 6840324"/>
              <a:gd name="connsiteX27" fmla="*/ 4691537 w 8402861"/>
              <a:gd name="connsiteY27" fmla="*/ 2560077 h 6840324"/>
              <a:gd name="connsiteX28" fmla="*/ 4720463 w 8402861"/>
              <a:gd name="connsiteY28" fmla="*/ 2493210 h 6840324"/>
              <a:gd name="connsiteX29" fmla="*/ 4807245 w 8402861"/>
              <a:gd name="connsiteY29" fmla="*/ 2273502 h 6840324"/>
              <a:gd name="connsiteX30" fmla="*/ 4836172 w 8402861"/>
              <a:gd name="connsiteY30" fmla="*/ 2206634 h 6840324"/>
              <a:gd name="connsiteX31" fmla="*/ 5019377 w 8402861"/>
              <a:gd name="connsiteY31" fmla="*/ 1633482 h 6840324"/>
              <a:gd name="connsiteX32" fmla="*/ 5038662 w 8402861"/>
              <a:gd name="connsiteY32" fmla="*/ 1566614 h 6840324"/>
              <a:gd name="connsiteX33" fmla="*/ 5057947 w 8402861"/>
              <a:gd name="connsiteY33" fmla="*/ 1499747 h 6840324"/>
              <a:gd name="connsiteX34" fmla="*/ 5086874 w 8402861"/>
              <a:gd name="connsiteY34" fmla="*/ 1356459 h 6840324"/>
              <a:gd name="connsiteX35" fmla="*/ 5106159 w 8402861"/>
              <a:gd name="connsiteY35" fmla="*/ 1280039 h 6840324"/>
              <a:gd name="connsiteX36" fmla="*/ 5183297 w 8402861"/>
              <a:gd name="connsiteY36" fmla="*/ 907490 h 6840324"/>
              <a:gd name="connsiteX37" fmla="*/ 5192940 w 8402861"/>
              <a:gd name="connsiteY37" fmla="*/ 821517 h 6840324"/>
              <a:gd name="connsiteX38" fmla="*/ 5212225 w 8402861"/>
              <a:gd name="connsiteY38" fmla="*/ 716440 h 6840324"/>
              <a:gd name="connsiteX39" fmla="*/ 5221867 w 8402861"/>
              <a:gd name="connsiteY39" fmla="*/ 649572 h 6840324"/>
              <a:gd name="connsiteX40" fmla="*/ 5231509 w 8402861"/>
              <a:gd name="connsiteY40" fmla="*/ 582704 h 6840324"/>
              <a:gd name="connsiteX41" fmla="*/ 5250795 w 8402861"/>
              <a:gd name="connsiteY41" fmla="*/ 439416 h 6840324"/>
              <a:gd name="connsiteX42" fmla="*/ 5250795 w 8402861"/>
              <a:gd name="connsiteY42" fmla="*/ 372549 h 6840324"/>
              <a:gd name="connsiteX43" fmla="*/ 5260437 w 8402861"/>
              <a:gd name="connsiteY43" fmla="*/ 324786 h 6840324"/>
              <a:gd name="connsiteX44" fmla="*/ 5260437 w 8402861"/>
              <a:gd name="connsiteY44" fmla="*/ 248366 h 6840324"/>
              <a:gd name="connsiteX45" fmla="*/ 5270079 w 8402861"/>
              <a:gd name="connsiteY45" fmla="*/ 162393 h 6840324"/>
              <a:gd name="connsiteX46" fmla="*/ 5270079 w 8402861"/>
              <a:gd name="connsiteY46" fmla="*/ 95525 h 6840324"/>
              <a:gd name="connsiteX47" fmla="*/ 5270079 w 8402861"/>
              <a:gd name="connsiteY47" fmla="*/ 28658 h 6840324"/>
              <a:gd name="connsiteX48" fmla="*/ 5270079 w 8402861"/>
              <a:gd name="connsiteY48" fmla="*/ 0 h 684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402861" h="6840324">
                <a:moveTo>
                  <a:pt x="5270079" y="0"/>
                </a:moveTo>
                <a:cubicBezTo>
                  <a:pt x="6508221" y="0"/>
                  <a:pt x="7475519" y="0"/>
                  <a:pt x="8231220" y="0"/>
                </a:cubicBezTo>
                <a:lnTo>
                  <a:pt x="8402861" y="0"/>
                </a:lnTo>
                <a:lnTo>
                  <a:pt x="8402861" y="6840324"/>
                </a:lnTo>
                <a:lnTo>
                  <a:pt x="0" y="6840324"/>
                </a:lnTo>
                <a:lnTo>
                  <a:pt x="137491" y="6820776"/>
                </a:lnTo>
                <a:cubicBezTo>
                  <a:pt x="1130448" y="6653595"/>
                  <a:pt x="2042896" y="6111228"/>
                  <a:pt x="2811273" y="5358967"/>
                </a:cubicBezTo>
                <a:cubicBezTo>
                  <a:pt x="2820915" y="5349415"/>
                  <a:pt x="2820915" y="5349415"/>
                  <a:pt x="2820915" y="5349415"/>
                </a:cubicBezTo>
                <a:cubicBezTo>
                  <a:pt x="2869128" y="5311205"/>
                  <a:pt x="2907697" y="5272994"/>
                  <a:pt x="2955909" y="5225232"/>
                </a:cubicBezTo>
                <a:cubicBezTo>
                  <a:pt x="2975194" y="5206127"/>
                  <a:pt x="2994478" y="5177469"/>
                  <a:pt x="3023405" y="5158364"/>
                </a:cubicBezTo>
                <a:cubicBezTo>
                  <a:pt x="3042690" y="5129707"/>
                  <a:pt x="3061975" y="5110602"/>
                  <a:pt x="3090903" y="5081944"/>
                </a:cubicBezTo>
                <a:cubicBezTo>
                  <a:pt x="3148757" y="5024629"/>
                  <a:pt x="3206611" y="4957761"/>
                  <a:pt x="3264465" y="4890893"/>
                </a:cubicBezTo>
                <a:cubicBezTo>
                  <a:pt x="3274107" y="4881341"/>
                  <a:pt x="3283749" y="4871788"/>
                  <a:pt x="3293392" y="4852683"/>
                </a:cubicBezTo>
                <a:cubicBezTo>
                  <a:pt x="3312676" y="4833578"/>
                  <a:pt x="3331961" y="4814473"/>
                  <a:pt x="3351246" y="4795368"/>
                </a:cubicBezTo>
                <a:cubicBezTo>
                  <a:pt x="3370531" y="4766711"/>
                  <a:pt x="3389815" y="4738053"/>
                  <a:pt x="3409101" y="4718948"/>
                </a:cubicBezTo>
                <a:cubicBezTo>
                  <a:pt x="3428386" y="4690290"/>
                  <a:pt x="3447670" y="4671185"/>
                  <a:pt x="3466955" y="4642528"/>
                </a:cubicBezTo>
                <a:cubicBezTo>
                  <a:pt x="3534451" y="4556555"/>
                  <a:pt x="3611590" y="4461030"/>
                  <a:pt x="3679087" y="4365505"/>
                </a:cubicBezTo>
                <a:cubicBezTo>
                  <a:pt x="3688729" y="4346399"/>
                  <a:pt x="3708014" y="4327294"/>
                  <a:pt x="3717656" y="4308189"/>
                </a:cubicBezTo>
                <a:cubicBezTo>
                  <a:pt x="3736941" y="4289084"/>
                  <a:pt x="3746583" y="4269979"/>
                  <a:pt x="3765868" y="4250874"/>
                </a:cubicBezTo>
                <a:cubicBezTo>
                  <a:pt x="3775511" y="4222217"/>
                  <a:pt x="3794795" y="4203112"/>
                  <a:pt x="3804438" y="4184006"/>
                </a:cubicBezTo>
                <a:cubicBezTo>
                  <a:pt x="3823722" y="4164901"/>
                  <a:pt x="3833365" y="4145796"/>
                  <a:pt x="3852650" y="4117139"/>
                </a:cubicBezTo>
                <a:cubicBezTo>
                  <a:pt x="3987643" y="3926088"/>
                  <a:pt x="4112994" y="3715933"/>
                  <a:pt x="4228702" y="3515330"/>
                </a:cubicBezTo>
                <a:cubicBezTo>
                  <a:pt x="4238345" y="3496225"/>
                  <a:pt x="4247987" y="3477120"/>
                  <a:pt x="4257630" y="3458014"/>
                </a:cubicBezTo>
                <a:cubicBezTo>
                  <a:pt x="4325126" y="3343384"/>
                  <a:pt x="4382981" y="3238306"/>
                  <a:pt x="4440835" y="3114124"/>
                </a:cubicBezTo>
                <a:cubicBezTo>
                  <a:pt x="4460120" y="3075913"/>
                  <a:pt x="4489047" y="3028151"/>
                  <a:pt x="4508331" y="2980388"/>
                </a:cubicBezTo>
                <a:cubicBezTo>
                  <a:pt x="4546901" y="2884863"/>
                  <a:pt x="4595113" y="2798890"/>
                  <a:pt x="4633682" y="2703365"/>
                </a:cubicBezTo>
                <a:cubicBezTo>
                  <a:pt x="4643325" y="2684260"/>
                  <a:pt x="4652967" y="2665155"/>
                  <a:pt x="4652967" y="2655603"/>
                </a:cubicBezTo>
                <a:cubicBezTo>
                  <a:pt x="4672251" y="2617392"/>
                  <a:pt x="4681894" y="2588735"/>
                  <a:pt x="4691537" y="2560077"/>
                </a:cubicBezTo>
                <a:cubicBezTo>
                  <a:pt x="4701179" y="2540972"/>
                  <a:pt x="4710821" y="2512314"/>
                  <a:pt x="4720463" y="2493210"/>
                </a:cubicBezTo>
                <a:cubicBezTo>
                  <a:pt x="4749391" y="2416789"/>
                  <a:pt x="4778318" y="2349921"/>
                  <a:pt x="4807245" y="2273502"/>
                </a:cubicBezTo>
                <a:cubicBezTo>
                  <a:pt x="4816887" y="2254396"/>
                  <a:pt x="4826529" y="2225739"/>
                  <a:pt x="4836172" y="2206634"/>
                </a:cubicBezTo>
                <a:cubicBezTo>
                  <a:pt x="4903669" y="2015583"/>
                  <a:pt x="4961523" y="1824533"/>
                  <a:pt x="5019377" y="1633482"/>
                </a:cubicBezTo>
                <a:cubicBezTo>
                  <a:pt x="5019377" y="1614377"/>
                  <a:pt x="5029019" y="1585719"/>
                  <a:pt x="5038662" y="1566614"/>
                </a:cubicBezTo>
                <a:cubicBezTo>
                  <a:pt x="5038662" y="1547509"/>
                  <a:pt x="5048305" y="1518852"/>
                  <a:pt x="5057947" y="1499747"/>
                </a:cubicBezTo>
                <a:cubicBezTo>
                  <a:pt x="5067589" y="1451984"/>
                  <a:pt x="5077231" y="1404221"/>
                  <a:pt x="5086874" y="1356459"/>
                </a:cubicBezTo>
                <a:cubicBezTo>
                  <a:pt x="5096517" y="1327801"/>
                  <a:pt x="5106159" y="1308696"/>
                  <a:pt x="5106159" y="1280039"/>
                </a:cubicBezTo>
                <a:cubicBezTo>
                  <a:pt x="5135086" y="1155856"/>
                  <a:pt x="5164013" y="1031673"/>
                  <a:pt x="5183297" y="907490"/>
                </a:cubicBezTo>
                <a:cubicBezTo>
                  <a:pt x="5183297" y="878833"/>
                  <a:pt x="5192940" y="850175"/>
                  <a:pt x="5192940" y="821517"/>
                </a:cubicBezTo>
                <a:cubicBezTo>
                  <a:pt x="5202583" y="783307"/>
                  <a:pt x="5212225" y="754650"/>
                  <a:pt x="5212225" y="716440"/>
                </a:cubicBezTo>
                <a:cubicBezTo>
                  <a:pt x="5212225" y="697335"/>
                  <a:pt x="5221867" y="668677"/>
                  <a:pt x="5221867" y="649572"/>
                </a:cubicBezTo>
                <a:cubicBezTo>
                  <a:pt x="5221867" y="630467"/>
                  <a:pt x="5231509" y="601809"/>
                  <a:pt x="5231509" y="582704"/>
                </a:cubicBezTo>
                <a:cubicBezTo>
                  <a:pt x="5231509" y="534942"/>
                  <a:pt x="5241152" y="487179"/>
                  <a:pt x="5250795" y="439416"/>
                </a:cubicBezTo>
                <a:cubicBezTo>
                  <a:pt x="5250795" y="420311"/>
                  <a:pt x="5250795" y="391654"/>
                  <a:pt x="5250795" y="372549"/>
                </a:cubicBezTo>
                <a:cubicBezTo>
                  <a:pt x="5250795" y="353444"/>
                  <a:pt x="5250795" y="343891"/>
                  <a:pt x="5260437" y="324786"/>
                </a:cubicBezTo>
                <a:cubicBezTo>
                  <a:pt x="5260437" y="296128"/>
                  <a:pt x="5260437" y="267471"/>
                  <a:pt x="5260437" y="248366"/>
                </a:cubicBezTo>
                <a:cubicBezTo>
                  <a:pt x="5260437" y="219708"/>
                  <a:pt x="5270079" y="191051"/>
                  <a:pt x="5270079" y="162393"/>
                </a:cubicBezTo>
                <a:cubicBezTo>
                  <a:pt x="5270079" y="133735"/>
                  <a:pt x="5270079" y="114630"/>
                  <a:pt x="5270079" y="95525"/>
                </a:cubicBezTo>
                <a:cubicBezTo>
                  <a:pt x="5270079" y="76420"/>
                  <a:pt x="5270079" y="47763"/>
                  <a:pt x="5270079" y="28658"/>
                </a:cubicBezTo>
                <a:cubicBezTo>
                  <a:pt x="5270079" y="19105"/>
                  <a:pt x="5270079" y="9553"/>
                  <a:pt x="52700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      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-77789" y="-1"/>
            <a:ext cx="5151019" cy="4279624"/>
            <a:chOff x="-77788" y="-1"/>
            <a:chExt cx="4127500" cy="3429253"/>
          </a:xfrm>
        </p:grpSpPr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1282245" y="-1"/>
              <a:ext cx="2767467" cy="986298"/>
            </a:xfrm>
            <a:custGeom>
              <a:avLst/>
              <a:gdLst>
                <a:gd name="T0" fmla="*/ 352 w 352"/>
                <a:gd name="T1" fmla="*/ 0 h 125"/>
                <a:gd name="T2" fmla="*/ 32 w 352"/>
                <a:gd name="T3" fmla="*/ 108 h 125"/>
                <a:gd name="T4" fmla="*/ 0 w 352"/>
                <a:gd name="T5" fmla="*/ 125 h 125"/>
                <a:gd name="T6" fmla="*/ 0 w 352"/>
                <a:gd name="T7" fmla="*/ 125 h 125"/>
                <a:gd name="T8" fmla="*/ 41 w 352"/>
                <a:gd name="T9" fmla="*/ 78 h 125"/>
                <a:gd name="T10" fmla="*/ 136 w 352"/>
                <a:gd name="T11" fmla="*/ 0 h 125"/>
                <a:gd name="T12" fmla="*/ 352 w 352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2" h="125">
                  <a:moveTo>
                    <a:pt x="352" y="0"/>
                  </a:moveTo>
                  <a:cubicBezTo>
                    <a:pt x="240" y="22"/>
                    <a:pt x="120" y="64"/>
                    <a:pt x="32" y="108"/>
                  </a:cubicBezTo>
                  <a:cubicBezTo>
                    <a:pt x="21" y="114"/>
                    <a:pt x="10" y="119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3" y="108"/>
                    <a:pt x="27" y="92"/>
                    <a:pt x="41" y="78"/>
                  </a:cubicBezTo>
                  <a:cubicBezTo>
                    <a:pt x="76" y="42"/>
                    <a:pt x="114" y="15"/>
                    <a:pt x="136" y="0"/>
                  </a:cubicBezTo>
                  <a:lnTo>
                    <a:pt x="352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14000">
                  <a:srgbClr val="01A0D9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-77788" y="607092"/>
              <a:ext cx="1903317" cy="2822160"/>
            </a:xfrm>
            <a:custGeom>
              <a:avLst/>
              <a:gdLst>
                <a:gd name="T0" fmla="*/ 242 w 242"/>
                <a:gd name="T1" fmla="*/ 1 h 358"/>
                <a:gd name="T2" fmla="*/ 0 w 242"/>
                <a:gd name="T3" fmla="*/ 358 h 358"/>
                <a:gd name="T4" fmla="*/ 0 w 242"/>
                <a:gd name="T5" fmla="*/ 0 h 358"/>
                <a:gd name="T6" fmla="*/ 242 w 242"/>
                <a:gd name="T7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358">
                  <a:moveTo>
                    <a:pt x="242" y="1"/>
                  </a:moveTo>
                  <a:cubicBezTo>
                    <a:pt x="156" y="64"/>
                    <a:pt x="47" y="199"/>
                    <a:pt x="0" y="35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2" y="1"/>
                  </a:lnTo>
                  <a:close/>
                </a:path>
              </a:pathLst>
            </a:custGeom>
            <a:gradFill>
              <a:gsLst>
                <a:gs pos="64000">
                  <a:schemeClr val="bg1"/>
                </a:gs>
                <a:gs pos="2000">
                  <a:srgbClr val="EBFCFF"/>
                </a:gs>
              </a:gsLst>
              <a:lin ang="0" scaled="1"/>
            </a:gradFill>
            <a:ln>
              <a:noFill/>
            </a:ln>
            <a:effectLst>
              <a:outerShdw blurRad="2032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-77788" y="-1"/>
              <a:ext cx="3403730" cy="2782052"/>
            </a:xfrm>
            <a:custGeom>
              <a:avLst/>
              <a:gdLst>
                <a:gd name="T0" fmla="*/ 433 w 433"/>
                <a:gd name="T1" fmla="*/ 0 h 353"/>
                <a:gd name="T2" fmla="*/ 242 w 433"/>
                <a:gd name="T3" fmla="*/ 78 h 353"/>
                <a:gd name="T4" fmla="*/ 173 w 433"/>
                <a:gd name="T5" fmla="*/ 125 h 353"/>
                <a:gd name="T6" fmla="*/ 173 w 433"/>
                <a:gd name="T7" fmla="*/ 125 h 353"/>
                <a:gd name="T8" fmla="*/ 0 w 433"/>
                <a:gd name="T9" fmla="*/ 353 h 353"/>
                <a:gd name="T10" fmla="*/ 0 w 433"/>
                <a:gd name="T11" fmla="*/ 0 h 353"/>
                <a:gd name="T12" fmla="*/ 433 w 433"/>
                <a:gd name="T13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3" h="353">
                  <a:moveTo>
                    <a:pt x="433" y="0"/>
                  </a:moveTo>
                  <a:cubicBezTo>
                    <a:pt x="368" y="15"/>
                    <a:pt x="303" y="41"/>
                    <a:pt x="242" y="78"/>
                  </a:cubicBezTo>
                  <a:cubicBezTo>
                    <a:pt x="218" y="92"/>
                    <a:pt x="195" y="108"/>
                    <a:pt x="173" y="125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99" y="184"/>
                    <a:pt x="37" y="261"/>
                    <a:pt x="0" y="35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64000">
                  <a:srgbClr val="3EDCFC"/>
                </a:gs>
                <a:gs pos="2000">
                  <a:srgbClr val="01A0D9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17"/>
          <p:cNvSpPr>
            <a:spLocks noEditPoints="1"/>
          </p:cNvSpPr>
          <p:nvPr/>
        </p:nvSpPr>
        <p:spPr bwMode="auto">
          <a:xfrm>
            <a:off x="2979434" y="4288460"/>
            <a:ext cx="3744945" cy="2569541"/>
          </a:xfrm>
          <a:custGeom>
            <a:avLst/>
            <a:gdLst>
              <a:gd name="T0" fmla="*/ 173 w 393"/>
              <a:gd name="T1" fmla="*/ 268 h 269"/>
              <a:gd name="T2" fmla="*/ 0 w 393"/>
              <a:gd name="T3" fmla="*/ 268 h 269"/>
              <a:gd name="T4" fmla="*/ 0 w 393"/>
              <a:gd name="T5" fmla="*/ 268 h 269"/>
              <a:gd name="T6" fmla="*/ 0 w 393"/>
              <a:gd name="T7" fmla="*/ 268 h 269"/>
              <a:gd name="T8" fmla="*/ 0 w 393"/>
              <a:gd name="T9" fmla="*/ 269 h 269"/>
              <a:gd name="T10" fmla="*/ 170 w 393"/>
              <a:gd name="T11" fmla="*/ 269 h 269"/>
              <a:gd name="T12" fmla="*/ 170 w 393"/>
              <a:gd name="T13" fmla="*/ 269 h 269"/>
              <a:gd name="T14" fmla="*/ 173 w 393"/>
              <a:gd name="T15" fmla="*/ 268 h 269"/>
              <a:gd name="T16" fmla="*/ 393 w 393"/>
              <a:gd name="T17" fmla="*/ 0 h 269"/>
              <a:gd name="T18" fmla="*/ 391 w 393"/>
              <a:gd name="T19" fmla="*/ 1 h 269"/>
              <a:gd name="T20" fmla="*/ 391 w 393"/>
              <a:gd name="T21" fmla="*/ 4 h 269"/>
              <a:gd name="T22" fmla="*/ 392 w 393"/>
              <a:gd name="T23" fmla="*/ 2 h 269"/>
              <a:gd name="T24" fmla="*/ 392 w 393"/>
              <a:gd name="T25" fmla="*/ 2 h 269"/>
              <a:gd name="T26" fmla="*/ 393 w 393"/>
              <a:gd name="T27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3" h="269">
                <a:moveTo>
                  <a:pt x="173" y="268"/>
                </a:moveTo>
                <a:cubicBezTo>
                  <a:pt x="0" y="268"/>
                  <a:pt x="0" y="268"/>
                  <a:pt x="0" y="268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69"/>
                  <a:pt x="0" y="269"/>
                  <a:pt x="0" y="269"/>
                </a:cubicBezTo>
                <a:cubicBezTo>
                  <a:pt x="170" y="269"/>
                  <a:pt x="170" y="269"/>
                  <a:pt x="170" y="269"/>
                </a:cubicBezTo>
                <a:cubicBezTo>
                  <a:pt x="170" y="269"/>
                  <a:pt x="170" y="269"/>
                  <a:pt x="170" y="269"/>
                </a:cubicBezTo>
                <a:cubicBezTo>
                  <a:pt x="170" y="269"/>
                  <a:pt x="171" y="269"/>
                  <a:pt x="173" y="268"/>
                </a:cubicBezTo>
                <a:moveTo>
                  <a:pt x="393" y="0"/>
                </a:moveTo>
                <a:cubicBezTo>
                  <a:pt x="391" y="1"/>
                  <a:pt x="391" y="1"/>
                  <a:pt x="391" y="1"/>
                </a:cubicBezTo>
                <a:cubicBezTo>
                  <a:pt x="391" y="2"/>
                  <a:pt x="391" y="3"/>
                  <a:pt x="391" y="4"/>
                </a:cubicBezTo>
                <a:cubicBezTo>
                  <a:pt x="391" y="3"/>
                  <a:pt x="392" y="3"/>
                  <a:pt x="392" y="2"/>
                </a:cubicBezTo>
                <a:cubicBezTo>
                  <a:pt x="392" y="2"/>
                  <a:pt x="392" y="2"/>
                  <a:pt x="392" y="2"/>
                </a:cubicBezTo>
                <a:cubicBezTo>
                  <a:pt x="393" y="0"/>
                  <a:pt x="393" y="0"/>
                  <a:pt x="393" y="0"/>
                </a:cubicBezTo>
              </a:path>
            </a:pathLst>
          </a:custGeom>
          <a:solidFill>
            <a:srgbClr val="75D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1"/>
          <p:cNvSpPr>
            <a:spLocks/>
          </p:cNvSpPr>
          <p:nvPr/>
        </p:nvSpPr>
        <p:spPr bwMode="auto">
          <a:xfrm>
            <a:off x="6792281" y="-8837"/>
            <a:ext cx="2428139" cy="5368860"/>
          </a:xfrm>
          <a:custGeom>
            <a:avLst/>
            <a:gdLst>
              <a:gd name="T0" fmla="*/ 255 w 255"/>
              <a:gd name="T1" fmla="*/ 0 h 561"/>
              <a:gd name="T2" fmla="*/ 255 w 255"/>
              <a:gd name="T3" fmla="*/ 3 h 561"/>
              <a:gd name="T4" fmla="*/ 255 w 255"/>
              <a:gd name="T5" fmla="*/ 10 h 561"/>
              <a:gd name="T6" fmla="*/ 255 w 255"/>
              <a:gd name="T7" fmla="*/ 17 h 561"/>
              <a:gd name="T8" fmla="*/ 254 w 255"/>
              <a:gd name="T9" fmla="*/ 26 h 561"/>
              <a:gd name="T10" fmla="*/ 254 w 255"/>
              <a:gd name="T11" fmla="*/ 34 h 561"/>
              <a:gd name="T12" fmla="*/ 253 w 255"/>
              <a:gd name="T13" fmla="*/ 39 h 561"/>
              <a:gd name="T14" fmla="*/ 253 w 255"/>
              <a:gd name="T15" fmla="*/ 46 h 561"/>
              <a:gd name="T16" fmla="*/ 251 w 255"/>
              <a:gd name="T17" fmla="*/ 61 h 561"/>
              <a:gd name="T18" fmla="*/ 250 w 255"/>
              <a:gd name="T19" fmla="*/ 68 h 561"/>
              <a:gd name="T20" fmla="*/ 249 w 255"/>
              <a:gd name="T21" fmla="*/ 75 h 561"/>
              <a:gd name="T22" fmla="*/ 247 w 255"/>
              <a:gd name="T23" fmla="*/ 86 h 561"/>
              <a:gd name="T24" fmla="*/ 246 w 255"/>
              <a:gd name="T25" fmla="*/ 95 h 561"/>
              <a:gd name="T26" fmla="*/ 238 w 255"/>
              <a:gd name="T27" fmla="*/ 134 h 561"/>
              <a:gd name="T28" fmla="*/ 236 w 255"/>
              <a:gd name="T29" fmla="*/ 142 h 561"/>
              <a:gd name="T30" fmla="*/ 233 w 255"/>
              <a:gd name="T31" fmla="*/ 157 h 561"/>
              <a:gd name="T32" fmla="*/ 231 w 255"/>
              <a:gd name="T33" fmla="*/ 164 h 561"/>
              <a:gd name="T34" fmla="*/ 229 w 255"/>
              <a:gd name="T35" fmla="*/ 171 h 561"/>
              <a:gd name="T36" fmla="*/ 210 w 255"/>
              <a:gd name="T37" fmla="*/ 231 h 561"/>
              <a:gd name="T38" fmla="*/ 207 w 255"/>
              <a:gd name="T39" fmla="*/ 238 h 561"/>
              <a:gd name="T40" fmla="*/ 198 w 255"/>
              <a:gd name="T41" fmla="*/ 261 h 561"/>
              <a:gd name="T42" fmla="*/ 195 w 255"/>
              <a:gd name="T43" fmla="*/ 268 h 561"/>
              <a:gd name="T44" fmla="*/ 191 w 255"/>
              <a:gd name="T45" fmla="*/ 278 h 561"/>
              <a:gd name="T46" fmla="*/ 189 w 255"/>
              <a:gd name="T47" fmla="*/ 283 h 561"/>
              <a:gd name="T48" fmla="*/ 176 w 255"/>
              <a:gd name="T49" fmla="*/ 312 h 561"/>
              <a:gd name="T50" fmla="*/ 169 w 255"/>
              <a:gd name="T51" fmla="*/ 326 h 561"/>
              <a:gd name="T52" fmla="*/ 150 w 255"/>
              <a:gd name="T53" fmla="*/ 362 h 561"/>
              <a:gd name="T54" fmla="*/ 147 w 255"/>
              <a:gd name="T55" fmla="*/ 368 h 561"/>
              <a:gd name="T56" fmla="*/ 108 w 255"/>
              <a:gd name="T57" fmla="*/ 431 h 561"/>
              <a:gd name="T58" fmla="*/ 103 w 255"/>
              <a:gd name="T59" fmla="*/ 438 h 561"/>
              <a:gd name="T60" fmla="*/ 99 w 255"/>
              <a:gd name="T61" fmla="*/ 445 h 561"/>
              <a:gd name="T62" fmla="*/ 94 w 255"/>
              <a:gd name="T63" fmla="*/ 451 h 561"/>
              <a:gd name="T64" fmla="*/ 90 w 255"/>
              <a:gd name="T65" fmla="*/ 457 h 561"/>
              <a:gd name="T66" fmla="*/ 68 w 255"/>
              <a:gd name="T67" fmla="*/ 486 h 561"/>
              <a:gd name="T68" fmla="*/ 62 w 255"/>
              <a:gd name="T69" fmla="*/ 494 h 561"/>
              <a:gd name="T70" fmla="*/ 56 w 255"/>
              <a:gd name="T71" fmla="*/ 502 h 561"/>
              <a:gd name="T72" fmla="*/ 50 w 255"/>
              <a:gd name="T73" fmla="*/ 508 h 561"/>
              <a:gd name="T74" fmla="*/ 47 w 255"/>
              <a:gd name="T75" fmla="*/ 512 h 561"/>
              <a:gd name="T76" fmla="*/ 29 w 255"/>
              <a:gd name="T77" fmla="*/ 532 h 561"/>
              <a:gd name="T78" fmla="*/ 22 w 255"/>
              <a:gd name="T79" fmla="*/ 540 h 561"/>
              <a:gd name="T80" fmla="*/ 15 w 255"/>
              <a:gd name="T81" fmla="*/ 547 h 561"/>
              <a:gd name="T82" fmla="*/ 1 w 255"/>
              <a:gd name="T83" fmla="*/ 560 h 561"/>
              <a:gd name="T84" fmla="*/ 0 w 255"/>
              <a:gd name="T85" fmla="*/ 561 h 561"/>
              <a:gd name="T86" fmla="*/ 164 w 255"/>
              <a:gd name="T87" fmla="*/ 0 h 561"/>
              <a:gd name="T88" fmla="*/ 255 w 255"/>
              <a:gd name="T89" fmla="*/ 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5" h="561">
                <a:moveTo>
                  <a:pt x="255" y="0"/>
                </a:moveTo>
                <a:cubicBezTo>
                  <a:pt x="255" y="1"/>
                  <a:pt x="255" y="2"/>
                  <a:pt x="255" y="3"/>
                </a:cubicBezTo>
                <a:cubicBezTo>
                  <a:pt x="255" y="5"/>
                  <a:pt x="255" y="8"/>
                  <a:pt x="255" y="10"/>
                </a:cubicBezTo>
                <a:cubicBezTo>
                  <a:pt x="255" y="12"/>
                  <a:pt x="255" y="14"/>
                  <a:pt x="255" y="17"/>
                </a:cubicBezTo>
                <a:cubicBezTo>
                  <a:pt x="255" y="20"/>
                  <a:pt x="254" y="23"/>
                  <a:pt x="254" y="26"/>
                </a:cubicBezTo>
                <a:cubicBezTo>
                  <a:pt x="254" y="28"/>
                  <a:pt x="254" y="31"/>
                  <a:pt x="254" y="34"/>
                </a:cubicBezTo>
                <a:cubicBezTo>
                  <a:pt x="253" y="36"/>
                  <a:pt x="253" y="37"/>
                  <a:pt x="253" y="39"/>
                </a:cubicBezTo>
                <a:cubicBezTo>
                  <a:pt x="253" y="41"/>
                  <a:pt x="253" y="44"/>
                  <a:pt x="253" y="46"/>
                </a:cubicBezTo>
                <a:cubicBezTo>
                  <a:pt x="252" y="51"/>
                  <a:pt x="251" y="56"/>
                  <a:pt x="251" y="61"/>
                </a:cubicBezTo>
                <a:cubicBezTo>
                  <a:pt x="251" y="63"/>
                  <a:pt x="250" y="66"/>
                  <a:pt x="250" y="68"/>
                </a:cubicBezTo>
                <a:cubicBezTo>
                  <a:pt x="250" y="70"/>
                  <a:pt x="249" y="73"/>
                  <a:pt x="249" y="75"/>
                </a:cubicBezTo>
                <a:cubicBezTo>
                  <a:pt x="249" y="79"/>
                  <a:pt x="248" y="82"/>
                  <a:pt x="247" y="86"/>
                </a:cubicBezTo>
                <a:cubicBezTo>
                  <a:pt x="247" y="89"/>
                  <a:pt x="246" y="92"/>
                  <a:pt x="246" y="95"/>
                </a:cubicBezTo>
                <a:cubicBezTo>
                  <a:pt x="244" y="108"/>
                  <a:pt x="241" y="121"/>
                  <a:pt x="238" y="134"/>
                </a:cubicBezTo>
                <a:cubicBezTo>
                  <a:pt x="238" y="137"/>
                  <a:pt x="237" y="139"/>
                  <a:pt x="236" y="142"/>
                </a:cubicBezTo>
                <a:cubicBezTo>
                  <a:pt x="235" y="147"/>
                  <a:pt x="234" y="152"/>
                  <a:pt x="233" y="157"/>
                </a:cubicBezTo>
                <a:cubicBezTo>
                  <a:pt x="232" y="159"/>
                  <a:pt x="231" y="162"/>
                  <a:pt x="231" y="164"/>
                </a:cubicBezTo>
                <a:cubicBezTo>
                  <a:pt x="230" y="166"/>
                  <a:pt x="229" y="169"/>
                  <a:pt x="229" y="171"/>
                </a:cubicBezTo>
                <a:cubicBezTo>
                  <a:pt x="223" y="191"/>
                  <a:pt x="217" y="211"/>
                  <a:pt x="210" y="231"/>
                </a:cubicBezTo>
                <a:cubicBezTo>
                  <a:pt x="209" y="233"/>
                  <a:pt x="208" y="236"/>
                  <a:pt x="207" y="238"/>
                </a:cubicBezTo>
                <a:cubicBezTo>
                  <a:pt x="204" y="246"/>
                  <a:pt x="201" y="253"/>
                  <a:pt x="198" y="261"/>
                </a:cubicBezTo>
                <a:cubicBezTo>
                  <a:pt x="197" y="263"/>
                  <a:pt x="196" y="266"/>
                  <a:pt x="195" y="268"/>
                </a:cubicBezTo>
                <a:cubicBezTo>
                  <a:pt x="194" y="271"/>
                  <a:pt x="193" y="274"/>
                  <a:pt x="191" y="278"/>
                </a:cubicBezTo>
                <a:cubicBezTo>
                  <a:pt x="191" y="279"/>
                  <a:pt x="190" y="281"/>
                  <a:pt x="189" y="283"/>
                </a:cubicBezTo>
                <a:cubicBezTo>
                  <a:pt x="185" y="293"/>
                  <a:pt x="180" y="302"/>
                  <a:pt x="176" y="312"/>
                </a:cubicBezTo>
                <a:cubicBezTo>
                  <a:pt x="174" y="317"/>
                  <a:pt x="171" y="322"/>
                  <a:pt x="169" y="326"/>
                </a:cubicBezTo>
                <a:cubicBezTo>
                  <a:pt x="163" y="339"/>
                  <a:pt x="157" y="350"/>
                  <a:pt x="150" y="362"/>
                </a:cubicBezTo>
                <a:cubicBezTo>
                  <a:pt x="149" y="364"/>
                  <a:pt x="148" y="366"/>
                  <a:pt x="147" y="368"/>
                </a:cubicBezTo>
                <a:cubicBezTo>
                  <a:pt x="135" y="389"/>
                  <a:pt x="122" y="411"/>
                  <a:pt x="108" y="431"/>
                </a:cubicBezTo>
                <a:cubicBezTo>
                  <a:pt x="106" y="434"/>
                  <a:pt x="105" y="436"/>
                  <a:pt x="103" y="438"/>
                </a:cubicBezTo>
                <a:cubicBezTo>
                  <a:pt x="102" y="440"/>
                  <a:pt x="100" y="442"/>
                  <a:pt x="99" y="445"/>
                </a:cubicBezTo>
                <a:cubicBezTo>
                  <a:pt x="97" y="447"/>
                  <a:pt x="96" y="449"/>
                  <a:pt x="94" y="451"/>
                </a:cubicBezTo>
                <a:cubicBezTo>
                  <a:pt x="93" y="453"/>
                  <a:pt x="91" y="455"/>
                  <a:pt x="90" y="457"/>
                </a:cubicBezTo>
                <a:cubicBezTo>
                  <a:pt x="83" y="467"/>
                  <a:pt x="75" y="477"/>
                  <a:pt x="68" y="486"/>
                </a:cubicBezTo>
                <a:cubicBezTo>
                  <a:pt x="66" y="489"/>
                  <a:pt x="64" y="491"/>
                  <a:pt x="62" y="494"/>
                </a:cubicBezTo>
                <a:cubicBezTo>
                  <a:pt x="60" y="496"/>
                  <a:pt x="58" y="499"/>
                  <a:pt x="56" y="502"/>
                </a:cubicBezTo>
                <a:cubicBezTo>
                  <a:pt x="54" y="504"/>
                  <a:pt x="52" y="506"/>
                  <a:pt x="50" y="508"/>
                </a:cubicBezTo>
                <a:cubicBezTo>
                  <a:pt x="49" y="510"/>
                  <a:pt x="48" y="511"/>
                  <a:pt x="47" y="512"/>
                </a:cubicBezTo>
                <a:cubicBezTo>
                  <a:pt x="41" y="519"/>
                  <a:pt x="35" y="526"/>
                  <a:pt x="29" y="532"/>
                </a:cubicBezTo>
                <a:cubicBezTo>
                  <a:pt x="26" y="535"/>
                  <a:pt x="24" y="537"/>
                  <a:pt x="22" y="540"/>
                </a:cubicBezTo>
                <a:cubicBezTo>
                  <a:pt x="19" y="542"/>
                  <a:pt x="17" y="545"/>
                  <a:pt x="15" y="547"/>
                </a:cubicBezTo>
                <a:cubicBezTo>
                  <a:pt x="10" y="552"/>
                  <a:pt x="6" y="556"/>
                  <a:pt x="1" y="560"/>
                </a:cubicBezTo>
                <a:cubicBezTo>
                  <a:pt x="0" y="561"/>
                  <a:pt x="0" y="561"/>
                  <a:pt x="0" y="561"/>
                </a:cubicBezTo>
                <a:cubicBezTo>
                  <a:pt x="143" y="387"/>
                  <a:pt x="205" y="204"/>
                  <a:pt x="164" y="0"/>
                </a:cubicBezTo>
                <a:lnTo>
                  <a:pt x="255" y="0"/>
                </a:lnTo>
                <a:close/>
              </a:path>
            </a:pathLst>
          </a:custGeom>
          <a:gradFill flip="none" rotWithShape="1">
            <a:gsLst>
              <a:gs pos="100000">
                <a:srgbClr val="3EDCFC"/>
              </a:gs>
              <a:gs pos="2000">
                <a:srgbClr val="01A0D9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5"/>
          <p:cNvSpPr>
            <a:spLocks/>
          </p:cNvSpPr>
          <p:nvPr/>
        </p:nvSpPr>
        <p:spPr bwMode="auto">
          <a:xfrm>
            <a:off x="1845420" y="4089614"/>
            <a:ext cx="5870395" cy="2759550"/>
          </a:xfrm>
          <a:custGeom>
            <a:avLst/>
            <a:gdLst>
              <a:gd name="T0" fmla="*/ 616 w 616"/>
              <a:gd name="T1" fmla="*/ 0 h 289"/>
              <a:gd name="T2" fmla="*/ 0 w 616"/>
              <a:gd name="T3" fmla="*/ 289 h 289"/>
              <a:gd name="T4" fmla="*/ 391 w 616"/>
              <a:gd name="T5" fmla="*/ 289 h 289"/>
              <a:gd name="T6" fmla="*/ 616 w 616"/>
              <a:gd name="T7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6" h="289">
                <a:moveTo>
                  <a:pt x="616" y="0"/>
                </a:moveTo>
                <a:cubicBezTo>
                  <a:pt x="437" y="263"/>
                  <a:pt x="0" y="289"/>
                  <a:pt x="0" y="289"/>
                </a:cubicBezTo>
                <a:cubicBezTo>
                  <a:pt x="391" y="289"/>
                  <a:pt x="391" y="289"/>
                  <a:pt x="391" y="289"/>
                </a:cubicBezTo>
                <a:cubicBezTo>
                  <a:pt x="391" y="289"/>
                  <a:pt x="591" y="207"/>
                  <a:pt x="616" y="0"/>
                </a:cubicBezTo>
              </a:path>
            </a:pathLst>
          </a:custGeom>
          <a:gradFill flip="none" rotWithShape="1">
            <a:gsLst>
              <a:gs pos="100000">
                <a:schemeClr val="bg1">
                  <a:alpha val="79000"/>
                </a:schemeClr>
              </a:gs>
              <a:gs pos="39000">
                <a:srgbClr val="D1F8FF"/>
              </a:gs>
            </a:gsLst>
            <a:lin ang="81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6"/>
          <p:cNvSpPr>
            <a:spLocks/>
          </p:cNvSpPr>
          <p:nvPr/>
        </p:nvSpPr>
        <p:spPr bwMode="auto">
          <a:xfrm>
            <a:off x="3998488" y="4328230"/>
            <a:ext cx="3727270" cy="2520934"/>
          </a:xfrm>
          <a:custGeom>
            <a:avLst/>
            <a:gdLst>
              <a:gd name="T0" fmla="*/ 391 w 391"/>
              <a:gd name="T1" fmla="*/ 0 h 264"/>
              <a:gd name="T2" fmla="*/ 170 w 391"/>
              <a:gd name="T3" fmla="*/ 264 h 264"/>
              <a:gd name="T4" fmla="*/ 0 w 391"/>
              <a:gd name="T5" fmla="*/ 264 h 264"/>
              <a:gd name="T6" fmla="*/ 391 w 391"/>
              <a:gd name="T7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1" h="264">
                <a:moveTo>
                  <a:pt x="391" y="0"/>
                </a:moveTo>
                <a:cubicBezTo>
                  <a:pt x="354" y="188"/>
                  <a:pt x="170" y="264"/>
                  <a:pt x="170" y="264"/>
                </a:cubicBezTo>
                <a:cubicBezTo>
                  <a:pt x="0" y="264"/>
                  <a:pt x="0" y="264"/>
                  <a:pt x="0" y="264"/>
                </a:cubicBezTo>
                <a:cubicBezTo>
                  <a:pt x="154" y="246"/>
                  <a:pt x="291" y="139"/>
                  <a:pt x="391" y="0"/>
                </a:cubicBezTo>
              </a:path>
            </a:pathLst>
          </a:custGeom>
          <a:gradFill>
            <a:gsLst>
              <a:gs pos="64000">
                <a:schemeClr val="bg1"/>
              </a:gs>
              <a:gs pos="2000">
                <a:srgbClr val="EBFCFF"/>
              </a:gs>
            </a:gsLst>
            <a:lin ang="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3"/>
          <p:cNvSpPr>
            <a:spLocks/>
          </p:cNvSpPr>
          <p:nvPr/>
        </p:nvSpPr>
        <p:spPr bwMode="auto">
          <a:xfrm>
            <a:off x="5771535" y="3391441"/>
            <a:ext cx="2649079" cy="2684430"/>
          </a:xfrm>
          <a:custGeom>
            <a:avLst/>
            <a:gdLst>
              <a:gd name="T0" fmla="*/ 115 w 278"/>
              <a:gd name="T1" fmla="*/ 268 h 281"/>
              <a:gd name="T2" fmla="*/ 13 w 278"/>
              <a:gd name="T3" fmla="*/ 165 h 281"/>
              <a:gd name="T4" fmla="*/ 13 w 278"/>
              <a:gd name="T5" fmla="*/ 116 h 281"/>
              <a:gd name="T6" fmla="*/ 115 w 278"/>
              <a:gd name="T7" fmla="*/ 13 h 281"/>
              <a:gd name="T8" fmla="*/ 163 w 278"/>
              <a:gd name="T9" fmla="*/ 13 h 281"/>
              <a:gd name="T10" fmla="*/ 265 w 278"/>
              <a:gd name="T11" fmla="*/ 116 h 281"/>
              <a:gd name="T12" fmla="*/ 265 w 278"/>
              <a:gd name="T13" fmla="*/ 165 h 281"/>
              <a:gd name="T14" fmla="*/ 163 w 278"/>
              <a:gd name="T15" fmla="*/ 268 h 281"/>
              <a:gd name="T16" fmla="*/ 115 w 278"/>
              <a:gd name="T17" fmla="*/ 268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" h="281">
                <a:moveTo>
                  <a:pt x="115" y="268"/>
                </a:moveTo>
                <a:cubicBezTo>
                  <a:pt x="13" y="165"/>
                  <a:pt x="13" y="165"/>
                  <a:pt x="13" y="165"/>
                </a:cubicBezTo>
                <a:cubicBezTo>
                  <a:pt x="0" y="151"/>
                  <a:pt x="0" y="130"/>
                  <a:pt x="13" y="116"/>
                </a:cubicBezTo>
                <a:cubicBezTo>
                  <a:pt x="115" y="13"/>
                  <a:pt x="115" y="13"/>
                  <a:pt x="115" y="13"/>
                </a:cubicBezTo>
                <a:cubicBezTo>
                  <a:pt x="128" y="0"/>
                  <a:pt x="150" y="0"/>
                  <a:pt x="163" y="13"/>
                </a:cubicBezTo>
                <a:cubicBezTo>
                  <a:pt x="265" y="116"/>
                  <a:pt x="265" y="116"/>
                  <a:pt x="265" y="116"/>
                </a:cubicBezTo>
                <a:cubicBezTo>
                  <a:pt x="278" y="130"/>
                  <a:pt x="278" y="151"/>
                  <a:pt x="265" y="165"/>
                </a:cubicBezTo>
                <a:cubicBezTo>
                  <a:pt x="163" y="268"/>
                  <a:pt x="163" y="268"/>
                  <a:pt x="163" y="268"/>
                </a:cubicBezTo>
                <a:cubicBezTo>
                  <a:pt x="150" y="281"/>
                  <a:pt x="128" y="281"/>
                  <a:pt x="115" y="2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4"/>
          <p:cNvSpPr>
            <a:spLocks/>
          </p:cNvSpPr>
          <p:nvPr/>
        </p:nvSpPr>
        <p:spPr bwMode="auto">
          <a:xfrm>
            <a:off x="5610249" y="3382603"/>
            <a:ext cx="2649079" cy="2693268"/>
          </a:xfrm>
          <a:custGeom>
            <a:avLst/>
            <a:gdLst>
              <a:gd name="T0" fmla="*/ 115 w 278"/>
              <a:gd name="T1" fmla="*/ 268 h 282"/>
              <a:gd name="T2" fmla="*/ 13 w 278"/>
              <a:gd name="T3" fmla="*/ 165 h 282"/>
              <a:gd name="T4" fmla="*/ 13 w 278"/>
              <a:gd name="T5" fmla="*/ 117 h 282"/>
              <a:gd name="T6" fmla="*/ 115 w 278"/>
              <a:gd name="T7" fmla="*/ 14 h 282"/>
              <a:gd name="T8" fmla="*/ 163 w 278"/>
              <a:gd name="T9" fmla="*/ 14 h 282"/>
              <a:gd name="T10" fmla="*/ 265 w 278"/>
              <a:gd name="T11" fmla="*/ 117 h 282"/>
              <a:gd name="T12" fmla="*/ 265 w 278"/>
              <a:gd name="T13" fmla="*/ 165 h 282"/>
              <a:gd name="T14" fmla="*/ 163 w 278"/>
              <a:gd name="T15" fmla="*/ 268 h 282"/>
              <a:gd name="T16" fmla="*/ 115 w 278"/>
              <a:gd name="T17" fmla="*/ 268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" h="282">
                <a:moveTo>
                  <a:pt x="115" y="268"/>
                </a:moveTo>
                <a:cubicBezTo>
                  <a:pt x="13" y="165"/>
                  <a:pt x="13" y="165"/>
                  <a:pt x="13" y="165"/>
                </a:cubicBezTo>
                <a:cubicBezTo>
                  <a:pt x="0" y="152"/>
                  <a:pt x="0" y="130"/>
                  <a:pt x="13" y="117"/>
                </a:cubicBezTo>
                <a:cubicBezTo>
                  <a:pt x="115" y="14"/>
                  <a:pt x="115" y="14"/>
                  <a:pt x="115" y="14"/>
                </a:cubicBezTo>
                <a:cubicBezTo>
                  <a:pt x="128" y="0"/>
                  <a:pt x="150" y="0"/>
                  <a:pt x="163" y="14"/>
                </a:cubicBezTo>
                <a:cubicBezTo>
                  <a:pt x="265" y="117"/>
                  <a:pt x="265" y="117"/>
                  <a:pt x="265" y="117"/>
                </a:cubicBezTo>
                <a:cubicBezTo>
                  <a:pt x="278" y="130"/>
                  <a:pt x="278" y="152"/>
                  <a:pt x="265" y="165"/>
                </a:cubicBezTo>
                <a:cubicBezTo>
                  <a:pt x="163" y="268"/>
                  <a:pt x="163" y="268"/>
                  <a:pt x="163" y="268"/>
                </a:cubicBezTo>
                <a:cubicBezTo>
                  <a:pt x="150" y="282"/>
                  <a:pt x="128" y="282"/>
                  <a:pt x="115" y="268"/>
                </a:cubicBezTo>
                <a:close/>
              </a:path>
            </a:pathLst>
          </a:custGeom>
          <a:gradFill flip="none" rotWithShape="1">
            <a:gsLst>
              <a:gs pos="0">
                <a:srgbClr val="3EDCFC"/>
              </a:gs>
              <a:gs pos="84000">
                <a:srgbClr val="01A0D9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16719" y="4467627"/>
            <a:ext cx="2036135" cy="52322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28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R.NDARUGU</a:t>
            </a:r>
            <a:endParaRPr lang="en-US" sz="2800" cap="none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467317" y="3576175"/>
            <a:ext cx="27126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dirty="0">
                <a:ln w="0">
                  <a:noFill/>
                </a:ln>
                <a:solidFill>
                  <a:srgbClr val="76767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  <a:r>
              <a:rPr lang="en-US" sz="2000" b="1" baseline="30000" dirty="0">
                <a:ln w="0">
                  <a:noFill/>
                </a:ln>
                <a:solidFill>
                  <a:srgbClr val="76767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b="1" dirty="0">
                <a:ln w="0">
                  <a:noFill/>
                </a:ln>
                <a:solidFill>
                  <a:srgbClr val="76767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NOVEMBER 2019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628128" y="4520314"/>
            <a:ext cx="32260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>
                  <a:noFill/>
                </a:ln>
                <a:solidFill>
                  <a:srgbClr val="01A0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2000" b="1" dirty="0">
                <a:ln w="0">
                  <a:noFill/>
                </a:ln>
                <a:solidFill>
                  <a:srgbClr val="76767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Potential Sites located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777579" y="1146031"/>
            <a:ext cx="3115135" cy="1046406"/>
            <a:chOff x="263877" y="1189211"/>
            <a:chExt cx="3115135" cy="1046406"/>
          </a:xfrm>
        </p:grpSpPr>
        <p:sp>
          <p:nvSpPr>
            <p:cNvPr id="49" name="Freeform 20"/>
            <p:cNvSpPr>
              <a:spLocks/>
            </p:cNvSpPr>
            <p:nvPr/>
          </p:nvSpPr>
          <p:spPr bwMode="auto">
            <a:xfrm>
              <a:off x="263877" y="1736862"/>
              <a:ext cx="2859112" cy="498755"/>
            </a:xfrm>
            <a:custGeom>
              <a:avLst/>
              <a:gdLst>
                <a:gd name="T0" fmla="*/ 16 w 968"/>
                <a:gd name="T1" fmla="*/ 128 h 168"/>
                <a:gd name="T2" fmla="*/ 952 w 968"/>
                <a:gd name="T3" fmla="*/ 168 h 168"/>
                <a:gd name="T4" fmla="*/ 968 w 968"/>
                <a:gd name="T5" fmla="*/ 152 h 168"/>
                <a:gd name="T6" fmla="*/ 968 w 968"/>
                <a:gd name="T7" fmla="*/ 16 h 168"/>
                <a:gd name="T8" fmla="*/ 952 w 968"/>
                <a:gd name="T9" fmla="*/ 0 h 168"/>
                <a:gd name="T10" fmla="*/ 16 w 968"/>
                <a:gd name="T11" fmla="*/ 0 h 168"/>
                <a:gd name="T12" fmla="*/ 0 w 968"/>
                <a:gd name="T13" fmla="*/ 16 h 168"/>
                <a:gd name="T14" fmla="*/ 0 w 968"/>
                <a:gd name="T15" fmla="*/ 112 h 168"/>
                <a:gd name="T16" fmla="*/ 16 w 968"/>
                <a:gd name="T17" fmla="*/ 12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168">
                  <a:moveTo>
                    <a:pt x="16" y="128"/>
                  </a:moveTo>
                  <a:cubicBezTo>
                    <a:pt x="952" y="168"/>
                    <a:pt x="952" y="168"/>
                    <a:pt x="952" y="168"/>
                  </a:cubicBezTo>
                  <a:cubicBezTo>
                    <a:pt x="961" y="168"/>
                    <a:pt x="968" y="161"/>
                    <a:pt x="968" y="152"/>
                  </a:cubicBezTo>
                  <a:cubicBezTo>
                    <a:pt x="968" y="16"/>
                    <a:pt x="968" y="16"/>
                    <a:pt x="968" y="16"/>
                  </a:cubicBezTo>
                  <a:cubicBezTo>
                    <a:pt x="968" y="8"/>
                    <a:pt x="961" y="0"/>
                    <a:pt x="95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8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8" y="128"/>
                    <a:pt x="16" y="128"/>
                  </a:cubicBezTo>
                  <a:close/>
                </a:path>
              </a:pathLst>
            </a:custGeom>
            <a:gradFill flip="none" rotWithShape="1">
              <a:gsLst>
                <a:gs pos="44000">
                  <a:srgbClr val="109CC2"/>
                </a:gs>
                <a:gs pos="0">
                  <a:srgbClr val="21C0EC">
                    <a:alpha val="0"/>
                  </a:srgbClr>
                </a:gs>
              </a:gsLst>
              <a:lin ang="10800000" scaled="0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263877" y="1189211"/>
              <a:ext cx="2859113" cy="903993"/>
            </a:xfrm>
            <a:custGeom>
              <a:avLst/>
              <a:gdLst>
                <a:gd name="T0" fmla="*/ 952 w 968"/>
                <a:gd name="T1" fmla="*/ 304 h 304"/>
                <a:gd name="T2" fmla="*/ 16 w 968"/>
                <a:gd name="T3" fmla="*/ 304 h 304"/>
                <a:gd name="T4" fmla="*/ 0 w 968"/>
                <a:gd name="T5" fmla="*/ 288 h 304"/>
                <a:gd name="T6" fmla="*/ 0 w 968"/>
                <a:gd name="T7" fmla="*/ 16 h 304"/>
                <a:gd name="T8" fmla="*/ 16 w 968"/>
                <a:gd name="T9" fmla="*/ 0 h 304"/>
                <a:gd name="T10" fmla="*/ 952 w 968"/>
                <a:gd name="T11" fmla="*/ 0 h 304"/>
                <a:gd name="T12" fmla="*/ 968 w 968"/>
                <a:gd name="T13" fmla="*/ 16 h 304"/>
                <a:gd name="T14" fmla="*/ 968 w 968"/>
                <a:gd name="T15" fmla="*/ 288 h 304"/>
                <a:gd name="T16" fmla="*/ 952 w 968"/>
                <a:gd name="T17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304">
                  <a:moveTo>
                    <a:pt x="952" y="304"/>
                  </a:moveTo>
                  <a:cubicBezTo>
                    <a:pt x="16" y="304"/>
                    <a:pt x="16" y="304"/>
                    <a:pt x="16" y="304"/>
                  </a:cubicBezTo>
                  <a:cubicBezTo>
                    <a:pt x="8" y="304"/>
                    <a:pt x="0" y="297"/>
                    <a:pt x="0" y="28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961" y="0"/>
                    <a:pt x="968" y="8"/>
                    <a:pt x="968" y="16"/>
                  </a:cubicBezTo>
                  <a:cubicBezTo>
                    <a:pt x="968" y="288"/>
                    <a:pt x="968" y="288"/>
                    <a:pt x="968" y="288"/>
                  </a:cubicBezTo>
                  <a:cubicBezTo>
                    <a:pt x="968" y="297"/>
                    <a:pt x="961" y="304"/>
                    <a:pt x="952" y="30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BFCFF"/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4827" y="1397260"/>
              <a:ext cx="287418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 cap="none" spc="200" dirty="0">
                  <a:ln w="0">
                    <a:noFill/>
                  </a:ln>
                  <a:solidFill>
                    <a:srgbClr val="27C5EF"/>
                  </a:solidFill>
                  <a:latin typeface="Impact" panose="020B0806030902050204" pitchFamily="34" charset="0"/>
                </a:rPr>
                <a:t>FEASIBILITY STUDY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517CDBF-2438-4B5A-A171-3B2AAF03DE6D}"/>
              </a:ext>
            </a:extLst>
          </p:cNvPr>
          <p:cNvSpPr txBox="1"/>
          <p:nvPr/>
        </p:nvSpPr>
        <p:spPr>
          <a:xfrm>
            <a:off x="8287527" y="5577017"/>
            <a:ext cx="3294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 </a:t>
            </a:r>
            <a:r>
              <a:rPr lang="en-US" sz="5400" b="1">
                <a:solidFill>
                  <a:srgbClr val="01A0D9"/>
                </a:solidFill>
              </a:rPr>
              <a:t>80</a:t>
            </a: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 KV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expected </a:t>
            </a:r>
          </a:p>
        </p:txBody>
      </p:sp>
    </p:spTree>
    <p:extLst>
      <p:ext uri="{BB962C8B-B14F-4D97-AF65-F5344CB8AC3E}">
        <p14:creationId xmlns:p14="http://schemas.microsoft.com/office/powerpoint/2010/main" val="6414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7"/>
          <p:cNvSpPr>
            <a:spLocks/>
          </p:cNvSpPr>
          <p:nvPr/>
        </p:nvSpPr>
        <p:spPr bwMode="auto">
          <a:xfrm>
            <a:off x="0" y="364455"/>
            <a:ext cx="3994038" cy="2272398"/>
          </a:xfrm>
          <a:custGeom>
            <a:avLst/>
            <a:gdLst>
              <a:gd name="T0" fmla="*/ 1430 w 1430"/>
              <a:gd name="T1" fmla="*/ 0 h 660"/>
              <a:gd name="T2" fmla="*/ 1267 w 1430"/>
              <a:gd name="T3" fmla="*/ 334 h 660"/>
              <a:gd name="T4" fmla="*/ 1253 w 1430"/>
              <a:gd name="T5" fmla="*/ 358 h 660"/>
              <a:gd name="T6" fmla="*/ 1247 w 1430"/>
              <a:gd name="T7" fmla="*/ 367 h 660"/>
              <a:gd name="T8" fmla="*/ 1174 w 1430"/>
              <a:gd name="T9" fmla="*/ 422 h 660"/>
              <a:gd name="T10" fmla="*/ 1140 w 1430"/>
              <a:gd name="T11" fmla="*/ 427 h 660"/>
              <a:gd name="T12" fmla="*/ 1121 w 1430"/>
              <a:gd name="T13" fmla="*/ 427 h 660"/>
              <a:gd name="T14" fmla="*/ 141 w 1430"/>
              <a:gd name="T15" fmla="*/ 427 h 660"/>
              <a:gd name="T16" fmla="*/ 59 w 1430"/>
              <a:gd name="T17" fmla="*/ 470 h 660"/>
              <a:gd name="T18" fmla="*/ 24 w 1430"/>
              <a:gd name="T19" fmla="*/ 527 h 660"/>
              <a:gd name="T20" fmla="*/ 0 w 1430"/>
              <a:gd name="T21" fmla="*/ 660 h 660"/>
              <a:gd name="T22" fmla="*/ 0 w 1430"/>
              <a:gd name="T23" fmla="*/ 0 h 660"/>
              <a:gd name="T24" fmla="*/ 1430 w 1430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0" h="660">
                <a:moveTo>
                  <a:pt x="1430" y="0"/>
                </a:moveTo>
                <a:cubicBezTo>
                  <a:pt x="1267" y="334"/>
                  <a:pt x="1267" y="334"/>
                  <a:pt x="1267" y="334"/>
                </a:cubicBezTo>
                <a:cubicBezTo>
                  <a:pt x="1262" y="343"/>
                  <a:pt x="1258" y="351"/>
                  <a:pt x="1253" y="358"/>
                </a:cubicBezTo>
                <a:cubicBezTo>
                  <a:pt x="1251" y="361"/>
                  <a:pt x="1249" y="364"/>
                  <a:pt x="1247" y="367"/>
                </a:cubicBezTo>
                <a:cubicBezTo>
                  <a:pt x="1227" y="394"/>
                  <a:pt x="1202" y="413"/>
                  <a:pt x="1174" y="422"/>
                </a:cubicBezTo>
                <a:cubicBezTo>
                  <a:pt x="1163" y="426"/>
                  <a:pt x="1151" y="427"/>
                  <a:pt x="1140" y="427"/>
                </a:cubicBezTo>
                <a:cubicBezTo>
                  <a:pt x="1140" y="427"/>
                  <a:pt x="1133" y="427"/>
                  <a:pt x="1121" y="427"/>
                </a:cubicBezTo>
                <a:cubicBezTo>
                  <a:pt x="141" y="427"/>
                  <a:pt x="141" y="427"/>
                  <a:pt x="141" y="427"/>
                </a:cubicBezTo>
                <a:cubicBezTo>
                  <a:pt x="114" y="427"/>
                  <a:pt x="84" y="441"/>
                  <a:pt x="59" y="470"/>
                </a:cubicBezTo>
                <a:cubicBezTo>
                  <a:pt x="46" y="485"/>
                  <a:pt x="33" y="504"/>
                  <a:pt x="24" y="527"/>
                </a:cubicBezTo>
                <a:cubicBezTo>
                  <a:pt x="9" y="562"/>
                  <a:pt x="0" y="606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30" y="0"/>
                </a:lnTo>
                <a:close/>
              </a:path>
            </a:pathLst>
          </a:custGeom>
          <a:gradFill>
            <a:gsLst>
              <a:gs pos="0">
                <a:srgbClr val="3EDCFC"/>
              </a:gs>
              <a:gs pos="49000">
                <a:srgbClr val="01A0D9"/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8"/>
          <p:cNvSpPr>
            <a:spLocks/>
          </p:cNvSpPr>
          <p:nvPr/>
        </p:nvSpPr>
        <p:spPr bwMode="auto">
          <a:xfrm>
            <a:off x="0" y="165529"/>
            <a:ext cx="4625574" cy="2272398"/>
          </a:xfrm>
          <a:custGeom>
            <a:avLst/>
            <a:gdLst>
              <a:gd name="T0" fmla="*/ 1471 w 1471"/>
              <a:gd name="T1" fmla="*/ 0 h 660"/>
              <a:gd name="T2" fmla="*/ 1303 w 1471"/>
              <a:gd name="T3" fmla="*/ 335 h 660"/>
              <a:gd name="T4" fmla="*/ 1289 w 1471"/>
              <a:gd name="T5" fmla="*/ 359 h 660"/>
              <a:gd name="T6" fmla="*/ 1282 w 1471"/>
              <a:gd name="T7" fmla="*/ 367 h 660"/>
              <a:gd name="T8" fmla="*/ 1208 w 1471"/>
              <a:gd name="T9" fmla="*/ 422 h 660"/>
              <a:gd name="T10" fmla="*/ 1172 w 1471"/>
              <a:gd name="T11" fmla="*/ 428 h 660"/>
              <a:gd name="T12" fmla="*/ 1153 w 1471"/>
              <a:gd name="T13" fmla="*/ 428 h 660"/>
              <a:gd name="T14" fmla="*/ 145 w 1471"/>
              <a:gd name="T15" fmla="*/ 428 h 660"/>
              <a:gd name="T16" fmla="*/ 61 w 1471"/>
              <a:gd name="T17" fmla="*/ 470 h 660"/>
              <a:gd name="T18" fmla="*/ 24 w 1471"/>
              <a:gd name="T19" fmla="*/ 528 h 660"/>
              <a:gd name="T20" fmla="*/ 0 w 1471"/>
              <a:gd name="T21" fmla="*/ 660 h 660"/>
              <a:gd name="T22" fmla="*/ 0 w 1471"/>
              <a:gd name="T23" fmla="*/ 0 h 660"/>
              <a:gd name="T24" fmla="*/ 1471 w 1471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71" h="660">
                <a:moveTo>
                  <a:pt x="1471" y="0"/>
                </a:moveTo>
                <a:cubicBezTo>
                  <a:pt x="1303" y="335"/>
                  <a:pt x="1303" y="335"/>
                  <a:pt x="1303" y="335"/>
                </a:cubicBezTo>
                <a:cubicBezTo>
                  <a:pt x="1299" y="343"/>
                  <a:pt x="1294" y="351"/>
                  <a:pt x="1289" y="359"/>
                </a:cubicBezTo>
                <a:cubicBezTo>
                  <a:pt x="1287" y="362"/>
                  <a:pt x="1285" y="365"/>
                  <a:pt x="1282" y="367"/>
                </a:cubicBezTo>
                <a:cubicBezTo>
                  <a:pt x="1262" y="395"/>
                  <a:pt x="1236" y="414"/>
                  <a:pt x="1208" y="422"/>
                </a:cubicBezTo>
                <a:cubicBezTo>
                  <a:pt x="1197" y="426"/>
                  <a:pt x="1185" y="428"/>
                  <a:pt x="1172" y="428"/>
                </a:cubicBezTo>
                <a:cubicBezTo>
                  <a:pt x="1172" y="428"/>
                  <a:pt x="1166" y="428"/>
                  <a:pt x="1153" y="428"/>
                </a:cubicBezTo>
                <a:cubicBezTo>
                  <a:pt x="145" y="428"/>
                  <a:pt x="145" y="428"/>
                  <a:pt x="145" y="428"/>
                </a:cubicBezTo>
                <a:cubicBezTo>
                  <a:pt x="117" y="428"/>
                  <a:pt x="87" y="442"/>
                  <a:pt x="61" y="470"/>
                </a:cubicBezTo>
                <a:cubicBezTo>
                  <a:pt x="47" y="485"/>
                  <a:pt x="34" y="505"/>
                  <a:pt x="24" y="528"/>
                </a:cubicBezTo>
                <a:cubicBezTo>
                  <a:pt x="9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71" y="0"/>
                </a:lnTo>
                <a:close/>
              </a:path>
            </a:pathLst>
          </a:custGeom>
          <a:gradFill>
            <a:gsLst>
              <a:gs pos="100000">
                <a:schemeClr val="bg1"/>
              </a:gs>
              <a:gs pos="15000">
                <a:srgbClr val="EBFCFF"/>
              </a:gs>
            </a:gsLst>
            <a:lin ang="0" scaled="1"/>
          </a:gradFill>
          <a:ln>
            <a:noFill/>
          </a:ln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9"/>
          <p:cNvSpPr>
            <a:spLocks/>
          </p:cNvSpPr>
          <p:nvPr/>
        </p:nvSpPr>
        <p:spPr bwMode="auto">
          <a:xfrm>
            <a:off x="0" y="0"/>
            <a:ext cx="5169159" cy="2272398"/>
          </a:xfrm>
          <a:custGeom>
            <a:avLst/>
            <a:gdLst>
              <a:gd name="T0" fmla="*/ 1504 w 1504"/>
              <a:gd name="T1" fmla="*/ 0 h 660"/>
              <a:gd name="T2" fmla="*/ 1333 w 1504"/>
              <a:gd name="T3" fmla="*/ 335 h 660"/>
              <a:gd name="T4" fmla="*/ 1318 w 1504"/>
              <a:gd name="T5" fmla="*/ 359 h 660"/>
              <a:gd name="T6" fmla="*/ 1312 w 1504"/>
              <a:gd name="T7" fmla="*/ 367 h 660"/>
              <a:gd name="T8" fmla="*/ 1236 w 1504"/>
              <a:gd name="T9" fmla="*/ 422 h 660"/>
              <a:gd name="T10" fmla="*/ 1199 w 1504"/>
              <a:gd name="T11" fmla="*/ 428 h 660"/>
              <a:gd name="T12" fmla="*/ 1180 w 1504"/>
              <a:gd name="T13" fmla="*/ 428 h 660"/>
              <a:gd name="T14" fmla="*/ 148 w 1504"/>
              <a:gd name="T15" fmla="*/ 428 h 660"/>
              <a:gd name="T16" fmla="*/ 62 w 1504"/>
              <a:gd name="T17" fmla="*/ 470 h 660"/>
              <a:gd name="T18" fmla="*/ 25 w 1504"/>
              <a:gd name="T19" fmla="*/ 528 h 660"/>
              <a:gd name="T20" fmla="*/ 0 w 1504"/>
              <a:gd name="T21" fmla="*/ 660 h 660"/>
              <a:gd name="T22" fmla="*/ 0 w 1504"/>
              <a:gd name="T23" fmla="*/ 0 h 660"/>
              <a:gd name="T24" fmla="*/ 1504 w 1504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4" h="660">
                <a:moveTo>
                  <a:pt x="1504" y="0"/>
                </a:moveTo>
                <a:cubicBezTo>
                  <a:pt x="1333" y="335"/>
                  <a:pt x="1333" y="335"/>
                  <a:pt x="1333" y="335"/>
                </a:cubicBezTo>
                <a:cubicBezTo>
                  <a:pt x="1328" y="343"/>
                  <a:pt x="1323" y="351"/>
                  <a:pt x="1318" y="359"/>
                </a:cubicBezTo>
                <a:cubicBezTo>
                  <a:pt x="1316" y="362"/>
                  <a:pt x="1314" y="365"/>
                  <a:pt x="1312" y="367"/>
                </a:cubicBezTo>
                <a:cubicBezTo>
                  <a:pt x="1291" y="395"/>
                  <a:pt x="1264" y="414"/>
                  <a:pt x="1236" y="422"/>
                </a:cubicBezTo>
                <a:cubicBezTo>
                  <a:pt x="1224" y="426"/>
                  <a:pt x="1212" y="428"/>
                  <a:pt x="1199" y="428"/>
                </a:cubicBezTo>
                <a:cubicBezTo>
                  <a:pt x="1199" y="428"/>
                  <a:pt x="1192" y="428"/>
                  <a:pt x="1180" y="428"/>
                </a:cubicBezTo>
                <a:cubicBezTo>
                  <a:pt x="148" y="428"/>
                  <a:pt x="148" y="428"/>
                  <a:pt x="148" y="428"/>
                </a:cubicBezTo>
                <a:cubicBezTo>
                  <a:pt x="120" y="428"/>
                  <a:pt x="89" y="442"/>
                  <a:pt x="62" y="470"/>
                </a:cubicBezTo>
                <a:cubicBezTo>
                  <a:pt x="48" y="485"/>
                  <a:pt x="35" y="505"/>
                  <a:pt x="25" y="528"/>
                </a:cubicBezTo>
                <a:cubicBezTo>
                  <a:pt x="10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504" y="0"/>
                </a:lnTo>
                <a:close/>
              </a:path>
            </a:pathLst>
          </a:custGeom>
          <a:gradFill>
            <a:gsLst>
              <a:gs pos="100000">
                <a:srgbClr val="3EDCFC"/>
              </a:gs>
              <a:gs pos="7000">
                <a:srgbClr val="01A0D9"/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5437" y="420549"/>
            <a:ext cx="18982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WHY MHEP</a:t>
            </a:r>
            <a:endParaRPr lang="en-US" sz="2800" cap="none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8" name="Freeform 15"/>
          <p:cNvSpPr>
            <a:spLocks/>
          </p:cNvSpPr>
          <p:nvPr/>
        </p:nvSpPr>
        <p:spPr bwMode="auto">
          <a:xfrm>
            <a:off x="1291774" y="2414064"/>
            <a:ext cx="1722558" cy="1720791"/>
          </a:xfrm>
          <a:custGeom>
            <a:avLst/>
            <a:gdLst>
              <a:gd name="T0" fmla="*/ 77 w 1235"/>
              <a:gd name="T1" fmla="*/ 478 h 1234"/>
              <a:gd name="T2" fmla="*/ 479 w 1235"/>
              <a:gd name="T3" fmla="*/ 76 h 1234"/>
              <a:gd name="T4" fmla="*/ 756 w 1235"/>
              <a:gd name="T5" fmla="*/ 76 h 1234"/>
              <a:gd name="T6" fmla="*/ 1158 w 1235"/>
              <a:gd name="T7" fmla="*/ 478 h 1234"/>
              <a:gd name="T8" fmla="*/ 1158 w 1235"/>
              <a:gd name="T9" fmla="*/ 756 h 1234"/>
              <a:gd name="T10" fmla="*/ 756 w 1235"/>
              <a:gd name="T11" fmla="*/ 1158 h 1234"/>
              <a:gd name="T12" fmla="*/ 479 w 1235"/>
              <a:gd name="T13" fmla="*/ 1158 h 1234"/>
              <a:gd name="T14" fmla="*/ 77 w 1235"/>
              <a:gd name="T15" fmla="*/ 756 h 1234"/>
              <a:gd name="T16" fmla="*/ 77 w 1235"/>
              <a:gd name="T17" fmla="*/ 478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5" h="1234">
                <a:moveTo>
                  <a:pt x="77" y="478"/>
                </a:moveTo>
                <a:cubicBezTo>
                  <a:pt x="479" y="76"/>
                  <a:pt x="479" y="76"/>
                  <a:pt x="479" y="76"/>
                </a:cubicBezTo>
                <a:cubicBezTo>
                  <a:pt x="555" y="0"/>
                  <a:pt x="679" y="0"/>
                  <a:pt x="756" y="76"/>
                </a:cubicBezTo>
                <a:cubicBezTo>
                  <a:pt x="1158" y="478"/>
                  <a:pt x="1158" y="478"/>
                  <a:pt x="1158" y="478"/>
                </a:cubicBezTo>
                <a:cubicBezTo>
                  <a:pt x="1235" y="555"/>
                  <a:pt x="1235" y="679"/>
                  <a:pt x="1158" y="756"/>
                </a:cubicBezTo>
                <a:cubicBezTo>
                  <a:pt x="756" y="1158"/>
                  <a:pt x="756" y="1158"/>
                  <a:pt x="756" y="1158"/>
                </a:cubicBezTo>
                <a:cubicBezTo>
                  <a:pt x="679" y="1234"/>
                  <a:pt x="555" y="1234"/>
                  <a:pt x="479" y="1158"/>
                </a:cubicBezTo>
                <a:cubicBezTo>
                  <a:pt x="77" y="756"/>
                  <a:pt x="77" y="756"/>
                  <a:pt x="77" y="756"/>
                </a:cubicBezTo>
                <a:cubicBezTo>
                  <a:pt x="0" y="679"/>
                  <a:pt x="0" y="555"/>
                  <a:pt x="77" y="478"/>
                </a:cubicBezTo>
                <a:close/>
              </a:path>
            </a:pathLst>
          </a:custGeom>
          <a:solidFill>
            <a:schemeClr val="bg1"/>
          </a:solidFill>
          <a:ln w="76200" cap="flat">
            <a:gradFill>
              <a:gsLst>
                <a:gs pos="0">
                  <a:srgbClr val="02A1D9"/>
                </a:gs>
                <a:gs pos="100000">
                  <a:srgbClr val="38D6F8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803957" y="4620514"/>
            <a:ext cx="6982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</a:t>
            </a:r>
            <a:endParaRPr lang="en-US" sz="2000" b="1" cap="none" spc="0" dirty="0">
              <a:ln w="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9022" y="5261098"/>
            <a:ext cx="3528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 free access to rivers and falls with great potential.</a:t>
            </a:r>
          </a:p>
        </p:txBody>
      </p:sp>
      <p:sp>
        <p:nvSpPr>
          <p:cNvPr id="96" name="Freeform 15"/>
          <p:cNvSpPr>
            <a:spLocks/>
          </p:cNvSpPr>
          <p:nvPr/>
        </p:nvSpPr>
        <p:spPr bwMode="auto">
          <a:xfrm>
            <a:off x="5233716" y="2414064"/>
            <a:ext cx="1722558" cy="1720792"/>
          </a:xfrm>
          <a:custGeom>
            <a:avLst/>
            <a:gdLst>
              <a:gd name="T0" fmla="*/ 77 w 1235"/>
              <a:gd name="T1" fmla="*/ 478 h 1234"/>
              <a:gd name="T2" fmla="*/ 479 w 1235"/>
              <a:gd name="T3" fmla="*/ 76 h 1234"/>
              <a:gd name="T4" fmla="*/ 756 w 1235"/>
              <a:gd name="T5" fmla="*/ 76 h 1234"/>
              <a:gd name="T6" fmla="*/ 1158 w 1235"/>
              <a:gd name="T7" fmla="*/ 478 h 1234"/>
              <a:gd name="T8" fmla="*/ 1158 w 1235"/>
              <a:gd name="T9" fmla="*/ 756 h 1234"/>
              <a:gd name="T10" fmla="*/ 756 w 1235"/>
              <a:gd name="T11" fmla="*/ 1158 h 1234"/>
              <a:gd name="T12" fmla="*/ 479 w 1235"/>
              <a:gd name="T13" fmla="*/ 1158 h 1234"/>
              <a:gd name="T14" fmla="*/ 77 w 1235"/>
              <a:gd name="T15" fmla="*/ 756 h 1234"/>
              <a:gd name="T16" fmla="*/ 77 w 1235"/>
              <a:gd name="T17" fmla="*/ 478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5" h="1234">
                <a:moveTo>
                  <a:pt x="77" y="478"/>
                </a:moveTo>
                <a:cubicBezTo>
                  <a:pt x="479" y="76"/>
                  <a:pt x="479" y="76"/>
                  <a:pt x="479" y="76"/>
                </a:cubicBezTo>
                <a:cubicBezTo>
                  <a:pt x="555" y="0"/>
                  <a:pt x="679" y="0"/>
                  <a:pt x="756" y="76"/>
                </a:cubicBezTo>
                <a:cubicBezTo>
                  <a:pt x="1158" y="478"/>
                  <a:pt x="1158" y="478"/>
                  <a:pt x="1158" y="478"/>
                </a:cubicBezTo>
                <a:cubicBezTo>
                  <a:pt x="1235" y="555"/>
                  <a:pt x="1235" y="679"/>
                  <a:pt x="1158" y="756"/>
                </a:cubicBezTo>
                <a:cubicBezTo>
                  <a:pt x="756" y="1158"/>
                  <a:pt x="756" y="1158"/>
                  <a:pt x="756" y="1158"/>
                </a:cubicBezTo>
                <a:cubicBezTo>
                  <a:pt x="679" y="1234"/>
                  <a:pt x="555" y="1234"/>
                  <a:pt x="479" y="1158"/>
                </a:cubicBezTo>
                <a:cubicBezTo>
                  <a:pt x="77" y="756"/>
                  <a:pt x="77" y="756"/>
                  <a:pt x="77" y="756"/>
                </a:cubicBezTo>
                <a:cubicBezTo>
                  <a:pt x="0" y="679"/>
                  <a:pt x="0" y="555"/>
                  <a:pt x="77" y="478"/>
                </a:cubicBezTo>
                <a:close/>
              </a:path>
            </a:pathLst>
          </a:custGeom>
          <a:solidFill>
            <a:schemeClr val="bg1"/>
          </a:solidFill>
          <a:ln w="76200" cap="flat">
            <a:gradFill>
              <a:gsLst>
                <a:gs pos="0">
                  <a:srgbClr val="02A1D9"/>
                </a:gs>
                <a:gs pos="100000">
                  <a:srgbClr val="38D6F8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789465" y="4620514"/>
            <a:ext cx="61106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330964" y="5261098"/>
            <a:ext cx="3528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Communities can set up and run this technology in their locations by themselves.</a:t>
            </a:r>
          </a:p>
        </p:txBody>
      </p:sp>
      <p:sp>
        <p:nvSpPr>
          <p:cNvPr id="104" name="Freeform 15"/>
          <p:cNvSpPr>
            <a:spLocks/>
          </p:cNvSpPr>
          <p:nvPr/>
        </p:nvSpPr>
        <p:spPr bwMode="auto">
          <a:xfrm>
            <a:off x="9052560" y="2023005"/>
            <a:ext cx="2076994" cy="2222424"/>
          </a:xfrm>
          <a:custGeom>
            <a:avLst/>
            <a:gdLst>
              <a:gd name="T0" fmla="*/ 77 w 1235"/>
              <a:gd name="T1" fmla="*/ 478 h 1234"/>
              <a:gd name="T2" fmla="*/ 479 w 1235"/>
              <a:gd name="T3" fmla="*/ 76 h 1234"/>
              <a:gd name="T4" fmla="*/ 756 w 1235"/>
              <a:gd name="T5" fmla="*/ 76 h 1234"/>
              <a:gd name="T6" fmla="*/ 1158 w 1235"/>
              <a:gd name="T7" fmla="*/ 478 h 1234"/>
              <a:gd name="T8" fmla="*/ 1158 w 1235"/>
              <a:gd name="T9" fmla="*/ 756 h 1234"/>
              <a:gd name="T10" fmla="*/ 756 w 1235"/>
              <a:gd name="T11" fmla="*/ 1158 h 1234"/>
              <a:gd name="T12" fmla="*/ 479 w 1235"/>
              <a:gd name="T13" fmla="*/ 1158 h 1234"/>
              <a:gd name="T14" fmla="*/ 77 w 1235"/>
              <a:gd name="T15" fmla="*/ 756 h 1234"/>
              <a:gd name="T16" fmla="*/ 77 w 1235"/>
              <a:gd name="T17" fmla="*/ 478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5" h="1234">
                <a:moveTo>
                  <a:pt x="77" y="478"/>
                </a:moveTo>
                <a:cubicBezTo>
                  <a:pt x="479" y="76"/>
                  <a:pt x="479" y="76"/>
                  <a:pt x="479" y="76"/>
                </a:cubicBezTo>
                <a:cubicBezTo>
                  <a:pt x="555" y="0"/>
                  <a:pt x="679" y="0"/>
                  <a:pt x="756" y="76"/>
                </a:cubicBezTo>
                <a:cubicBezTo>
                  <a:pt x="1158" y="478"/>
                  <a:pt x="1158" y="478"/>
                  <a:pt x="1158" y="478"/>
                </a:cubicBezTo>
                <a:cubicBezTo>
                  <a:pt x="1235" y="555"/>
                  <a:pt x="1235" y="679"/>
                  <a:pt x="1158" y="756"/>
                </a:cubicBezTo>
                <a:cubicBezTo>
                  <a:pt x="756" y="1158"/>
                  <a:pt x="756" y="1158"/>
                  <a:pt x="756" y="1158"/>
                </a:cubicBezTo>
                <a:cubicBezTo>
                  <a:pt x="679" y="1234"/>
                  <a:pt x="555" y="1234"/>
                  <a:pt x="479" y="1158"/>
                </a:cubicBezTo>
                <a:cubicBezTo>
                  <a:pt x="77" y="756"/>
                  <a:pt x="77" y="756"/>
                  <a:pt x="77" y="756"/>
                </a:cubicBezTo>
                <a:cubicBezTo>
                  <a:pt x="0" y="679"/>
                  <a:pt x="0" y="555"/>
                  <a:pt x="77" y="478"/>
                </a:cubicBezTo>
                <a:close/>
              </a:path>
            </a:pathLst>
          </a:custGeom>
          <a:solidFill>
            <a:schemeClr val="bg1"/>
          </a:solidFill>
          <a:ln w="76200" cap="flat">
            <a:gradFill>
              <a:gsLst>
                <a:gs pos="0">
                  <a:srgbClr val="02A1D9"/>
                </a:gs>
                <a:gs pos="100000">
                  <a:srgbClr val="38D6F8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585248" y="4620514"/>
            <a:ext cx="9033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72906" y="5261098"/>
            <a:ext cx="3528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energy is clean and environmental-friendly.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6F1C8-1248-4FC9-9880-785EEC7E27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04" y="2694347"/>
            <a:ext cx="1256897" cy="12546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Freeform 15">
            <a:extLst>
              <a:ext uri="{FF2B5EF4-FFF2-40B4-BE49-F238E27FC236}">
                <a16:creationId xmlns:a16="http://schemas.microsoft.com/office/drawing/2014/main" id="{62815FC5-004D-4F56-915F-69B3C9A4C806}"/>
              </a:ext>
            </a:extLst>
          </p:cNvPr>
          <p:cNvSpPr>
            <a:spLocks/>
          </p:cNvSpPr>
          <p:nvPr/>
        </p:nvSpPr>
        <p:spPr bwMode="auto">
          <a:xfrm>
            <a:off x="6744653" y="166365"/>
            <a:ext cx="1722558" cy="1720792"/>
          </a:xfrm>
          <a:custGeom>
            <a:avLst/>
            <a:gdLst>
              <a:gd name="T0" fmla="*/ 77 w 1235"/>
              <a:gd name="T1" fmla="*/ 478 h 1234"/>
              <a:gd name="T2" fmla="*/ 479 w 1235"/>
              <a:gd name="T3" fmla="*/ 76 h 1234"/>
              <a:gd name="T4" fmla="*/ 756 w 1235"/>
              <a:gd name="T5" fmla="*/ 76 h 1234"/>
              <a:gd name="T6" fmla="*/ 1158 w 1235"/>
              <a:gd name="T7" fmla="*/ 478 h 1234"/>
              <a:gd name="T8" fmla="*/ 1158 w 1235"/>
              <a:gd name="T9" fmla="*/ 756 h 1234"/>
              <a:gd name="T10" fmla="*/ 756 w 1235"/>
              <a:gd name="T11" fmla="*/ 1158 h 1234"/>
              <a:gd name="T12" fmla="*/ 479 w 1235"/>
              <a:gd name="T13" fmla="*/ 1158 h 1234"/>
              <a:gd name="T14" fmla="*/ 77 w 1235"/>
              <a:gd name="T15" fmla="*/ 756 h 1234"/>
              <a:gd name="T16" fmla="*/ 77 w 1235"/>
              <a:gd name="T17" fmla="*/ 478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5" h="1234">
                <a:moveTo>
                  <a:pt x="77" y="478"/>
                </a:moveTo>
                <a:cubicBezTo>
                  <a:pt x="479" y="76"/>
                  <a:pt x="479" y="76"/>
                  <a:pt x="479" y="76"/>
                </a:cubicBezTo>
                <a:cubicBezTo>
                  <a:pt x="555" y="0"/>
                  <a:pt x="679" y="0"/>
                  <a:pt x="756" y="76"/>
                </a:cubicBezTo>
                <a:cubicBezTo>
                  <a:pt x="1158" y="478"/>
                  <a:pt x="1158" y="478"/>
                  <a:pt x="1158" y="478"/>
                </a:cubicBezTo>
                <a:cubicBezTo>
                  <a:pt x="1235" y="555"/>
                  <a:pt x="1235" y="679"/>
                  <a:pt x="1158" y="756"/>
                </a:cubicBezTo>
                <a:cubicBezTo>
                  <a:pt x="756" y="1158"/>
                  <a:pt x="756" y="1158"/>
                  <a:pt x="756" y="1158"/>
                </a:cubicBezTo>
                <a:cubicBezTo>
                  <a:pt x="679" y="1234"/>
                  <a:pt x="555" y="1234"/>
                  <a:pt x="479" y="1158"/>
                </a:cubicBezTo>
                <a:cubicBezTo>
                  <a:pt x="77" y="756"/>
                  <a:pt x="77" y="756"/>
                  <a:pt x="77" y="756"/>
                </a:cubicBezTo>
                <a:cubicBezTo>
                  <a:pt x="0" y="679"/>
                  <a:pt x="0" y="555"/>
                  <a:pt x="77" y="478"/>
                </a:cubicBezTo>
                <a:close/>
              </a:path>
            </a:pathLst>
          </a:custGeom>
          <a:solidFill>
            <a:schemeClr val="bg1"/>
          </a:solidFill>
          <a:ln w="76200" cap="flat">
            <a:gradFill>
              <a:gsLst>
                <a:gs pos="0">
                  <a:srgbClr val="02A1D9"/>
                </a:gs>
                <a:gs pos="100000">
                  <a:srgbClr val="38D6F8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4BE841-DB4B-4128-B29C-0850D4B19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74" y="600035"/>
            <a:ext cx="936716" cy="8534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20AA5E-238A-400B-87BD-E9BBF97C5B4E}"/>
              </a:ext>
            </a:extLst>
          </p:cNvPr>
          <p:cNvSpPr txBox="1"/>
          <p:nvPr/>
        </p:nvSpPr>
        <p:spPr>
          <a:xfrm>
            <a:off x="8856617" y="682159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EC6DF-F7DC-4C50-8AF3-8629F2522619}"/>
              </a:ext>
            </a:extLst>
          </p:cNvPr>
          <p:cNvSpPr txBox="1"/>
          <p:nvPr/>
        </p:nvSpPr>
        <p:spPr>
          <a:xfrm>
            <a:off x="8856617" y="1136199"/>
            <a:ext cx="312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been used by thousands across the world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494D07-B87B-417B-A42F-55D2D004AE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39" y="2828003"/>
            <a:ext cx="892911" cy="8295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B51502-752D-48E2-9265-DD6E332C66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8711" r="9577" b="6190"/>
          <a:stretch/>
        </p:blipFill>
        <p:spPr>
          <a:xfrm>
            <a:off x="9600836" y="2524380"/>
            <a:ext cx="887801" cy="12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9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F544AF97-6EBD-44FE-A07C-4E25026A4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9000"/>
                    </a14:imgEffect>
                    <a14:imgEffect>
                      <a14:saturation sat="103000"/>
                    </a14:imgEffect>
                    <a14:imgEffect>
                      <a14:brightnessContrast bright="2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4937"/>
          </a:xfrm>
          <a:prstGeom prst="rect">
            <a:avLst/>
          </a:prstGeom>
          <a:solidFill>
            <a:schemeClr val="accent1">
              <a:alpha val="90000"/>
            </a:schemeClr>
          </a:solidFill>
          <a:effectLst>
            <a:glow rad="139700">
              <a:srgbClr val="24C3ED">
                <a:alpha val="29000"/>
              </a:srgb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285D0-986E-4809-BBD7-8CC53A4A80B6}"/>
              </a:ext>
            </a:extLst>
          </p:cNvPr>
          <p:cNvSpPr>
            <a:spLocks noGrp="1"/>
          </p:cNvSpPr>
          <p:nvPr/>
        </p:nvSpPr>
        <p:spPr>
          <a:xfrm>
            <a:off x="2664823" y="789422"/>
            <a:ext cx="5629226" cy="711081"/>
          </a:xfrm>
          <a:prstGeom prst="rect">
            <a:avLst/>
          </a:prstGeom>
        </p:spPr>
        <p:txBody>
          <a:bodyPr vert="horz" lIns="0" tIns="60949" rIns="0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How this power can be used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D2403F-34E4-49C1-9D62-D90741D38238}"/>
              </a:ext>
            </a:extLst>
          </p:cNvPr>
          <p:cNvGrpSpPr/>
          <p:nvPr/>
        </p:nvGrpSpPr>
        <p:grpSpPr>
          <a:xfrm>
            <a:off x="1967333" y="1989836"/>
            <a:ext cx="8248156" cy="4315170"/>
            <a:chOff x="2207855" y="1545227"/>
            <a:chExt cx="8248156" cy="43151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31949A3-87E8-4148-BF0A-0572A3A85A3E}"/>
                </a:ext>
              </a:extLst>
            </p:cNvPr>
            <p:cNvGrpSpPr/>
            <p:nvPr/>
          </p:nvGrpSpPr>
          <p:grpSpPr>
            <a:xfrm>
              <a:off x="2207855" y="1545227"/>
              <a:ext cx="5417642" cy="1450613"/>
              <a:chOff x="2207855" y="1545227"/>
              <a:chExt cx="5417642" cy="145061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7B0EEAD-2A4B-4D52-87A8-5C8DA9576EBE}"/>
                  </a:ext>
                </a:extLst>
              </p:cNvPr>
              <p:cNvGrpSpPr/>
              <p:nvPr/>
            </p:nvGrpSpPr>
            <p:grpSpPr>
              <a:xfrm>
                <a:off x="2207855" y="1548040"/>
                <a:ext cx="3886200" cy="1447800"/>
                <a:chOff x="2207855" y="1545187"/>
                <a:chExt cx="3886200" cy="144780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7517A41-2C34-4F26-8B41-A9C1296FBC5A}"/>
                    </a:ext>
                  </a:extLst>
                </p:cNvPr>
                <p:cNvSpPr/>
                <p:nvPr/>
              </p:nvSpPr>
              <p:spPr>
                <a:xfrm>
                  <a:off x="2207855" y="1545187"/>
                  <a:ext cx="3886200" cy="144780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2" name="TextBox 29">
                  <a:extLst>
                    <a:ext uri="{FF2B5EF4-FFF2-40B4-BE49-F238E27FC236}">
                      <a16:creationId xmlns:a16="http://schemas.microsoft.com/office/drawing/2014/main" id="{FEB09F95-20B6-4C93-B887-5E2128292DF3}"/>
                    </a:ext>
                  </a:extLst>
                </p:cNvPr>
                <p:cNvSpPr txBox="1"/>
                <p:nvPr/>
              </p:nvSpPr>
              <p:spPr>
                <a:xfrm>
                  <a:off x="2437982" y="1695150"/>
                  <a:ext cx="3276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HEATING</a:t>
                  </a:r>
                </a:p>
              </p:txBody>
            </p:sp>
            <p:sp>
              <p:nvSpPr>
                <p:cNvPr id="33" name="TextBox 30">
                  <a:extLst>
                    <a:ext uri="{FF2B5EF4-FFF2-40B4-BE49-F238E27FC236}">
                      <a16:creationId xmlns:a16="http://schemas.microsoft.com/office/drawing/2014/main" id="{22E1B7F6-BE5C-4003-9A6D-22922863188B}"/>
                    </a:ext>
                  </a:extLst>
                </p:cNvPr>
                <p:cNvSpPr txBox="1"/>
                <p:nvPr/>
              </p:nvSpPr>
              <p:spPr>
                <a:xfrm>
                  <a:off x="2437982" y="2117844"/>
                  <a:ext cx="3276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800" kern="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Students can enjoy free hot water in their showers 24/7. </a:t>
                  </a:r>
                  <a:endParaRPr lang="en-US" sz="1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79DD156-5030-4AE5-A164-DF6C10F2D9B5}"/>
                  </a:ext>
                </a:extLst>
              </p:cNvPr>
              <p:cNvGrpSpPr/>
              <p:nvPr/>
            </p:nvGrpSpPr>
            <p:grpSpPr>
              <a:xfrm>
                <a:off x="6088306" y="1545227"/>
                <a:ext cx="1537191" cy="1449888"/>
                <a:chOff x="1141412" y="1600200"/>
                <a:chExt cx="2090955" cy="197220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7653B09-E11A-4B02-8374-FA8180FC25D4}"/>
                    </a:ext>
                  </a:extLst>
                </p:cNvPr>
                <p:cNvSpPr/>
                <p:nvPr/>
              </p:nvSpPr>
              <p:spPr>
                <a:xfrm>
                  <a:off x="1141412" y="1600200"/>
                  <a:ext cx="1972203" cy="197220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9" name="Freeform 34">
                  <a:extLst>
                    <a:ext uri="{FF2B5EF4-FFF2-40B4-BE49-F238E27FC236}">
                      <a16:creationId xmlns:a16="http://schemas.microsoft.com/office/drawing/2014/main" id="{D141605D-3561-4F63-A3EC-8997B6391BC4}"/>
                    </a:ext>
                  </a:extLst>
                </p:cNvPr>
                <p:cNvSpPr/>
                <p:nvPr/>
              </p:nvSpPr>
              <p:spPr>
                <a:xfrm>
                  <a:off x="1399507" y="1814293"/>
                  <a:ext cx="1593910" cy="1664855"/>
                </a:xfrm>
                <a:custGeom>
                  <a:avLst/>
                  <a:gdLst>
                    <a:gd name="connsiteX0" fmla="*/ 10751 w 1456006"/>
                    <a:gd name="connsiteY0" fmla="*/ 1036562 h 1484692"/>
                    <a:gd name="connsiteX1" fmla="*/ 387740 w 1456006"/>
                    <a:gd name="connsiteY1" fmla="*/ 1413551 h 1484692"/>
                    <a:gd name="connsiteX2" fmla="*/ 1362298 w 1456006"/>
                    <a:gd name="connsiteY2" fmla="*/ 1413551 h 1484692"/>
                    <a:gd name="connsiteX3" fmla="*/ 1358287 w 1456006"/>
                    <a:gd name="connsiteY3" fmla="*/ 679625 h 1484692"/>
                    <a:gd name="connsiteX4" fmla="*/ 840929 w 1456006"/>
                    <a:gd name="connsiteY4" fmla="*/ 166278 h 1484692"/>
                    <a:gd name="connsiteX5" fmla="*/ 864993 w 1456006"/>
                    <a:gd name="connsiteY5" fmla="*/ 274562 h 1484692"/>
                    <a:gd name="connsiteX6" fmla="*/ 592277 w 1456006"/>
                    <a:gd name="connsiteY6" fmla="*/ 1846 h 1484692"/>
                    <a:gd name="connsiteX7" fmla="*/ 251382 w 1456006"/>
                    <a:gd name="connsiteY7" fmla="*/ 434983 h 1484692"/>
                    <a:gd name="connsiteX8" fmla="*/ 115024 w 1456006"/>
                    <a:gd name="connsiteY8" fmla="*/ 294615 h 1484692"/>
                    <a:gd name="connsiteX9" fmla="*/ 10751 w 1456006"/>
                    <a:gd name="connsiteY9" fmla="*/ 1036562 h 1484692"/>
                    <a:gd name="connsiteX0" fmla="*/ 0 w 1445255"/>
                    <a:gd name="connsiteY0" fmla="*/ 1036562 h 1484692"/>
                    <a:gd name="connsiteX1" fmla="*/ 376989 w 1445255"/>
                    <a:gd name="connsiteY1" fmla="*/ 1413551 h 1484692"/>
                    <a:gd name="connsiteX2" fmla="*/ 1351547 w 1445255"/>
                    <a:gd name="connsiteY2" fmla="*/ 1413551 h 1484692"/>
                    <a:gd name="connsiteX3" fmla="*/ 1347536 w 1445255"/>
                    <a:gd name="connsiteY3" fmla="*/ 679625 h 1484692"/>
                    <a:gd name="connsiteX4" fmla="*/ 830178 w 1445255"/>
                    <a:gd name="connsiteY4" fmla="*/ 166278 h 1484692"/>
                    <a:gd name="connsiteX5" fmla="*/ 854242 w 1445255"/>
                    <a:gd name="connsiteY5" fmla="*/ 274562 h 1484692"/>
                    <a:gd name="connsiteX6" fmla="*/ 581526 w 1445255"/>
                    <a:gd name="connsiteY6" fmla="*/ 1846 h 1484692"/>
                    <a:gd name="connsiteX7" fmla="*/ 240631 w 1445255"/>
                    <a:gd name="connsiteY7" fmla="*/ 434983 h 1484692"/>
                    <a:gd name="connsiteX8" fmla="*/ 104273 w 1445255"/>
                    <a:gd name="connsiteY8" fmla="*/ 294615 h 1484692"/>
                    <a:gd name="connsiteX9" fmla="*/ 0 w 1445255"/>
                    <a:gd name="connsiteY9" fmla="*/ 1036562 h 1484692"/>
                    <a:gd name="connsiteX0" fmla="*/ 0 w 1445255"/>
                    <a:gd name="connsiteY0" fmla="*/ 1036562 h 1484692"/>
                    <a:gd name="connsiteX1" fmla="*/ 376989 w 1445255"/>
                    <a:gd name="connsiteY1" fmla="*/ 1413551 h 1484692"/>
                    <a:gd name="connsiteX2" fmla="*/ 1351547 w 1445255"/>
                    <a:gd name="connsiteY2" fmla="*/ 1413551 h 1484692"/>
                    <a:gd name="connsiteX3" fmla="*/ 1347536 w 1445255"/>
                    <a:gd name="connsiteY3" fmla="*/ 679625 h 1484692"/>
                    <a:gd name="connsiteX4" fmla="*/ 830178 w 1445255"/>
                    <a:gd name="connsiteY4" fmla="*/ 166278 h 1484692"/>
                    <a:gd name="connsiteX5" fmla="*/ 854242 w 1445255"/>
                    <a:gd name="connsiteY5" fmla="*/ 274562 h 1484692"/>
                    <a:gd name="connsiteX6" fmla="*/ 581526 w 1445255"/>
                    <a:gd name="connsiteY6" fmla="*/ 1846 h 1484692"/>
                    <a:gd name="connsiteX7" fmla="*/ 240631 w 1445255"/>
                    <a:gd name="connsiteY7" fmla="*/ 434983 h 1484692"/>
                    <a:gd name="connsiteX8" fmla="*/ 104273 w 1445255"/>
                    <a:gd name="connsiteY8" fmla="*/ 294615 h 1484692"/>
                    <a:gd name="connsiteX9" fmla="*/ 0 w 1445255"/>
                    <a:gd name="connsiteY9" fmla="*/ 1036562 h 1484692"/>
                    <a:gd name="connsiteX0" fmla="*/ 0 w 1445255"/>
                    <a:gd name="connsiteY0" fmla="*/ 1036562 h 1413551"/>
                    <a:gd name="connsiteX1" fmla="*/ 376989 w 1445255"/>
                    <a:gd name="connsiteY1" fmla="*/ 1413551 h 1413551"/>
                    <a:gd name="connsiteX2" fmla="*/ 1351547 w 1445255"/>
                    <a:gd name="connsiteY2" fmla="*/ 1413551 h 1413551"/>
                    <a:gd name="connsiteX3" fmla="*/ 1347536 w 1445255"/>
                    <a:gd name="connsiteY3" fmla="*/ 679625 h 1413551"/>
                    <a:gd name="connsiteX4" fmla="*/ 830178 w 1445255"/>
                    <a:gd name="connsiteY4" fmla="*/ 166278 h 1413551"/>
                    <a:gd name="connsiteX5" fmla="*/ 854242 w 1445255"/>
                    <a:gd name="connsiteY5" fmla="*/ 274562 h 1413551"/>
                    <a:gd name="connsiteX6" fmla="*/ 581526 w 1445255"/>
                    <a:gd name="connsiteY6" fmla="*/ 1846 h 1413551"/>
                    <a:gd name="connsiteX7" fmla="*/ 240631 w 1445255"/>
                    <a:gd name="connsiteY7" fmla="*/ 434983 h 1413551"/>
                    <a:gd name="connsiteX8" fmla="*/ 104273 w 1445255"/>
                    <a:gd name="connsiteY8" fmla="*/ 294615 h 1413551"/>
                    <a:gd name="connsiteX9" fmla="*/ 0 w 1445255"/>
                    <a:gd name="connsiteY9" fmla="*/ 1036562 h 1413551"/>
                    <a:gd name="connsiteX0" fmla="*/ 0 w 1351547"/>
                    <a:gd name="connsiteY0" fmla="*/ 1036562 h 1413551"/>
                    <a:gd name="connsiteX1" fmla="*/ 376989 w 1351547"/>
                    <a:gd name="connsiteY1" fmla="*/ 1413551 h 1413551"/>
                    <a:gd name="connsiteX2" fmla="*/ 1351547 w 1351547"/>
                    <a:gd name="connsiteY2" fmla="*/ 1413551 h 1413551"/>
                    <a:gd name="connsiteX3" fmla="*/ 1347536 w 1351547"/>
                    <a:gd name="connsiteY3" fmla="*/ 679625 h 1413551"/>
                    <a:gd name="connsiteX4" fmla="*/ 830178 w 1351547"/>
                    <a:gd name="connsiteY4" fmla="*/ 166278 h 1413551"/>
                    <a:gd name="connsiteX5" fmla="*/ 854242 w 1351547"/>
                    <a:gd name="connsiteY5" fmla="*/ 274562 h 1413551"/>
                    <a:gd name="connsiteX6" fmla="*/ 581526 w 1351547"/>
                    <a:gd name="connsiteY6" fmla="*/ 1846 h 1413551"/>
                    <a:gd name="connsiteX7" fmla="*/ 240631 w 1351547"/>
                    <a:gd name="connsiteY7" fmla="*/ 434983 h 1413551"/>
                    <a:gd name="connsiteX8" fmla="*/ 104273 w 1351547"/>
                    <a:gd name="connsiteY8" fmla="*/ 294615 h 1413551"/>
                    <a:gd name="connsiteX9" fmla="*/ 0 w 1351547"/>
                    <a:gd name="connsiteY9" fmla="*/ 1036562 h 1413551"/>
                    <a:gd name="connsiteX0" fmla="*/ 0 w 1351547"/>
                    <a:gd name="connsiteY0" fmla="*/ 1036562 h 1413551"/>
                    <a:gd name="connsiteX1" fmla="*/ 376989 w 1351547"/>
                    <a:gd name="connsiteY1" fmla="*/ 1413551 h 1413551"/>
                    <a:gd name="connsiteX2" fmla="*/ 1351547 w 1351547"/>
                    <a:gd name="connsiteY2" fmla="*/ 1413551 h 1413551"/>
                    <a:gd name="connsiteX3" fmla="*/ 1347536 w 1351547"/>
                    <a:gd name="connsiteY3" fmla="*/ 679625 h 1413551"/>
                    <a:gd name="connsiteX4" fmla="*/ 830178 w 1351547"/>
                    <a:gd name="connsiteY4" fmla="*/ 166278 h 1413551"/>
                    <a:gd name="connsiteX5" fmla="*/ 854242 w 1351547"/>
                    <a:gd name="connsiteY5" fmla="*/ 274562 h 1413551"/>
                    <a:gd name="connsiteX6" fmla="*/ 581526 w 1351547"/>
                    <a:gd name="connsiteY6" fmla="*/ 1846 h 1413551"/>
                    <a:gd name="connsiteX7" fmla="*/ 240631 w 1351547"/>
                    <a:gd name="connsiteY7" fmla="*/ 434983 h 1413551"/>
                    <a:gd name="connsiteX8" fmla="*/ 104273 w 1351547"/>
                    <a:gd name="connsiteY8" fmla="*/ 294615 h 1413551"/>
                    <a:gd name="connsiteX9" fmla="*/ 0 w 1351547"/>
                    <a:gd name="connsiteY9" fmla="*/ 1036562 h 1413551"/>
                    <a:gd name="connsiteX0" fmla="*/ 0 w 1351547"/>
                    <a:gd name="connsiteY0" fmla="*/ 1034716 h 1411705"/>
                    <a:gd name="connsiteX1" fmla="*/ 376989 w 1351547"/>
                    <a:gd name="connsiteY1" fmla="*/ 1411705 h 1411705"/>
                    <a:gd name="connsiteX2" fmla="*/ 1351547 w 1351547"/>
                    <a:gd name="connsiteY2" fmla="*/ 1411705 h 1411705"/>
                    <a:gd name="connsiteX3" fmla="*/ 1347536 w 1351547"/>
                    <a:gd name="connsiteY3" fmla="*/ 677779 h 1411705"/>
                    <a:gd name="connsiteX4" fmla="*/ 830178 w 1351547"/>
                    <a:gd name="connsiteY4" fmla="*/ 164432 h 1411705"/>
                    <a:gd name="connsiteX5" fmla="*/ 854242 w 1351547"/>
                    <a:gd name="connsiteY5" fmla="*/ 272716 h 1411705"/>
                    <a:gd name="connsiteX6" fmla="*/ 581526 w 1351547"/>
                    <a:gd name="connsiteY6" fmla="*/ 0 h 1411705"/>
                    <a:gd name="connsiteX7" fmla="*/ 240631 w 1351547"/>
                    <a:gd name="connsiteY7" fmla="*/ 433137 h 1411705"/>
                    <a:gd name="connsiteX8" fmla="*/ 104273 w 1351547"/>
                    <a:gd name="connsiteY8" fmla="*/ 292769 h 1411705"/>
                    <a:gd name="connsiteX9" fmla="*/ 0 w 1351547"/>
                    <a:gd name="connsiteY9" fmla="*/ 1034716 h 1411705"/>
                    <a:gd name="connsiteX0" fmla="*/ 0 w 1351547"/>
                    <a:gd name="connsiteY0" fmla="*/ 1034716 h 1411705"/>
                    <a:gd name="connsiteX1" fmla="*/ 376989 w 1351547"/>
                    <a:gd name="connsiteY1" fmla="*/ 1411705 h 1411705"/>
                    <a:gd name="connsiteX2" fmla="*/ 1351547 w 1351547"/>
                    <a:gd name="connsiteY2" fmla="*/ 1411705 h 1411705"/>
                    <a:gd name="connsiteX3" fmla="*/ 1347536 w 1351547"/>
                    <a:gd name="connsiteY3" fmla="*/ 677779 h 1411705"/>
                    <a:gd name="connsiteX4" fmla="*/ 830178 w 1351547"/>
                    <a:gd name="connsiteY4" fmla="*/ 164432 h 1411705"/>
                    <a:gd name="connsiteX5" fmla="*/ 854242 w 1351547"/>
                    <a:gd name="connsiteY5" fmla="*/ 272716 h 1411705"/>
                    <a:gd name="connsiteX6" fmla="*/ 581526 w 1351547"/>
                    <a:gd name="connsiteY6" fmla="*/ 0 h 1411705"/>
                    <a:gd name="connsiteX7" fmla="*/ 240631 w 1351547"/>
                    <a:gd name="connsiteY7" fmla="*/ 433137 h 1411705"/>
                    <a:gd name="connsiteX8" fmla="*/ 104273 w 1351547"/>
                    <a:gd name="connsiteY8" fmla="*/ 292769 h 1411705"/>
                    <a:gd name="connsiteX9" fmla="*/ 0 w 1351547"/>
                    <a:gd name="connsiteY9" fmla="*/ 1034716 h 1411705"/>
                    <a:gd name="connsiteX0" fmla="*/ 0 w 1351547"/>
                    <a:gd name="connsiteY0" fmla="*/ 1034716 h 1411705"/>
                    <a:gd name="connsiteX1" fmla="*/ 376989 w 1351547"/>
                    <a:gd name="connsiteY1" fmla="*/ 1411705 h 1411705"/>
                    <a:gd name="connsiteX2" fmla="*/ 1351547 w 1351547"/>
                    <a:gd name="connsiteY2" fmla="*/ 1411705 h 1411705"/>
                    <a:gd name="connsiteX3" fmla="*/ 1347536 w 1351547"/>
                    <a:gd name="connsiteY3" fmla="*/ 677779 h 1411705"/>
                    <a:gd name="connsiteX4" fmla="*/ 830178 w 1351547"/>
                    <a:gd name="connsiteY4" fmla="*/ 164432 h 1411705"/>
                    <a:gd name="connsiteX5" fmla="*/ 854242 w 1351547"/>
                    <a:gd name="connsiteY5" fmla="*/ 272716 h 1411705"/>
                    <a:gd name="connsiteX6" fmla="*/ 581526 w 1351547"/>
                    <a:gd name="connsiteY6" fmla="*/ 0 h 1411705"/>
                    <a:gd name="connsiteX7" fmla="*/ 240631 w 1351547"/>
                    <a:gd name="connsiteY7" fmla="*/ 433137 h 1411705"/>
                    <a:gd name="connsiteX8" fmla="*/ 104273 w 1351547"/>
                    <a:gd name="connsiteY8" fmla="*/ 292769 h 1411705"/>
                    <a:gd name="connsiteX9" fmla="*/ 0 w 1351547"/>
                    <a:gd name="connsiteY9" fmla="*/ 1034716 h 1411705"/>
                    <a:gd name="connsiteX0" fmla="*/ 0 w 1351547"/>
                    <a:gd name="connsiteY0" fmla="*/ 1034716 h 1411705"/>
                    <a:gd name="connsiteX1" fmla="*/ 376989 w 1351547"/>
                    <a:gd name="connsiteY1" fmla="*/ 1411705 h 1411705"/>
                    <a:gd name="connsiteX2" fmla="*/ 1351547 w 1351547"/>
                    <a:gd name="connsiteY2" fmla="*/ 1411705 h 1411705"/>
                    <a:gd name="connsiteX3" fmla="*/ 1347536 w 1351547"/>
                    <a:gd name="connsiteY3" fmla="*/ 677779 h 1411705"/>
                    <a:gd name="connsiteX4" fmla="*/ 830178 w 1351547"/>
                    <a:gd name="connsiteY4" fmla="*/ 164432 h 1411705"/>
                    <a:gd name="connsiteX5" fmla="*/ 854242 w 1351547"/>
                    <a:gd name="connsiteY5" fmla="*/ 272716 h 1411705"/>
                    <a:gd name="connsiteX6" fmla="*/ 581526 w 1351547"/>
                    <a:gd name="connsiteY6" fmla="*/ 0 h 1411705"/>
                    <a:gd name="connsiteX7" fmla="*/ 240631 w 1351547"/>
                    <a:gd name="connsiteY7" fmla="*/ 433137 h 1411705"/>
                    <a:gd name="connsiteX8" fmla="*/ 104273 w 1351547"/>
                    <a:gd name="connsiteY8" fmla="*/ 292769 h 1411705"/>
                    <a:gd name="connsiteX9" fmla="*/ 0 w 1351547"/>
                    <a:gd name="connsiteY9" fmla="*/ 1034716 h 1411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51547" h="1411705">
                      <a:moveTo>
                        <a:pt x="0" y="1034716"/>
                      </a:moveTo>
                      <a:lnTo>
                        <a:pt x="376989" y="1411705"/>
                      </a:lnTo>
                      <a:lnTo>
                        <a:pt x="1351547" y="1411705"/>
                      </a:lnTo>
                      <a:lnTo>
                        <a:pt x="1347536" y="677779"/>
                      </a:lnTo>
                      <a:lnTo>
                        <a:pt x="830178" y="164432"/>
                      </a:lnTo>
                      <a:lnTo>
                        <a:pt x="854242" y="272716"/>
                      </a:lnTo>
                      <a:lnTo>
                        <a:pt x="581526" y="0"/>
                      </a:lnTo>
                      <a:lnTo>
                        <a:pt x="240631" y="433137"/>
                      </a:lnTo>
                      <a:lnTo>
                        <a:pt x="104273" y="292769"/>
                      </a:lnTo>
                      <a:lnTo>
                        <a:pt x="0" y="1034716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30" name="Freeform 21">
                  <a:extLst>
                    <a:ext uri="{FF2B5EF4-FFF2-40B4-BE49-F238E27FC236}">
                      <a16:creationId xmlns:a16="http://schemas.microsoft.com/office/drawing/2014/main" id="{67FDB2DA-8FAA-4711-9B0A-8AEB1D0EB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9507" y="1781802"/>
                  <a:ext cx="1832860" cy="1580115"/>
                </a:xfrm>
                <a:custGeom>
                  <a:avLst/>
                  <a:gdLst>
                    <a:gd name="T0" fmla="*/ 44 w 189"/>
                    <a:gd name="T1" fmla="*/ 163 h 163"/>
                    <a:gd name="T2" fmla="*/ 47 w 189"/>
                    <a:gd name="T3" fmla="*/ 116 h 163"/>
                    <a:gd name="T4" fmla="*/ 59 w 189"/>
                    <a:gd name="T5" fmla="*/ 89 h 163"/>
                    <a:gd name="T6" fmla="*/ 63 w 189"/>
                    <a:gd name="T7" fmla="*/ 113 h 163"/>
                    <a:gd name="T8" fmla="*/ 76 w 189"/>
                    <a:gd name="T9" fmla="*/ 68 h 163"/>
                    <a:gd name="T10" fmla="*/ 101 w 189"/>
                    <a:gd name="T11" fmla="*/ 163 h 163"/>
                    <a:gd name="T12" fmla="*/ 111 w 189"/>
                    <a:gd name="T13" fmla="*/ 31 h 163"/>
                    <a:gd name="T14" fmla="*/ 108 w 189"/>
                    <a:gd name="T15" fmla="*/ 60 h 163"/>
                    <a:gd name="T16" fmla="*/ 62 w 189"/>
                    <a:gd name="T17" fmla="*/ 0 h 163"/>
                    <a:gd name="T18" fmla="*/ 31 w 189"/>
                    <a:gd name="T19" fmla="*/ 75 h 163"/>
                    <a:gd name="T20" fmla="*/ 25 w 189"/>
                    <a:gd name="T21" fmla="*/ 48 h 163"/>
                    <a:gd name="T22" fmla="*/ 6 w 189"/>
                    <a:gd name="T23" fmla="*/ 100 h 163"/>
                    <a:gd name="T24" fmla="*/ 44 w 189"/>
                    <a:gd name="T25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9" h="163">
                      <a:moveTo>
                        <a:pt x="44" y="163"/>
                      </a:moveTo>
                      <a:cubicBezTo>
                        <a:pt x="33" y="141"/>
                        <a:pt x="39" y="128"/>
                        <a:pt x="47" y="116"/>
                      </a:cubicBezTo>
                      <a:cubicBezTo>
                        <a:pt x="56" y="102"/>
                        <a:pt x="59" y="89"/>
                        <a:pt x="59" y="89"/>
                      </a:cubicBezTo>
                      <a:cubicBezTo>
                        <a:pt x="59" y="89"/>
                        <a:pt x="66" y="98"/>
                        <a:pt x="63" y="113"/>
                      </a:cubicBezTo>
                      <a:cubicBezTo>
                        <a:pt x="76" y="99"/>
                        <a:pt x="78" y="76"/>
                        <a:pt x="76" y="68"/>
                      </a:cubicBezTo>
                      <a:cubicBezTo>
                        <a:pt x="105" y="88"/>
                        <a:pt x="117" y="131"/>
                        <a:pt x="101" y="163"/>
                      </a:cubicBezTo>
                      <a:cubicBezTo>
                        <a:pt x="189" y="114"/>
                        <a:pt x="123" y="39"/>
                        <a:pt x="111" y="31"/>
                      </a:cubicBezTo>
                      <a:cubicBezTo>
                        <a:pt x="115" y="39"/>
                        <a:pt x="116" y="53"/>
                        <a:pt x="108" y="60"/>
                      </a:cubicBezTo>
                      <a:cubicBezTo>
                        <a:pt x="95" y="10"/>
                        <a:pt x="62" y="0"/>
                        <a:pt x="62" y="0"/>
                      </a:cubicBezTo>
                      <a:cubicBezTo>
                        <a:pt x="66" y="26"/>
                        <a:pt x="49" y="54"/>
                        <a:pt x="31" y="75"/>
                      </a:cubicBezTo>
                      <a:cubicBezTo>
                        <a:pt x="31" y="65"/>
                        <a:pt x="30" y="58"/>
                        <a:pt x="25" y="48"/>
                      </a:cubicBezTo>
                      <a:cubicBezTo>
                        <a:pt x="24" y="66"/>
                        <a:pt x="9" y="82"/>
                        <a:pt x="6" y="100"/>
                      </a:cubicBezTo>
                      <a:cubicBezTo>
                        <a:pt x="0" y="125"/>
                        <a:pt x="9" y="144"/>
                        <a:pt x="44" y="1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5A5B6B3-4F58-4CE8-B9FF-11BBCA1705C8}"/>
                </a:ext>
              </a:extLst>
            </p:cNvPr>
            <p:cNvGrpSpPr/>
            <p:nvPr/>
          </p:nvGrpSpPr>
          <p:grpSpPr>
            <a:xfrm>
              <a:off x="4665694" y="2979540"/>
              <a:ext cx="5790317" cy="1447800"/>
              <a:chOff x="4665694" y="2979540"/>
              <a:chExt cx="5790317" cy="14478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FC8E8B1-7E77-4F2E-85AA-F4106F3A4B58}"/>
                  </a:ext>
                </a:extLst>
              </p:cNvPr>
              <p:cNvGrpSpPr/>
              <p:nvPr/>
            </p:nvGrpSpPr>
            <p:grpSpPr>
              <a:xfrm>
                <a:off x="6089602" y="2979540"/>
                <a:ext cx="4366409" cy="1447800"/>
                <a:chOff x="6089602" y="2979540"/>
                <a:chExt cx="4366409" cy="14478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069B65B-C564-4274-BE35-C604098C5676}"/>
                    </a:ext>
                  </a:extLst>
                </p:cNvPr>
                <p:cNvSpPr/>
                <p:nvPr/>
              </p:nvSpPr>
              <p:spPr>
                <a:xfrm flipH="1">
                  <a:off x="6089602" y="2979540"/>
                  <a:ext cx="4366409" cy="14478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45DADA1E-A740-41C6-88C0-A2EDE9044203}"/>
                    </a:ext>
                  </a:extLst>
                </p:cNvPr>
                <p:cNvGrpSpPr/>
                <p:nvPr/>
              </p:nvGrpSpPr>
              <p:grpSpPr>
                <a:xfrm>
                  <a:off x="6474242" y="3129503"/>
                  <a:ext cx="3796784" cy="1069025"/>
                  <a:chOff x="6474242" y="3129503"/>
                  <a:chExt cx="3796784" cy="1069025"/>
                </a:xfrm>
              </p:grpSpPr>
              <p:sp>
                <p:nvSpPr>
                  <p:cNvPr id="24" name="TextBox 39">
                    <a:extLst>
                      <a:ext uri="{FF2B5EF4-FFF2-40B4-BE49-F238E27FC236}">
                        <a16:creationId xmlns:a16="http://schemas.microsoft.com/office/drawing/2014/main" id="{9956AAE7-1F62-4C5F-B98A-6BFBF45C55B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474242" y="3129503"/>
                    <a:ext cx="379678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493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8987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8480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7973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7467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6960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6453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5947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PUMPING &amp; IRRIGATION</a:t>
                    </a:r>
                  </a:p>
                </p:txBody>
              </p:sp>
              <p:sp>
                <p:nvSpPr>
                  <p:cNvPr id="25" name="TextBox 40">
                    <a:extLst>
                      <a:ext uri="{FF2B5EF4-FFF2-40B4-BE49-F238E27FC236}">
                        <a16:creationId xmlns:a16="http://schemas.microsoft.com/office/drawing/2014/main" id="{AFA88C32-644C-44DC-B753-749A26DC46B7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474242" y="3552197"/>
                    <a:ext cx="32766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493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8987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8480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7973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7467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6960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6453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5947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800" kern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To the community, farms and residentials. </a:t>
                    </a:r>
                    <a:endParaRPr lang="en-US" sz="18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5DD7433-6F42-46C1-907C-E03CFEF224D1}"/>
                  </a:ext>
                </a:extLst>
              </p:cNvPr>
              <p:cNvGrpSpPr/>
              <p:nvPr/>
            </p:nvGrpSpPr>
            <p:grpSpPr>
              <a:xfrm>
                <a:off x="4665694" y="2988503"/>
                <a:ext cx="1427733" cy="1429875"/>
                <a:chOff x="3229689" y="1600200"/>
                <a:chExt cx="1972203" cy="1975162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43B9721-691C-483E-97F0-80BECFAFB932}"/>
                    </a:ext>
                  </a:extLst>
                </p:cNvPr>
                <p:cNvSpPr/>
                <p:nvPr/>
              </p:nvSpPr>
              <p:spPr>
                <a:xfrm>
                  <a:off x="3229689" y="1600200"/>
                  <a:ext cx="1972203" cy="197220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C41F4BD-A77B-4CA9-A6E3-E5D30553EF0C}"/>
                    </a:ext>
                  </a:extLst>
                </p:cNvPr>
                <p:cNvGrpSpPr/>
                <p:nvPr/>
              </p:nvGrpSpPr>
              <p:grpSpPr>
                <a:xfrm>
                  <a:off x="3680475" y="1918471"/>
                  <a:ext cx="1512872" cy="1656891"/>
                  <a:chOff x="7696200" y="1946276"/>
                  <a:chExt cx="1282831" cy="1404952"/>
                </a:xfrm>
              </p:grpSpPr>
              <p:sp>
                <p:nvSpPr>
                  <p:cNvPr id="20" name="Freeform 67">
                    <a:extLst>
                      <a:ext uri="{FF2B5EF4-FFF2-40B4-BE49-F238E27FC236}">
                        <a16:creationId xmlns:a16="http://schemas.microsoft.com/office/drawing/2014/main" id="{62CD7B35-B75B-49C4-ADCD-A4C148A1C3A9}"/>
                      </a:ext>
                    </a:extLst>
                  </p:cNvPr>
                  <p:cNvSpPr/>
                  <p:nvPr/>
                </p:nvSpPr>
                <p:spPr>
                  <a:xfrm>
                    <a:off x="7739178" y="1951347"/>
                    <a:ext cx="1239853" cy="1399881"/>
                  </a:xfrm>
                  <a:custGeom>
                    <a:avLst/>
                    <a:gdLst>
                      <a:gd name="connsiteX0" fmla="*/ 37935 w 1338013"/>
                      <a:gd name="connsiteY0" fmla="*/ 1009706 h 1464412"/>
                      <a:gd name="connsiteX1" fmla="*/ 419721 w 1338013"/>
                      <a:gd name="connsiteY1" fmla="*/ 1400919 h 1464412"/>
                      <a:gd name="connsiteX2" fmla="*/ 1239853 w 1338013"/>
                      <a:gd name="connsiteY2" fmla="*/ 1400919 h 1464412"/>
                      <a:gd name="connsiteX3" fmla="*/ 1235140 w 1338013"/>
                      <a:gd name="connsiteY3" fmla="*/ 788177 h 1464412"/>
                      <a:gd name="connsiteX4" fmla="*/ 448001 w 1338013"/>
                      <a:gd name="connsiteY4" fmla="*/ 1038 h 1464412"/>
                      <a:gd name="connsiteX5" fmla="*/ 297173 w 1338013"/>
                      <a:gd name="connsiteY5" fmla="*/ 618494 h 1464412"/>
                      <a:gd name="connsiteX6" fmla="*/ 99210 w 1338013"/>
                      <a:gd name="connsiteY6" fmla="*/ 528939 h 1464412"/>
                      <a:gd name="connsiteX7" fmla="*/ 19082 w 1338013"/>
                      <a:gd name="connsiteY7" fmla="*/ 802317 h 1464412"/>
                      <a:gd name="connsiteX8" fmla="*/ 37935 w 1338013"/>
                      <a:gd name="connsiteY8" fmla="*/ 1009706 h 1464412"/>
                      <a:gd name="connsiteX0" fmla="*/ 37935 w 1338013"/>
                      <a:gd name="connsiteY0" fmla="*/ 1009706 h 1464412"/>
                      <a:gd name="connsiteX1" fmla="*/ 419721 w 1338013"/>
                      <a:gd name="connsiteY1" fmla="*/ 1400919 h 1464412"/>
                      <a:gd name="connsiteX2" fmla="*/ 1239853 w 1338013"/>
                      <a:gd name="connsiteY2" fmla="*/ 1400919 h 1464412"/>
                      <a:gd name="connsiteX3" fmla="*/ 1235140 w 1338013"/>
                      <a:gd name="connsiteY3" fmla="*/ 788177 h 1464412"/>
                      <a:gd name="connsiteX4" fmla="*/ 448001 w 1338013"/>
                      <a:gd name="connsiteY4" fmla="*/ 1038 h 1464412"/>
                      <a:gd name="connsiteX5" fmla="*/ 297173 w 1338013"/>
                      <a:gd name="connsiteY5" fmla="*/ 618494 h 1464412"/>
                      <a:gd name="connsiteX6" fmla="*/ 99210 w 1338013"/>
                      <a:gd name="connsiteY6" fmla="*/ 528939 h 1464412"/>
                      <a:gd name="connsiteX7" fmla="*/ 19082 w 1338013"/>
                      <a:gd name="connsiteY7" fmla="*/ 802317 h 1464412"/>
                      <a:gd name="connsiteX8" fmla="*/ 37935 w 1338013"/>
                      <a:gd name="connsiteY8" fmla="*/ 1009706 h 1464412"/>
                      <a:gd name="connsiteX0" fmla="*/ 37935 w 1338013"/>
                      <a:gd name="connsiteY0" fmla="*/ 1009706 h 1400919"/>
                      <a:gd name="connsiteX1" fmla="*/ 419721 w 1338013"/>
                      <a:gd name="connsiteY1" fmla="*/ 1400919 h 1400919"/>
                      <a:gd name="connsiteX2" fmla="*/ 1239853 w 1338013"/>
                      <a:gd name="connsiteY2" fmla="*/ 1400919 h 1400919"/>
                      <a:gd name="connsiteX3" fmla="*/ 1235140 w 1338013"/>
                      <a:gd name="connsiteY3" fmla="*/ 788177 h 1400919"/>
                      <a:gd name="connsiteX4" fmla="*/ 448001 w 1338013"/>
                      <a:gd name="connsiteY4" fmla="*/ 1038 h 1400919"/>
                      <a:gd name="connsiteX5" fmla="*/ 297173 w 1338013"/>
                      <a:gd name="connsiteY5" fmla="*/ 618494 h 1400919"/>
                      <a:gd name="connsiteX6" fmla="*/ 99210 w 1338013"/>
                      <a:gd name="connsiteY6" fmla="*/ 528939 h 1400919"/>
                      <a:gd name="connsiteX7" fmla="*/ 19082 w 1338013"/>
                      <a:gd name="connsiteY7" fmla="*/ 802317 h 1400919"/>
                      <a:gd name="connsiteX8" fmla="*/ 37935 w 1338013"/>
                      <a:gd name="connsiteY8" fmla="*/ 1009706 h 1400919"/>
                      <a:gd name="connsiteX0" fmla="*/ 37935 w 1239853"/>
                      <a:gd name="connsiteY0" fmla="*/ 1009706 h 1400919"/>
                      <a:gd name="connsiteX1" fmla="*/ 419721 w 1239853"/>
                      <a:gd name="connsiteY1" fmla="*/ 1400919 h 1400919"/>
                      <a:gd name="connsiteX2" fmla="*/ 1239853 w 1239853"/>
                      <a:gd name="connsiteY2" fmla="*/ 1400919 h 1400919"/>
                      <a:gd name="connsiteX3" fmla="*/ 1235140 w 1239853"/>
                      <a:gd name="connsiteY3" fmla="*/ 788177 h 1400919"/>
                      <a:gd name="connsiteX4" fmla="*/ 448001 w 1239853"/>
                      <a:gd name="connsiteY4" fmla="*/ 1038 h 1400919"/>
                      <a:gd name="connsiteX5" fmla="*/ 297173 w 1239853"/>
                      <a:gd name="connsiteY5" fmla="*/ 618494 h 1400919"/>
                      <a:gd name="connsiteX6" fmla="*/ 99210 w 1239853"/>
                      <a:gd name="connsiteY6" fmla="*/ 528939 h 1400919"/>
                      <a:gd name="connsiteX7" fmla="*/ 19082 w 1239853"/>
                      <a:gd name="connsiteY7" fmla="*/ 802317 h 1400919"/>
                      <a:gd name="connsiteX8" fmla="*/ 37935 w 1239853"/>
                      <a:gd name="connsiteY8" fmla="*/ 1009706 h 1400919"/>
                      <a:gd name="connsiteX0" fmla="*/ 37935 w 1239853"/>
                      <a:gd name="connsiteY0" fmla="*/ 1009706 h 1400919"/>
                      <a:gd name="connsiteX1" fmla="*/ 419721 w 1239853"/>
                      <a:gd name="connsiteY1" fmla="*/ 1400919 h 1400919"/>
                      <a:gd name="connsiteX2" fmla="*/ 1239853 w 1239853"/>
                      <a:gd name="connsiteY2" fmla="*/ 1400919 h 1400919"/>
                      <a:gd name="connsiteX3" fmla="*/ 1235140 w 1239853"/>
                      <a:gd name="connsiteY3" fmla="*/ 788177 h 1400919"/>
                      <a:gd name="connsiteX4" fmla="*/ 448001 w 1239853"/>
                      <a:gd name="connsiteY4" fmla="*/ 1038 h 1400919"/>
                      <a:gd name="connsiteX5" fmla="*/ 297173 w 1239853"/>
                      <a:gd name="connsiteY5" fmla="*/ 618494 h 1400919"/>
                      <a:gd name="connsiteX6" fmla="*/ 99210 w 1239853"/>
                      <a:gd name="connsiteY6" fmla="*/ 528939 h 1400919"/>
                      <a:gd name="connsiteX7" fmla="*/ 19082 w 1239853"/>
                      <a:gd name="connsiteY7" fmla="*/ 802317 h 1400919"/>
                      <a:gd name="connsiteX8" fmla="*/ 37935 w 1239853"/>
                      <a:gd name="connsiteY8" fmla="*/ 1009706 h 1400919"/>
                      <a:gd name="connsiteX0" fmla="*/ 37935 w 1239853"/>
                      <a:gd name="connsiteY0" fmla="*/ 1008668 h 1399881"/>
                      <a:gd name="connsiteX1" fmla="*/ 419721 w 1239853"/>
                      <a:gd name="connsiteY1" fmla="*/ 1399881 h 1399881"/>
                      <a:gd name="connsiteX2" fmla="*/ 1239853 w 1239853"/>
                      <a:gd name="connsiteY2" fmla="*/ 1399881 h 1399881"/>
                      <a:gd name="connsiteX3" fmla="*/ 1235140 w 1239853"/>
                      <a:gd name="connsiteY3" fmla="*/ 787139 h 1399881"/>
                      <a:gd name="connsiteX4" fmla="*/ 448001 w 1239853"/>
                      <a:gd name="connsiteY4" fmla="*/ 0 h 1399881"/>
                      <a:gd name="connsiteX5" fmla="*/ 297173 w 1239853"/>
                      <a:gd name="connsiteY5" fmla="*/ 617456 h 1399881"/>
                      <a:gd name="connsiteX6" fmla="*/ 99210 w 1239853"/>
                      <a:gd name="connsiteY6" fmla="*/ 527901 h 1399881"/>
                      <a:gd name="connsiteX7" fmla="*/ 19082 w 1239853"/>
                      <a:gd name="connsiteY7" fmla="*/ 801279 h 1399881"/>
                      <a:gd name="connsiteX8" fmla="*/ 37935 w 1239853"/>
                      <a:gd name="connsiteY8" fmla="*/ 1008668 h 1399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9853" h="1399881">
                        <a:moveTo>
                          <a:pt x="37935" y="1008668"/>
                        </a:moveTo>
                        <a:lnTo>
                          <a:pt x="419721" y="1399881"/>
                        </a:lnTo>
                        <a:lnTo>
                          <a:pt x="1239853" y="1399881"/>
                        </a:lnTo>
                        <a:lnTo>
                          <a:pt x="1235140" y="787139"/>
                        </a:lnTo>
                        <a:lnTo>
                          <a:pt x="448001" y="0"/>
                        </a:lnTo>
                        <a:lnTo>
                          <a:pt x="297173" y="617456"/>
                        </a:lnTo>
                        <a:cubicBezTo>
                          <a:pt x="239041" y="705439"/>
                          <a:pt x="145559" y="497264"/>
                          <a:pt x="99210" y="527901"/>
                        </a:cubicBezTo>
                        <a:cubicBezTo>
                          <a:pt x="52862" y="558538"/>
                          <a:pt x="26938" y="721151"/>
                          <a:pt x="19082" y="801279"/>
                        </a:cubicBezTo>
                        <a:cubicBezTo>
                          <a:pt x="11226" y="881407"/>
                          <a:pt x="-28838" y="908901"/>
                          <a:pt x="37935" y="1008668"/>
                        </a:cubicBezTo>
                        <a:close/>
                      </a:path>
                    </a:pathLst>
                  </a:custGeom>
                  <a:solidFill>
                    <a:schemeClr val="tx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218987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493" algn="l" defTabSz="1218987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8987" algn="l" defTabSz="1218987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8480" algn="l" defTabSz="1218987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7973" algn="l" defTabSz="1218987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7467" algn="l" defTabSz="1218987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6960" algn="l" defTabSz="1218987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6453" algn="l" defTabSz="1218987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5947" algn="l" defTabSz="1218987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reeform 16">
                    <a:extLst>
                      <a:ext uri="{FF2B5EF4-FFF2-40B4-BE49-F238E27FC236}">
                        <a16:creationId xmlns:a16="http://schemas.microsoft.com/office/drawing/2014/main" id="{4389267C-5BCD-471C-90C6-36DC815D24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696200" y="1946276"/>
                    <a:ext cx="939800" cy="1222375"/>
                  </a:xfrm>
                  <a:custGeom>
                    <a:avLst/>
                    <a:gdLst>
                      <a:gd name="T0" fmla="*/ 94 w 123"/>
                      <a:gd name="T1" fmla="*/ 37 h 160"/>
                      <a:gd name="T2" fmla="*/ 65 w 123"/>
                      <a:gd name="T3" fmla="*/ 2 h 160"/>
                      <a:gd name="T4" fmla="*/ 62 w 123"/>
                      <a:gd name="T5" fmla="*/ 0 h 160"/>
                      <a:gd name="T6" fmla="*/ 59 w 123"/>
                      <a:gd name="T7" fmla="*/ 2 h 160"/>
                      <a:gd name="T8" fmla="*/ 30 w 123"/>
                      <a:gd name="T9" fmla="*/ 37 h 160"/>
                      <a:gd name="T10" fmla="*/ 0 w 123"/>
                      <a:gd name="T11" fmla="*/ 98 h 160"/>
                      <a:gd name="T12" fmla="*/ 62 w 123"/>
                      <a:gd name="T13" fmla="*/ 160 h 160"/>
                      <a:gd name="T14" fmla="*/ 123 w 123"/>
                      <a:gd name="T15" fmla="*/ 98 h 160"/>
                      <a:gd name="T16" fmla="*/ 94 w 123"/>
                      <a:gd name="T17" fmla="*/ 37 h 160"/>
                      <a:gd name="T18" fmla="*/ 68 w 123"/>
                      <a:gd name="T19" fmla="*/ 140 h 160"/>
                      <a:gd name="T20" fmla="*/ 58 w 123"/>
                      <a:gd name="T21" fmla="*/ 141 h 160"/>
                      <a:gd name="T22" fmla="*/ 15 w 123"/>
                      <a:gd name="T23" fmla="*/ 98 h 160"/>
                      <a:gd name="T24" fmla="*/ 21 w 123"/>
                      <a:gd name="T25" fmla="*/ 79 h 160"/>
                      <a:gd name="T26" fmla="*/ 23 w 123"/>
                      <a:gd name="T27" fmla="*/ 78 h 160"/>
                      <a:gd name="T28" fmla="*/ 25 w 123"/>
                      <a:gd name="T29" fmla="*/ 81 h 160"/>
                      <a:gd name="T30" fmla="*/ 25 w 123"/>
                      <a:gd name="T31" fmla="*/ 83 h 160"/>
                      <a:gd name="T32" fmla="*/ 68 w 123"/>
                      <a:gd name="T33" fmla="*/ 136 h 160"/>
                      <a:gd name="T34" fmla="*/ 70 w 123"/>
                      <a:gd name="T35" fmla="*/ 138 h 160"/>
                      <a:gd name="T36" fmla="*/ 68 w 123"/>
                      <a:gd name="T37" fmla="*/ 140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23" h="160">
                        <a:moveTo>
                          <a:pt x="94" y="37"/>
                        </a:moveTo>
                        <a:cubicBezTo>
                          <a:pt x="79" y="18"/>
                          <a:pt x="65" y="2"/>
                          <a:pt x="65" y="2"/>
                        </a:cubicBezTo>
                        <a:cubicBezTo>
                          <a:pt x="64" y="1"/>
                          <a:pt x="63" y="0"/>
                          <a:pt x="62" y="0"/>
                        </a:cubicBezTo>
                        <a:cubicBezTo>
                          <a:pt x="61" y="0"/>
                          <a:pt x="59" y="1"/>
                          <a:pt x="59" y="2"/>
                        </a:cubicBezTo>
                        <a:cubicBezTo>
                          <a:pt x="59" y="2"/>
                          <a:pt x="44" y="18"/>
                          <a:pt x="30" y="37"/>
                        </a:cubicBezTo>
                        <a:cubicBezTo>
                          <a:pt x="10" y="64"/>
                          <a:pt x="0" y="84"/>
                          <a:pt x="0" y="98"/>
                        </a:cubicBezTo>
                        <a:cubicBezTo>
                          <a:pt x="0" y="132"/>
                          <a:pt x="28" y="160"/>
                          <a:pt x="62" y="160"/>
                        </a:cubicBezTo>
                        <a:cubicBezTo>
                          <a:pt x="96" y="160"/>
                          <a:pt x="123" y="132"/>
                          <a:pt x="123" y="98"/>
                        </a:cubicBezTo>
                        <a:cubicBezTo>
                          <a:pt x="123" y="84"/>
                          <a:pt x="113" y="64"/>
                          <a:pt x="94" y="37"/>
                        </a:cubicBezTo>
                        <a:close/>
                        <a:moveTo>
                          <a:pt x="68" y="140"/>
                        </a:moveTo>
                        <a:cubicBezTo>
                          <a:pt x="65" y="141"/>
                          <a:pt x="61" y="141"/>
                          <a:pt x="58" y="141"/>
                        </a:cubicBezTo>
                        <a:cubicBezTo>
                          <a:pt x="34" y="141"/>
                          <a:pt x="15" y="122"/>
                          <a:pt x="15" y="98"/>
                        </a:cubicBezTo>
                        <a:cubicBezTo>
                          <a:pt x="15" y="95"/>
                          <a:pt x="16" y="89"/>
                          <a:pt x="21" y="79"/>
                        </a:cubicBezTo>
                        <a:cubicBezTo>
                          <a:pt x="21" y="78"/>
                          <a:pt x="22" y="78"/>
                          <a:pt x="23" y="78"/>
                        </a:cubicBezTo>
                        <a:cubicBezTo>
                          <a:pt x="24" y="78"/>
                          <a:pt x="25" y="79"/>
                          <a:pt x="25" y="81"/>
                        </a:cubicBezTo>
                        <a:cubicBezTo>
                          <a:pt x="25" y="81"/>
                          <a:pt x="25" y="82"/>
                          <a:pt x="25" y="83"/>
                        </a:cubicBezTo>
                        <a:cubicBezTo>
                          <a:pt x="25" y="109"/>
                          <a:pt x="43" y="131"/>
                          <a:pt x="68" y="136"/>
                        </a:cubicBezTo>
                        <a:cubicBezTo>
                          <a:pt x="69" y="136"/>
                          <a:pt x="70" y="137"/>
                          <a:pt x="70" y="138"/>
                        </a:cubicBezTo>
                        <a:cubicBezTo>
                          <a:pt x="70" y="139"/>
                          <a:pt x="69" y="140"/>
                          <a:pt x="68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493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8987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8480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7973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7467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6960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6453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5947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940B2C-8E3D-4CF5-A1D5-AF15AF258001}"/>
                </a:ext>
              </a:extLst>
            </p:cNvPr>
            <p:cNvGrpSpPr/>
            <p:nvPr/>
          </p:nvGrpSpPr>
          <p:grpSpPr>
            <a:xfrm>
              <a:off x="2207855" y="4412597"/>
              <a:ext cx="5326004" cy="1447800"/>
              <a:chOff x="2207855" y="4412597"/>
              <a:chExt cx="5326004" cy="14478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A60198B-AFE9-4683-BCA5-395AAB43DE11}"/>
                  </a:ext>
                </a:extLst>
              </p:cNvPr>
              <p:cNvGrpSpPr/>
              <p:nvPr/>
            </p:nvGrpSpPr>
            <p:grpSpPr>
              <a:xfrm>
                <a:off x="6088145" y="4413641"/>
                <a:ext cx="1445714" cy="1445713"/>
                <a:chOff x="3229689" y="3671359"/>
                <a:chExt cx="1972203" cy="1972202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9BC9AB7-0CE1-48E1-B4C1-59BF1F37F657}"/>
                    </a:ext>
                  </a:extLst>
                </p:cNvPr>
                <p:cNvSpPr/>
                <p:nvPr/>
              </p:nvSpPr>
              <p:spPr>
                <a:xfrm>
                  <a:off x="3229689" y="3671359"/>
                  <a:ext cx="1972203" cy="197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E97EF8BC-1483-4868-B4D6-E8489143A580}"/>
                    </a:ext>
                  </a:extLst>
                </p:cNvPr>
                <p:cNvGrpSpPr/>
                <p:nvPr/>
              </p:nvGrpSpPr>
              <p:grpSpPr>
                <a:xfrm>
                  <a:off x="3741303" y="3914890"/>
                  <a:ext cx="1457652" cy="1725638"/>
                  <a:chOff x="7999413" y="5029200"/>
                  <a:chExt cx="1220787" cy="1445226"/>
                </a:xfrm>
              </p:grpSpPr>
              <p:sp>
                <p:nvSpPr>
                  <p:cNvPr id="14" name="Freeform 5">
                    <a:extLst>
                      <a:ext uri="{FF2B5EF4-FFF2-40B4-BE49-F238E27FC236}">
                        <a16:creationId xmlns:a16="http://schemas.microsoft.com/office/drawing/2014/main" id="{59B7B088-12AA-461F-ADEF-6EBD3BFE06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09613" y="5029200"/>
                    <a:ext cx="1210587" cy="1445226"/>
                  </a:xfrm>
                  <a:custGeom>
                    <a:avLst/>
                    <a:gdLst>
                      <a:gd name="T0" fmla="*/ 33 w 148"/>
                      <a:gd name="T1" fmla="*/ 0 h 177"/>
                      <a:gd name="T2" fmla="*/ 3 w 148"/>
                      <a:gd name="T3" fmla="*/ 55 h 177"/>
                      <a:gd name="T4" fmla="*/ 6 w 148"/>
                      <a:gd name="T5" fmla="*/ 60 h 177"/>
                      <a:gd name="T6" fmla="*/ 7 w 148"/>
                      <a:gd name="T7" fmla="*/ 62 h 177"/>
                      <a:gd name="T8" fmla="*/ 9 w 148"/>
                      <a:gd name="T9" fmla="*/ 64 h 177"/>
                      <a:gd name="T10" fmla="*/ 11 w 148"/>
                      <a:gd name="T11" fmla="*/ 66 h 177"/>
                      <a:gd name="T12" fmla="*/ 13 w 148"/>
                      <a:gd name="T13" fmla="*/ 68 h 177"/>
                      <a:gd name="T14" fmla="*/ 15 w 148"/>
                      <a:gd name="T15" fmla="*/ 69 h 177"/>
                      <a:gd name="T16" fmla="*/ 17 w 148"/>
                      <a:gd name="T17" fmla="*/ 71 h 177"/>
                      <a:gd name="T18" fmla="*/ 3 w 148"/>
                      <a:gd name="T19" fmla="*/ 101 h 177"/>
                      <a:gd name="T20" fmla="*/ 6 w 148"/>
                      <a:gd name="T21" fmla="*/ 106 h 177"/>
                      <a:gd name="T22" fmla="*/ 7 w 148"/>
                      <a:gd name="T23" fmla="*/ 108 h 177"/>
                      <a:gd name="T24" fmla="*/ 9 w 148"/>
                      <a:gd name="T25" fmla="*/ 110 h 177"/>
                      <a:gd name="T26" fmla="*/ 11 w 148"/>
                      <a:gd name="T27" fmla="*/ 111 h 177"/>
                      <a:gd name="T28" fmla="*/ 13 w 148"/>
                      <a:gd name="T29" fmla="*/ 113 h 177"/>
                      <a:gd name="T30" fmla="*/ 15 w 148"/>
                      <a:gd name="T31" fmla="*/ 115 h 177"/>
                      <a:gd name="T32" fmla="*/ 17 w 148"/>
                      <a:gd name="T33" fmla="*/ 117 h 177"/>
                      <a:gd name="T34" fmla="*/ 0 w 148"/>
                      <a:gd name="T35" fmla="*/ 152 h 177"/>
                      <a:gd name="T36" fmla="*/ 3 w 148"/>
                      <a:gd name="T37" fmla="*/ 157 h 177"/>
                      <a:gd name="T38" fmla="*/ 4 w 148"/>
                      <a:gd name="T39" fmla="*/ 159 h 177"/>
                      <a:gd name="T40" fmla="*/ 6 w 148"/>
                      <a:gd name="T41" fmla="*/ 161 h 177"/>
                      <a:gd name="T42" fmla="*/ 8 w 148"/>
                      <a:gd name="T43" fmla="*/ 163 h 177"/>
                      <a:gd name="T44" fmla="*/ 10 w 148"/>
                      <a:gd name="T45" fmla="*/ 165 h 177"/>
                      <a:gd name="T46" fmla="*/ 12 w 148"/>
                      <a:gd name="T47" fmla="*/ 166 h 177"/>
                      <a:gd name="T48" fmla="*/ 14 w 148"/>
                      <a:gd name="T49" fmla="*/ 168 h 177"/>
                      <a:gd name="T50" fmla="*/ 16 w 148"/>
                      <a:gd name="T51" fmla="*/ 170 h 177"/>
                      <a:gd name="T52" fmla="*/ 18 w 148"/>
                      <a:gd name="T53" fmla="*/ 172 h 177"/>
                      <a:gd name="T54" fmla="*/ 20 w 148"/>
                      <a:gd name="T55" fmla="*/ 174 h 177"/>
                      <a:gd name="T56" fmla="*/ 22 w 148"/>
                      <a:gd name="T57" fmla="*/ 176 h 177"/>
                      <a:gd name="T58" fmla="*/ 23 w 148"/>
                      <a:gd name="T59" fmla="*/ 177 h 177"/>
                      <a:gd name="T60" fmla="*/ 148 w 148"/>
                      <a:gd name="T61" fmla="*/ 60 h 177"/>
                      <a:gd name="T62" fmla="*/ 146 w 148"/>
                      <a:gd name="T63" fmla="*/ 59 h 177"/>
                      <a:gd name="T64" fmla="*/ 144 w 148"/>
                      <a:gd name="T65" fmla="*/ 57 h 177"/>
                      <a:gd name="T66" fmla="*/ 143 w 148"/>
                      <a:gd name="T67" fmla="*/ 55 h 177"/>
                      <a:gd name="T68" fmla="*/ 141 w 148"/>
                      <a:gd name="T69" fmla="*/ 53 h 177"/>
                      <a:gd name="T70" fmla="*/ 139 w 148"/>
                      <a:gd name="T71" fmla="*/ 51 h 177"/>
                      <a:gd name="T72" fmla="*/ 137 w 148"/>
                      <a:gd name="T73" fmla="*/ 49 h 177"/>
                      <a:gd name="T74" fmla="*/ 135 w 148"/>
                      <a:gd name="T75" fmla="*/ 47 h 177"/>
                      <a:gd name="T76" fmla="*/ 133 w 148"/>
                      <a:gd name="T77" fmla="*/ 45 h 177"/>
                      <a:gd name="T78" fmla="*/ 131 w 148"/>
                      <a:gd name="T79" fmla="*/ 43 h 177"/>
                      <a:gd name="T80" fmla="*/ 129 w 148"/>
                      <a:gd name="T81" fmla="*/ 41 h 177"/>
                      <a:gd name="T82" fmla="*/ 127 w 148"/>
                      <a:gd name="T83" fmla="*/ 39 h 177"/>
                      <a:gd name="T84" fmla="*/ 125 w 148"/>
                      <a:gd name="T85" fmla="*/ 38 h 177"/>
                      <a:gd name="T86" fmla="*/ 123 w 148"/>
                      <a:gd name="T87" fmla="*/ 36 h 177"/>
                      <a:gd name="T88" fmla="*/ 122 w 148"/>
                      <a:gd name="T89" fmla="*/ 34 h 177"/>
                      <a:gd name="T90" fmla="*/ 120 w 148"/>
                      <a:gd name="T91" fmla="*/ 32 h 177"/>
                      <a:gd name="T92" fmla="*/ 118 w 148"/>
                      <a:gd name="T93" fmla="*/ 30 h 177"/>
                      <a:gd name="T94" fmla="*/ 116 w 148"/>
                      <a:gd name="T95" fmla="*/ 28 h 177"/>
                      <a:gd name="T96" fmla="*/ 114 w 148"/>
                      <a:gd name="T97" fmla="*/ 26 h 177"/>
                      <a:gd name="T98" fmla="*/ 112 w 148"/>
                      <a:gd name="T99" fmla="*/ 24 h 177"/>
                      <a:gd name="T100" fmla="*/ 110 w 148"/>
                      <a:gd name="T101" fmla="*/ 22 h 177"/>
                      <a:gd name="T102" fmla="*/ 108 w 148"/>
                      <a:gd name="T103" fmla="*/ 20 h 177"/>
                      <a:gd name="T104" fmla="*/ 106 w 148"/>
                      <a:gd name="T105" fmla="*/ 18 h 177"/>
                      <a:gd name="T106" fmla="*/ 104 w 148"/>
                      <a:gd name="T107" fmla="*/ 17 h 177"/>
                      <a:gd name="T108" fmla="*/ 102 w 148"/>
                      <a:gd name="T109" fmla="*/ 15 h 177"/>
                      <a:gd name="T110" fmla="*/ 101 w 148"/>
                      <a:gd name="T111" fmla="*/ 13 h 177"/>
                      <a:gd name="T112" fmla="*/ 99 w 148"/>
                      <a:gd name="T113" fmla="*/ 11 h 177"/>
                      <a:gd name="T114" fmla="*/ 97 w 148"/>
                      <a:gd name="T115" fmla="*/ 9 h 177"/>
                      <a:gd name="T116" fmla="*/ 95 w 148"/>
                      <a:gd name="T117" fmla="*/ 7 h 177"/>
                      <a:gd name="T118" fmla="*/ 93 w 148"/>
                      <a:gd name="T119" fmla="*/ 5 h 177"/>
                      <a:gd name="T120" fmla="*/ 91 w 148"/>
                      <a:gd name="T121" fmla="*/ 3 h 177"/>
                      <a:gd name="T122" fmla="*/ 89 w 148"/>
                      <a:gd name="T123" fmla="*/ 1 h 1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48" h="177">
                        <a:moveTo>
                          <a:pt x="86" y="0"/>
                        </a:move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1" y="0"/>
                          <a:pt x="30" y="1"/>
                          <a:pt x="30" y="2"/>
                        </a:cubicBezTo>
                        <a:cubicBezTo>
                          <a:pt x="3" y="55"/>
                          <a:pt x="3" y="55"/>
                          <a:pt x="3" y="55"/>
                        </a:cubicBezTo>
                        <a:cubicBezTo>
                          <a:pt x="3" y="56"/>
                          <a:pt x="3" y="58"/>
                          <a:pt x="5" y="59"/>
                        </a:cubicBezTo>
                        <a:cubicBezTo>
                          <a:pt x="5" y="59"/>
                          <a:pt x="5" y="60"/>
                          <a:pt x="6" y="60"/>
                        </a:cubicBezTo>
                        <a:cubicBezTo>
                          <a:pt x="6" y="60"/>
                          <a:pt x="6" y="61"/>
                          <a:pt x="7" y="61"/>
                        </a:cubicBezTo>
                        <a:cubicBezTo>
                          <a:pt x="7" y="61"/>
                          <a:pt x="7" y="62"/>
                          <a:pt x="7" y="62"/>
                        </a:cubicBezTo>
                        <a:cubicBezTo>
                          <a:pt x="8" y="62"/>
                          <a:pt x="8" y="63"/>
                          <a:pt x="8" y="63"/>
                        </a:cubicBezTo>
                        <a:cubicBezTo>
                          <a:pt x="9" y="63"/>
                          <a:pt x="9" y="63"/>
                          <a:pt x="9" y="64"/>
                        </a:cubicBezTo>
                        <a:cubicBezTo>
                          <a:pt x="10" y="64"/>
                          <a:pt x="10" y="64"/>
                          <a:pt x="10" y="65"/>
                        </a:cubicBezTo>
                        <a:cubicBezTo>
                          <a:pt x="11" y="65"/>
                          <a:pt x="11" y="65"/>
                          <a:pt x="11" y="66"/>
                        </a:cubicBezTo>
                        <a:cubicBezTo>
                          <a:pt x="12" y="66"/>
                          <a:pt x="12" y="66"/>
                          <a:pt x="12" y="67"/>
                        </a:cubicBezTo>
                        <a:cubicBezTo>
                          <a:pt x="12" y="67"/>
                          <a:pt x="13" y="67"/>
                          <a:pt x="13" y="68"/>
                        </a:cubicBezTo>
                        <a:cubicBezTo>
                          <a:pt x="13" y="68"/>
                          <a:pt x="14" y="68"/>
                          <a:pt x="14" y="69"/>
                        </a:cubicBezTo>
                        <a:cubicBezTo>
                          <a:pt x="14" y="69"/>
                          <a:pt x="15" y="69"/>
                          <a:pt x="15" y="69"/>
                        </a:cubicBezTo>
                        <a:cubicBezTo>
                          <a:pt x="15" y="70"/>
                          <a:pt x="16" y="70"/>
                          <a:pt x="16" y="70"/>
                        </a:cubicBezTo>
                        <a:cubicBezTo>
                          <a:pt x="16" y="71"/>
                          <a:pt x="17" y="71"/>
                          <a:pt x="17" y="71"/>
                        </a:cubicBezTo>
                        <a:cubicBezTo>
                          <a:pt x="18" y="72"/>
                          <a:pt x="18" y="72"/>
                          <a:pt x="18" y="72"/>
                        </a:cubicBezTo>
                        <a:cubicBezTo>
                          <a:pt x="3" y="101"/>
                          <a:pt x="3" y="101"/>
                          <a:pt x="3" y="101"/>
                        </a:cubicBezTo>
                        <a:cubicBezTo>
                          <a:pt x="3" y="102"/>
                          <a:pt x="3" y="104"/>
                          <a:pt x="5" y="105"/>
                        </a:cubicBezTo>
                        <a:cubicBezTo>
                          <a:pt x="5" y="105"/>
                          <a:pt x="5" y="105"/>
                          <a:pt x="6" y="106"/>
                        </a:cubicBezTo>
                        <a:cubicBezTo>
                          <a:pt x="6" y="106"/>
                          <a:pt x="6" y="106"/>
                          <a:pt x="7" y="107"/>
                        </a:cubicBezTo>
                        <a:cubicBezTo>
                          <a:pt x="7" y="107"/>
                          <a:pt x="7" y="107"/>
                          <a:pt x="7" y="108"/>
                        </a:cubicBezTo>
                        <a:cubicBezTo>
                          <a:pt x="8" y="108"/>
                          <a:pt x="8" y="108"/>
                          <a:pt x="8" y="109"/>
                        </a:cubicBezTo>
                        <a:cubicBezTo>
                          <a:pt x="9" y="109"/>
                          <a:pt x="9" y="109"/>
                          <a:pt x="9" y="110"/>
                        </a:cubicBezTo>
                        <a:cubicBezTo>
                          <a:pt x="10" y="110"/>
                          <a:pt x="10" y="110"/>
                          <a:pt x="10" y="110"/>
                        </a:cubicBezTo>
                        <a:cubicBezTo>
                          <a:pt x="11" y="111"/>
                          <a:pt x="11" y="111"/>
                          <a:pt x="11" y="111"/>
                        </a:cubicBezTo>
                        <a:cubicBezTo>
                          <a:pt x="12" y="112"/>
                          <a:pt x="12" y="112"/>
                          <a:pt x="12" y="112"/>
                        </a:cubicBezTo>
                        <a:cubicBezTo>
                          <a:pt x="12" y="113"/>
                          <a:pt x="13" y="113"/>
                          <a:pt x="13" y="113"/>
                        </a:cubicBezTo>
                        <a:cubicBezTo>
                          <a:pt x="13" y="114"/>
                          <a:pt x="14" y="114"/>
                          <a:pt x="14" y="114"/>
                        </a:cubicBezTo>
                        <a:cubicBezTo>
                          <a:pt x="14" y="115"/>
                          <a:pt x="15" y="115"/>
                          <a:pt x="15" y="115"/>
                        </a:cubicBezTo>
                        <a:cubicBezTo>
                          <a:pt x="15" y="116"/>
                          <a:pt x="16" y="116"/>
                          <a:pt x="16" y="116"/>
                        </a:cubicBezTo>
                        <a:cubicBezTo>
                          <a:pt x="16" y="117"/>
                          <a:pt x="17" y="117"/>
                          <a:pt x="17" y="117"/>
                        </a:cubicBezTo>
                        <a:cubicBezTo>
                          <a:pt x="17" y="117"/>
                          <a:pt x="17" y="117"/>
                          <a:pt x="17" y="117"/>
                        </a:cubicBezTo>
                        <a:cubicBezTo>
                          <a:pt x="0" y="152"/>
                          <a:pt x="0" y="152"/>
                          <a:pt x="0" y="152"/>
                        </a:cubicBezTo>
                        <a:cubicBezTo>
                          <a:pt x="0" y="154"/>
                          <a:pt x="0" y="155"/>
                          <a:pt x="2" y="156"/>
                        </a:cubicBezTo>
                        <a:cubicBezTo>
                          <a:pt x="2" y="156"/>
                          <a:pt x="2" y="157"/>
                          <a:pt x="3" y="157"/>
                        </a:cubicBezTo>
                        <a:cubicBezTo>
                          <a:pt x="3" y="157"/>
                          <a:pt x="3" y="158"/>
                          <a:pt x="4" y="158"/>
                        </a:cubicBezTo>
                        <a:cubicBezTo>
                          <a:pt x="4" y="158"/>
                          <a:pt x="4" y="159"/>
                          <a:pt x="4" y="159"/>
                        </a:cubicBezTo>
                        <a:cubicBezTo>
                          <a:pt x="5" y="159"/>
                          <a:pt x="5" y="160"/>
                          <a:pt x="5" y="160"/>
                        </a:cubicBezTo>
                        <a:cubicBezTo>
                          <a:pt x="6" y="160"/>
                          <a:pt x="6" y="160"/>
                          <a:pt x="6" y="161"/>
                        </a:cubicBezTo>
                        <a:cubicBezTo>
                          <a:pt x="7" y="161"/>
                          <a:pt x="7" y="161"/>
                          <a:pt x="7" y="162"/>
                        </a:cubicBezTo>
                        <a:cubicBezTo>
                          <a:pt x="8" y="162"/>
                          <a:pt x="8" y="162"/>
                          <a:pt x="8" y="163"/>
                        </a:cubicBezTo>
                        <a:cubicBezTo>
                          <a:pt x="9" y="163"/>
                          <a:pt x="9" y="163"/>
                          <a:pt x="9" y="164"/>
                        </a:cubicBezTo>
                        <a:cubicBezTo>
                          <a:pt x="9" y="164"/>
                          <a:pt x="10" y="164"/>
                          <a:pt x="10" y="165"/>
                        </a:cubicBezTo>
                        <a:cubicBezTo>
                          <a:pt x="10" y="165"/>
                          <a:pt x="11" y="165"/>
                          <a:pt x="11" y="165"/>
                        </a:cubicBezTo>
                        <a:cubicBezTo>
                          <a:pt x="11" y="166"/>
                          <a:pt x="12" y="166"/>
                          <a:pt x="12" y="166"/>
                        </a:cubicBezTo>
                        <a:cubicBezTo>
                          <a:pt x="12" y="167"/>
                          <a:pt x="13" y="167"/>
                          <a:pt x="13" y="167"/>
                        </a:cubicBezTo>
                        <a:cubicBezTo>
                          <a:pt x="13" y="168"/>
                          <a:pt x="14" y="168"/>
                          <a:pt x="14" y="168"/>
                        </a:cubicBezTo>
                        <a:cubicBezTo>
                          <a:pt x="14" y="169"/>
                          <a:pt x="15" y="169"/>
                          <a:pt x="15" y="169"/>
                        </a:cubicBezTo>
                        <a:cubicBezTo>
                          <a:pt x="15" y="170"/>
                          <a:pt x="16" y="170"/>
                          <a:pt x="16" y="170"/>
                        </a:cubicBezTo>
                        <a:cubicBezTo>
                          <a:pt x="16" y="171"/>
                          <a:pt x="17" y="171"/>
                          <a:pt x="17" y="171"/>
                        </a:cubicBezTo>
                        <a:cubicBezTo>
                          <a:pt x="17" y="172"/>
                          <a:pt x="17" y="172"/>
                          <a:pt x="18" y="172"/>
                        </a:cubicBezTo>
                        <a:cubicBezTo>
                          <a:pt x="18" y="173"/>
                          <a:pt x="18" y="173"/>
                          <a:pt x="19" y="173"/>
                        </a:cubicBezTo>
                        <a:cubicBezTo>
                          <a:pt x="19" y="174"/>
                          <a:pt x="19" y="174"/>
                          <a:pt x="20" y="174"/>
                        </a:cubicBezTo>
                        <a:cubicBezTo>
                          <a:pt x="20" y="174"/>
                          <a:pt x="20" y="175"/>
                          <a:pt x="21" y="175"/>
                        </a:cubicBezTo>
                        <a:cubicBezTo>
                          <a:pt x="21" y="175"/>
                          <a:pt x="21" y="176"/>
                          <a:pt x="22" y="176"/>
                        </a:cubicBezTo>
                        <a:cubicBezTo>
                          <a:pt x="22" y="176"/>
                          <a:pt x="22" y="177"/>
                          <a:pt x="23" y="177"/>
                        </a:cubicBezTo>
                        <a:cubicBezTo>
                          <a:pt x="23" y="177"/>
                          <a:pt x="23" y="177"/>
                          <a:pt x="23" y="177"/>
                        </a:cubicBezTo>
                        <a:cubicBezTo>
                          <a:pt x="148" y="177"/>
                          <a:pt x="148" y="177"/>
                          <a:pt x="148" y="177"/>
                        </a:cubicBezTo>
                        <a:cubicBezTo>
                          <a:pt x="148" y="60"/>
                          <a:pt x="148" y="60"/>
                          <a:pt x="148" y="60"/>
                        </a:cubicBezTo>
                        <a:cubicBezTo>
                          <a:pt x="147" y="60"/>
                          <a:pt x="147" y="60"/>
                          <a:pt x="147" y="60"/>
                        </a:cubicBezTo>
                        <a:cubicBezTo>
                          <a:pt x="147" y="59"/>
                          <a:pt x="147" y="59"/>
                          <a:pt x="146" y="59"/>
                        </a:cubicBezTo>
                        <a:cubicBezTo>
                          <a:pt x="146" y="58"/>
                          <a:pt x="146" y="58"/>
                          <a:pt x="145" y="58"/>
                        </a:cubicBezTo>
                        <a:cubicBezTo>
                          <a:pt x="145" y="57"/>
                          <a:pt x="145" y="57"/>
                          <a:pt x="144" y="57"/>
                        </a:cubicBezTo>
                        <a:cubicBezTo>
                          <a:pt x="144" y="56"/>
                          <a:pt x="144" y="56"/>
                          <a:pt x="143" y="56"/>
                        </a:cubicBezTo>
                        <a:cubicBezTo>
                          <a:pt x="143" y="55"/>
                          <a:pt x="143" y="55"/>
                          <a:pt x="143" y="55"/>
                        </a:cubicBezTo>
                        <a:cubicBezTo>
                          <a:pt x="142" y="54"/>
                          <a:pt x="142" y="54"/>
                          <a:pt x="142" y="54"/>
                        </a:cubicBezTo>
                        <a:cubicBezTo>
                          <a:pt x="141" y="53"/>
                          <a:pt x="141" y="53"/>
                          <a:pt x="141" y="53"/>
                        </a:cubicBezTo>
                        <a:cubicBezTo>
                          <a:pt x="140" y="52"/>
                          <a:pt x="140" y="52"/>
                          <a:pt x="140" y="52"/>
                        </a:cubicBezTo>
                        <a:cubicBezTo>
                          <a:pt x="139" y="52"/>
                          <a:pt x="139" y="51"/>
                          <a:pt x="139" y="51"/>
                        </a:cubicBezTo>
                        <a:cubicBezTo>
                          <a:pt x="138" y="51"/>
                          <a:pt x="138" y="50"/>
                          <a:pt x="138" y="50"/>
                        </a:cubicBezTo>
                        <a:cubicBezTo>
                          <a:pt x="137" y="50"/>
                          <a:pt x="137" y="49"/>
                          <a:pt x="137" y="49"/>
                        </a:cubicBezTo>
                        <a:cubicBezTo>
                          <a:pt x="137" y="49"/>
                          <a:pt x="136" y="48"/>
                          <a:pt x="136" y="48"/>
                        </a:cubicBezTo>
                        <a:cubicBezTo>
                          <a:pt x="136" y="48"/>
                          <a:pt x="135" y="47"/>
                          <a:pt x="135" y="47"/>
                        </a:cubicBezTo>
                        <a:cubicBezTo>
                          <a:pt x="135" y="47"/>
                          <a:pt x="134" y="46"/>
                          <a:pt x="134" y="46"/>
                        </a:cubicBezTo>
                        <a:cubicBezTo>
                          <a:pt x="134" y="46"/>
                          <a:pt x="133" y="45"/>
                          <a:pt x="133" y="45"/>
                        </a:cubicBezTo>
                        <a:cubicBezTo>
                          <a:pt x="133" y="45"/>
                          <a:pt x="132" y="45"/>
                          <a:pt x="132" y="44"/>
                        </a:cubicBezTo>
                        <a:cubicBezTo>
                          <a:pt x="132" y="44"/>
                          <a:pt x="131" y="44"/>
                          <a:pt x="131" y="43"/>
                        </a:cubicBezTo>
                        <a:cubicBezTo>
                          <a:pt x="131" y="43"/>
                          <a:pt x="130" y="43"/>
                          <a:pt x="130" y="42"/>
                        </a:cubicBezTo>
                        <a:cubicBezTo>
                          <a:pt x="130" y="42"/>
                          <a:pt x="130" y="42"/>
                          <a:pt x="129" y="41"/>
                        </a:cubicBezTo>
                        <a:cubicBezTo>
                          <a:pt x="129" y="41"/>
                          <a:pt x="129" y="41"/>
                          <a:pt x="128" y="40"/>
                        </a:cubicBezTo>
                        <a:cubicBezTo>
                          <a:pt x="128" y="40"/>
                          <a:pt x="128" y="40"/>
                          <a:pt x="127" y="39"/>
                        </a:cubicBezTo>
                        <a:cubicBezTo>
                          <a:pt x="127" y="39"/>
                          <a:pt x="127" y="39"/>
                          <a:pt x="126" y="39"/>
                        </a:cubicBezTo>
                        <a:cubicBezTo>
                          <a:pt x="126" y="38"/>
                          <a:pt x="126" y="38"/>
                          <a:pt x="125" y="38"/>
                        </a:cubicBezTo>
                        <a:cubicBezTo>
                          <a:pt x="125" y="37"/>
                          <a:pt x="125" y="37"/>
                          <a:pt x="124" y="37"/>
                        </a:cubicBezTo>
                        <a:cubicBezTo>
                          <a:pt x="124" y="36"/>
                          <a:pt x="124" y="36"/>
                          <a:pt x="123" y="36"/>
                        </a:cubicBezTo>
                        <a:cubicBezTo>
                          <a:pt x="123" y="35"/>
                          <a:pt x="123" y="35"/>
                          <a:pt x="122" y="35"/>
                        </a:cubicBezTo>
                        <a:cubicBezTo>
                          <a:pt x="122" y="34"/>
                          <a:pt x="122" y="34"/>
                          <a:pt x="122" y="34"/>
                        </a:cubicBezTo>
                        <a:cubicBezTo>
                          <a:pt x="121" y="33"/>
                          <a:pt x="121" y="33"/>
                          <a:pt x="121" y="33"/>
                        </a:cubicBezTo>
                        <a:cubicBezTo>
                          <a:pt x="120" y="32"/>
                          <a:pt x="120" y="32"/>
                          <a:pt x="120" y="32"/>
                        </a:cubicBezTo>
                        <a:cubicBezTo>
                          <a:pt x="119" y="31"/>
                          <a:pt x="119" y="31"/>
                          <a:pt x="119" y="31"/>
                        </a:cubicBezTo>
                        <a:cubicBezTo>
                          <a:pt x="118" y="31"/>
                          <a:pt x="118" y="30"/>
                          <a:pt x="118" y="30"/>
                        </a:cubicBezTo>
                        <a:cubicBezTo>
                          <a:pt x="117" y="30"/>
                          <a:pt x="117" y="29"/>
                          <a:pt x="117" y="29"/>
                        </a:cubicBezTo>
                        <a:cubicBezTo>
                          <a:pt x="116" y="29"/>
                          <a:pt x="116" y="28"/>
                          <a:pt x="116" y="28"/>
                        </a:cubicBezTo>
                        <a:cubicBezTo>
                          <a:pt x="116" y="28"/>
                          <a:pt x="115" y="27"/>
                          <a:pt x="115" y="27"/>
                        </a:cubicBezTo>
                        <a:cubicBezTo>
                          <a:pt x="115" y="27"/>
                          <a:pt x="114" y="26"/>
                          <a:pt x="114" y="26"/>
                        </a:cubicBezTo>
                        <a:cubicBezTo>
                          <a:pt x="114" y="26"/>
                          <a:pt x="113" y="25"/>
                          <a:pt x="113" y="25"/>
                        </a:cubicBezTo>
                        <a:cubicBezTo>
                          <a:pt x="113" y="25"/>
                          <a:pt x="112" y="24"/>
                          <a:pt x="112" y="24"/>
                        </a:cubicBezTo>
                        <a:cubicBezTo>
                          <a:pt x="112" y="24"/>
                          <a:pt x="111" y="24"/>
                          <a:pt x="111" y="23"/>
                        </a:cubicBezTo>
                        <a:cubicBezTo>
                          <a:pt x="111" y="23"/>
                          <a:pt x="110" y="23"/>
                          <a:pt x="110" y="22"/>
                        </a:cubicBezTo>
                        <a:cubicBezTo>
                          <a:pt x="110" y="22"/>
                          <a:pt x="109" y="22"/>
                          <a:pt x="109" y="21"/>
                        </a:cubicBezTo>
                        <a:cubicBezTo>
                          <a:pt x="109" y="21"/>
                          <a:pt x="109" y="21"/>
                          <a:pt x="108" y="20"/>
                        </a:cubicBezTo>
                        <a:cubicBezTo>
                          <a:pt x="108" y="20"/>
                          <a:pt x="108" y="20"/>
                          <a:pt x="107" y="19"/>
                        </a:cubicBezTo>
                        <a:cubicBezTo>
                          <a:pt x="107" y="19"/>
                          <a:pt x="107" y="19"/>
                          <a:pt x="106" y="18"/>
                        </a:cubicBezTo>
                        <a:cubicBezTo>
                          <a:pt x="106" y="18"/>
                          <a:pt x="106" y="18"/>
                          <a:pt x="105" y="18"/>
                        </a:cubicBezTo>
                        <a:cubicBezTo>
                          <a:pt x="105" y="17"/>
                          <a:pt x="105" y="17"/>
                          <a:pt x="104" y="17"/>
                        </a:cubicBezTo>
                        <a:cubicBezTo>
                          <a:pt x="104" y="16"/>
                          <a:pt x="104" y="16"/>
                          <a:pt x="103" y="16"/>
                        </a:cubicBezTo>
                        <a:cubicBezTo>
                          <a:pt x="103" y="15"/>
                          <a:pt x="103" y="15"/>
                          <a:pt x="102" y="15"/>
                        </a:cubicBezTo>
                        <a:cubicBezTo>
                          <a:pt x="102" y="14"/>
                          <a:pt x="102" y="14"/>
                          <a:pt x="101" y="14"/>
                        </a:cubicBezTo>
                        <a:cubicBezTo>
                          <a:pt x="101" y="13"/>
                          <a:pt x="101" y="13"/>
                          <a:pt x="101" y="13"/>
                        </a:cubicBezTo>
                        <a:cubicBezTo>
                          <a:pt x="100" y="12"/>
                          <a:pt x="100" y="12"/>
                          <a:pt x="100" y="12"/>
                        </a:cubicBezTo>
                        <a:cubicBezTo>
                          <a:pt x="99" y="11"/>
                          <a:pt x="99" y="11"/>
                          <a:pt x="99" y="11"/>
                        </a:cubicBezTo>
                        <a:cubicBezTo>
                          <a:pt x="98" y="10"/>
                          <a:pt x="98" y="10"/>
                          <a:pt x="98" y="10"/>
                        </a:cubicBezTo>
                        <a:cubicBezTo>
                          <a:pt x="97" y="10"/>
                          <a:pt x="97" y="9"/>
                          <a:pt x="97" y="9"/>
                        </a:cubicBezTo>
                        <a:cubicBezTo>
                          <a:pt x="96" y="9"/>
                          <a:pt x="96" y="8"/>
                          <a:pt x="96" y="8"/>
                        </a:cubicBezTo>
                        <a:cubicBezTo>
                          <a:pt x="95" y="8"/>
                          <a:pt x="95" y="7"/>
                          <a:pt x="95" y="7"/>
                        </a:cubicBezTo>
                        <a:cubicBezTo>
                          <a:pt x="95" y="7"/>
                          <a:pt x="94" y="6"/>
                          <a:pt x="94" y="6"/>
                        </a:cubicBezTo>
                        <a:cubicBezTo>
                          <a:pt x="94" y="6"/>
                          <a:pt x="93" y="5"/>
                          <a:pt x="93" y="5"/>
                        </a:cubicBezTo>
                        <a:cubicBezTo>
                          <a:pt x="93" y="5"/>
                          <a:pt x="92" y="4"/>
                          <a:pt x="92" y="4"/>
                        </a:cubicBezTo>
                        <a:cubicBezTo>
                          <a:pt x="92" y="4"/>
                          <a:pt x="91" y="3"/>
                          <a:pt x="91" y="3"/>
                        </a:cubicBezTo>
                        <a:cubicBezTo>
                          <a:pt x="91" y="3"/>
                          <a:pt x="90" y="3"/>
                          <a:pt x="90" y="2"/>
                        </a:cubicBezTo>
                        <a:cubicBezTo>
                          <a:pt x="90" y="2"/>
                          <a:pt x="89" y="2"/>
                          <a:pt x="89" y="1"/>
                        </a:cubicBezTo>
                        <a:cubicBezTo>
                          <a:pt x="88" y="0"/>
                          <a:pt x="88" y="0"/>
                          <a:pt x="86" y="0"/>
                        </a:cubicBezTo>
                      </a:path>
                    </a:pathLst>
                  </a:custGeom>
                  <a:solidFill>
                    <a:schemeClr val="tx1">
                      <a:alpha val="2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493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8987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8480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7973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7467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6960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6453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5947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5" name="Freeform 6">
                    <a:extLst>
                      <a:ext uri="{FF2B5EF4-FFF2-40B4-BE49-F238E27FC236}">
                        <a16:creationId xmlns:a16="http://schemas.microsoft.com/office/drawing/2014/main" id="{3A335B4A-C7ED-4A0B-834E-6B5AE7D908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99413" y="5029203"/>
                    <a:ext cx="754917" cy="1288802"/>
                  </a:xfrm>
                  <a:custGeom>
                    <a:avLst/>
                    <a:gdLst>
                      <a:gd name="T0" fmla="*/ 7 w 92"/>
                      <a:gd name="T1" fmla="*/ 156 h 158"/>
                      <a:gd name="T2" fmla="*/ 57 w 92"/>
                      <a:gd name="T3" fmla="*/ 105 h 158"/>
                      <a:gd name="T4" fmla="*/ 55 w 92"/>
                      <a:gd name="T5" fmla="*/ 100 h 158"/>
                      <a:gd name="T6" fmla="*/ 51 w 92"/>
                      <a:gd name="T7" fmla="*/ 100 h 158"/>
                      <a:gd name="T8" fmla="*/ 48 w 92"/>
                      <a:gd name="T9" fmla="*/ 94 h 158"/>
                      <a:gd name="T10" fmla="*/ 75 w 92"/>
                      <a:gd name="T11" fmla="*/ 61 h 158"/>
                      <a:gd name="T12" fmla="*/ 72 w 92"/>
                      <a:gd name="T13" fmla="*/ 55 h 158"/>
                      <a:gd name="T14" fmla="*/ 59 w 92"/>
                      <a:gd name="T15" fmla="*/ 55 h 158"/>
                      <a:gd name="T16" fmla="*/ 56 w 92"/>
                      <a:gd name="T17" fmla="*/ 50 h 158"/>
                      <a:gd name="T18" fmla="*/ 90 w 92"/>
                      <a:gd name="T19" fmla="*/ 5 h 158"/>
                      <a:gd name="T20" fmla="*/ 87 w 92"/>
                      <a:gd name="T21" fmla="*/ 0 h 158"/>
                      <a:gd name="T22" fmla="*/ 34 w 92"/>
                      <a:gd name="T23" fmla="*/ 0 h 158"/>
                      <a:gd name="T24" fmla="*/ 31 w 92"/>
                      <a:gd name="T25" fmla="*/ 2 h 158"/>
                      <a:gd name="T26" fmla="*/ 4 w 92"/>
                      <a:gd name="T27" fmla="*/ 55 h 158"/>
                      <a:gd name="T28" fmla="*/ 7 w 92"/>
                      <a:gd name="T29" fmla="*/ 60 h 158"/>
                      <a:gd name="T30" fmla="*/ 20 w 92"/>
                      <a:gd name="T31" fmla="*/ 60 h 158"/>
                      <a:gd name="T32" fmla="*/ 22 w 92"/>
                      <a:gd name="T33" fmla="*/ 64 h 158"/>
                      <a:gd name="T34" fmla="*/ 4 w 92"/>
                      <a:gd name="T35" fmla="*/ 101 h 158"/>
                      <a:gd name="T36" fmla="*/ 7 w 92"/>
                      <a:gd name="T37" fmla="*/ 105 h 158"/>
                      <a:gd name="T38" fmla="*/ 19 w 92"/>
                      <a:gd name="T39" fmla="*/ 105 h 158"/>
                      <a:gd name="T40" fmla="*/ 22 w 92"/>
                      <a:gd name="T41" fmla="*/ 110 h 158"/>
                      <a:gd name="T42" fmla="*/ 1 w 92"/>
                      <a:gd name="T43" fmla="*/ 152 h 158"/>
                      <a:gd name="T44" fmla="*/ 7 w 92"/>
                      <a:gd name="T45" fmla="*/ 156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92" h="158">
                        <a:moveTo>
                          <a:pt x="7" y="156"/>
                        </a:moveTo>
                        <a:cubicBezTo>
                          <a:pt x="57" y="105"/>
                          <a:pt x="57" y="105"/>
                          <a:pt x="57" y="105"/>
                        </a:cubicBezTo>
                        <a:cubicBezTo>
                          <a:pt x="59" y="103"/>
                          <a:pt x="57" y="100"/>
                          <a:pt x="55" y="100"/>
                        </a:cubicBezTo>
                        <a:cubicBezTo>
                          <a:pt x="51" y="100"/>
                          <a:pt x="51" y="100"/>
                          <a:pt x="51" y="100"/>
                        </a:cubicBezTo>
                        <a:cubicBezTo>
                          <a:pt x="48" y="100"/>
                          <a:pt x="46" y="96"/>
                          <a:pt x="48" y="94"/>
                        </a:cubicBezTo>
                        <a:cubicBezTo>
                          <a:pt x="75" y="61"/>
                          <a:pt x="75" y="61"/>
                          <a:pt x="75" y="61"/>
                        </a:cubicBezTo>
                        <a:cubicBezTo>
                          <a:pt x="76" y="59"/>
                          <a:pt x="75" y="55"/>
                          <a:pt x="72" y="55"/>
                        </a:cubicBezTo>
                        <a:cubicBezTo>
                          <a:pt x="59" y="55"/>
                          <a:pt x="59" y="55"/>
                          <a:pt x="59" y="55"/>
                        </a:cubicBezTo>
                        <a:cubicBezTo>
                          <a:pt x="56" y="55"/>
                          <a:pt x="54" y="52"/>
                          <a:pt x="56" y="50"/>
                        </a:cubicBezTo>
                        <a:cubicBezTo>
                          <a:pt x="90" y="5"/>
                          <a:pt x="90" y="5"/>
                          <a:pt x="90" y="5"/>
                        </a:cubicBezTo>
                        <a:cubicBezTo>
                          <a:pt x="92" y="3"/>
                          <a:pt x="90" y="0"/>
                          <a:pt x="87" y="0"/>
                        </a:cubicBezTo>
                        <a:cubicBezTo>
                          <a:pt x="34" y="0"/>
                          <a:pt x="34" y="0"/>
                          <a:pt x="34" y="0"/>
                        </a:cubicBezTo>
                        <a:cubicBezTo>
                          <a:pt x="32" y="0"/>
                          <a:pt x="31" y="1"/>
                          <a:pt x="31" y="2"/>
                        </a:cubicBezTo>
                        <a:cubicBezTo>
                          <a:pt x="4" y="55"/>
                          <a:pt x="4" y="55"/>
                          <a:pt x="4" y="55"/>
                        </a:cubicBezTo>
                        <a:cubicBezTo>
                          <a:pt x="3" y="57"/>
                          <a:pt x="5" y="60"/>
                          <a:pt x="7" y="60"/>
                        </a:cubicBezTo>
                        <a:cubicBezTo>
                          <a:pt x="20" y="60"/>
                          <a:pt x="20" y="60"/>
                          <a:pt x="20" y="60"/>
                        </a:cubicBezTo>
                        <a:cubicBezTo>
                          <a:pt x="22" y="60"/>
                          <a:pt x="24" y="62"/>
                          <a:pt x="22" y="64"/>
                        </a:cubicBezTo>
                        <a:cubicBezTo>
                          <a:pt x="4" y="101"/>
                          <a:pt x="4" y="101"/>
                          <a:pt x="4" y="101"/>
                        </a:cubicBezTo>
                        <a:cubicBezTo>
                          <a:pt x="3" y="103"/>
                          <a:pt x="5" y="105"/>
                          <a:pt x="7" y="105"/>
                        </a:cubicBezTo>
                        <a:cubicBezTo>
                          <a:pt x="19" y="105"/>
                          <a:pt x="19" y="105"/>
                          <a:pt x="19" y="105"/>
                        </a:cubicBezTo>
                        <a:cubicBezTo>
                          <a:pt x="21" y="105"/>
                          <a:pt x="23" y="108"/>
                          <a:pt x="22" y="110"/>
                        </a:cubicBezTo>
                        <a:cubicBezTo>
                          <a:pt x="1" y="152"/>
                          <a:pt x="1" y="152"/>
                          <a:pt x="1" y="152"/>
                        </a:cubicBezTo>
                        <a:cubicBezTo>
                          <a:pt x="0" y="155"/>
                          <a:pt x="4" y="158"/>
                          <a:pt x="7" y="15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493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8987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8480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7973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7467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6960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6453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5947" algn="l" defTabSz="1218987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8DDA209-D488-457F-82DF-8623361C9659}"/>
                  </a:ext>
                </a:extLst>
              </p:cNvPr>
              <p:cNvGrpSpPr/>
              <p:nvPr/>
            </p:nvGrpSpPr>
            <p:grpSpPr>
              <a:xfrm>
                <a:off x="2207855" y="4412597"/>
                <a:ext cx="3886200" cy="1447800"/>
                <a:chOff x="2207855" y="4413893"/>
                <a:chExt cx="3886200" cy="144780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A9C52F0-7B9B-4B9D-A73B-D704DCB3A740}"/>
                    </a:ext>
                  </a:extLst>
                </p:cNvPr>
                <p:cNvSpPr/>
                <p:nvPr/>
              </p:nvSpPr>
              <p:spPr>
                <a:xfrm>
                  <a:off x="2207855" y="4413893"/>
                  <a:ext cx="3886200" cy="1447800"/>
                </a:xfrm>
                <a:prstGeom prst="rect">
                  <a:avLst/>
                </a:prstGeom>
                <a:solidFill>
                  <a:srgbClr val="279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" name="TextBox 47">
                  <a:extLst>
                    <a:ext uri="{FF2B5EF4-FFF2-40B4-BE49-F238E27FC236}">
                      <a16:creationId xmlns:a16="http://schemas.microsoft.com/office/drawing/2014/main" id="{B39B0419-BDC5-4F68-886B-22478EC819A3}"/>
                    </a:ext>
                  </a:extLst>
                </p:cNvPr>
                <p:cNvSpPr txBox="1"/>
                <p:nvPr/>
              </p:nvSpPr>
              <p:spPr>
                <a:xfrm>
                  <a:off x="2437982" y="4563856"/>
                  <a:ext cx="3276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LIGHTING</a:t>
                  </a:r>
                </a:p>
              </p:txBody>
            </p:sp>
            <p:sp>
              <p:nvSpPr>
                <p:cNvPr id="11" name="TextBox 48">
                  <a:extLst>
                    <a:ext uri="{FF2B5EF4-FFF2-40B4-BE49-F238E27FC236}">
                      <a16:creationId xmlns:a16="http://schemas.microsoft.com/office/drawing/2014/main" id="{BD698721-2638-4CE0-BFA7-B3515C987789}"/>
                    </a:ext>
                  </a:extLst>
                </p:cNvPr>
                <p:cNvSpPr txBox="1"/>
                <p:nvPr/>
              </p:nvSpPr>
              <p:spPr>
                <a:xfrm>
                  <a:off x="2437982" y="4986550"/>
                  <a:ext cx="3276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800" kern="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Hostels, Labs ,streets and corridors . </a:t>
                  </a:r>
                  <a:endParaRPr lang="en-US" sz="1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553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1" y="-13855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F5FCFF"/>
              </a:gs>
              <a:gs pos="25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utoShape 34"/>
          <p:cNvSpPr>
            <a:spLocks noChangeAspect="1" noChangeArrowheads="1" noTextEdit="1"/>
          </p:cNvSpPr>
          <p:nvPr/>
        </p:nvSpPr>
        <p:spPr bwMode="auto">
          <a:xfrm>
            <a:off x="2536897" y="1331913"/>
            <a:ext cx="6819900" cy="513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36"/>
          <p:cNvSpPr>
            <a:spLocks/>
          </p:cNvSpPr>
          <p:nvPr/>
        </p:nvSpPr>
        <p:spPr bwMode="auto">
          <a:xfrm>
            <a:off x="3237916" y="1141413"/>
            <a:ext cx="982663" cy="5126037"/>
          </a:xfrm>
          <a:custGeom>
            <a:avLst/>
            <a:gdLst>
              <a:gd name="T0" fmla="*/ 619 w 619"/>
              <a:gd name="T1" fmla="*/ 3229 h 3229"/>
              <a:gd name="T2" fmla="*/ 0 w 619"/>
              <a:gd name="T3" fmla="*/ 2942 h 3229"/>
              <a:gd name="T4" fmla="*/ 0 w 619"/>
              <a:gd name="T5" fmla="*/ 287 h 3229"/>
              <a:gd name="T6" fmla="*/ 619 w 619"/>
              <a:gd name="T7" fmla="*/ 0 h 3229"/>
              <a:gd name="T8" fmla="*/ 619 w 619"/>
              <a:gd name="T9" fmla="*/ 3229 h 3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9" h="3229">
                <a:moveTo>
                  <a:pt x="619" y="3229"/>
                </a:moveTo>
                <a:lnTo>
                  <a:pt x="0" y="2942"/>
                </a:lnTo>
                <a:lnTo>
                  <a:pt x="0" y="287"/>
                </a:lnTo>
                <a:lnTo>
                  <a:pt x="619" y="0"/>
                </a:lnTo>
                <a:lnTo>
                  <a:pt x="619" y="3229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33B41CD7-9756-4926-8C4D-395C74D1F5F8}"/>
              </a:ext>
            </a:extLst>
          </p:cNvPr>
          <p:cNvSpPr txBox="1">
            <a:spLocks/>
          </p:cNvSpPr>
          <p:nvPr/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OUR CHALLENGES</a:t>
            </a: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135610AE-0A18-4659-9CAC-3424CC8CCF87}"/>
              </a:ext>
            </a:extLst>
          </p:cNvPr>
          <p:cNvSpPr>
            <a:spLocks/>
          </p:cNvSpPr>
          <p:nvPr/>
        </p:nvSpPr>
        <p:spPr bwMode="auto">
          <a:xfrm>
            <a:off x="1398681" y="2333625"/>
            <a:ext cx="1922463" cy="1922463"/>
          </a:xfrm>
          <a:custGeom>
            <a:avLst/>
            <a:gdLst>
              <a:gd name="T0" fmla="*/ 195 w 2421"/>
              <a:gd name="T1" fmla="*/ 0 h 2421"/>
              <a:gd name="T2" fmla="*/ 2227 w 2421"/>
              <a:gd name="T3" fmla="*/ 0 h 2421"/>
              <a:gd name="T4" fmla="*/ 2270 w 2421"/>
              <a:gd name="T5" fmla="*/ 4 h 2421"/>
              <a:gd name="T6" fmla="*/ 2311 w 2421"/>
              <a:gd name="T7" fmla="*/ 19 h 2421"/>
              <a:gd name="T8" fmla="*/ 2349 w 2421"/>
              <a:gd name="T9" fmla="*/ 43 h 2421"/>
              <a:gd name="T10" fmla="*/ 2378 w 2421"/>
              <a:gd name="T11" fmla="*/ 72 h 2421"/>
              <a:gd name="T12" fmla="*/ 2402 w 2421"/>
              <a:gd name="T13" fmla="*/ 110 h 2421"/>
              <a:gd name="T14" fmla="*/ 2417 w 2421"/>
              <a:gd name="T15" fmla="*/ 151 h 2421"/>
              <a:gd name="T16" fmla="*/ 2421 w 2421"/>
              <a:gd name="T17" fmla="*/ 194 h 2421"/>
              <a:gd name="T18" fmla="*/ 2421 w 2421"/>
              <a:gd name="T19" fmla="*/ 2227 h 2421"/>
              <a:gd name="T20" fmla="*/ 2417 w 2421"/>
              <a:gd name="T21" fmla="*/ 2270 h 2421"/>
              <a:gd name="T22" fmla="*/ 2402 w 2421"/>
              <a:gd name="T23" fmla="*/ 2311 h 2421"/>
              <a:gd name="T24" fmla="*/ 2378 w 2421"/>
              <a:gd name="T25" fmla="*/ 2349 h 2421"/>
              <a:gd name="T26" fmla="*/ 2349 w 2421"/>
              <a:gd name="T27" fmla="*/ 2378 h 2421"/>
              <a:gd name="T28" fmla="*/ 2311 w 2421"/>
              <a:gd name="T29" fmla="*/ 2402 h 2421"/>
              <a:gd name="T30" fmla="*/ 2270 w 2421"/>
              <a:gd name="T31" fmla="*/ 2417 h 2421"/>
              <a:gd name="T32" fmla="*/ 2227 w 2421"/>
              <a:gd name="T33" fmla="*/ 2421 h 2421"/>
              <a:gd name="T34" fmla="*/ 195 w 2421"/>
              <a:gd name="T35" fmla="*/ 2421 h 2421"/>
              <a:gd name="T36" fmla="*/ 151 w 2421"/>
              <a:gd name="T37" fmla="*/ 2417 h 2421"/>
              <a:gd name="T38" fmla="*/ 110 w 2421"/>
              <a:gd name="T39" fmla="*/ 2402 h 2421"/>
              <a:gd name="T40" fmla="*/ 73 w 2421"/>
              <a:gd name="T41" fmla="*/ 2378 h 2421"/>
              <a:gd name="T42" fmla="*/ 43 w 2421"/>
              <a:gd name="T43" fmla="*/ 2349 h 2421"/>
              <a:gd name="T44" fmla="*/ 20 w 2421"/>
              <a:gd name="T45" fmla="*/ 2311 h 2421"/>
              <a:gd name="T46" fmla="*/ 4 w 2421"/>
              <a:gd name="T47" fmla="*/ 2270 h 2421"/>
              <a:gd name="T48" fmla="*/ 0 w 2421"/>
              <a:gd name="T49" fmla="*/ 2227 h 2421"/>
              <a:gd name="T50" fmla="*/ 0 w 2421"/>
              <a:gd name="T51" fmla="*/ 194 h 2421"/>
              <a:gd name="T52" fmla="*/ 4 w 2421"/>
              <a:gd name="T53" fmla="*/ 151 h 2421"/>
              <a:gd name="T54" fmla="*/ 20 w 2421"/>
              <a:gd name="T55" fmla="*/ 110 h 2421"/>
              <a:gd name="T56" fmla="*/ 43 w 2421"/>
              <a:gd name="T57" fmla="*/ 72 h 2421"/>
              <a:gd name="T58" fmla="*/ 73 w 2421"/>
              <a:gd name="T59" fmla="*/ 43 h 2421"/>
              <a:gd name="T60" fmla="*/ 110 w 2421"/>
              <a:gd name="T61" fmla="*/ 19 h 2421"/>
              <a:gd name="T62" fmla="*/ 151 w 2421"/>
              <a:gd name="T63" fmla="*/ 4 h 2421"/>
              <a:gd name="T64" fmla="*/ 195 w 2421"/>
              <a:gd name="T65" fmla="*/ 0 h 2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21" h="2421">
                <a:moveTo>
                  <a:pt x="195" y="0"/>
                </a:moveTo>
                <a:lnTo>
                  <a:pt x="2227" y="0"/>
                </a:lnTo>
                <a:lnTo>
                  <a:pt x="2270" y="4"/>
                </a:lnTo>
                <a:lnTo>
                  <a:pt x="2311" y="19"/>
                </a:lnTo>
                <a:lnTo>
                  <a:pt x="2349" y="43"/>
                </a:lnTo>
                <a:lnTo>
                  <a:pt x="2378" y="72"/>
                </a:lnTo>
                <a:lnTo>
                  <a:pt x="2402" y="110"/>
                </a:lnTo>
                <a:lnTo>
                  <a:pt x="2417" y="151"/>
                </a:lnTo>
                <a:lnTo>
                  <a:pt x="2421" y="194"/>
                </a:lnTo>
                <a:lnTo>
                  <a:pt x="2421" y="2227"/>
                </a:lnTo>
                <a:lnTo>
                  <a:pt x="2417" y="2270"/>
                </a:lnTo>
                <a:lnTo>
                  <a:pt x="2402" y="2311"/>
                </a:lnTo>
                <a:lnTo>
                  <a:pt x="2378" y="2349"/>
                </a:lnTo>
                <a:lnTo>
                  <a:pt x="2349" y="2378"/>
                </a:lnTo>
                <a:lnTo>
                  <a:pt x="2311" y="2402"/>
                </a:lnTo>
                <a:lnTo>
                  <a:pt x="2270" y="2417"/>
                </a:lnTo>
                <a:lnTo>
                  <a:pt x="2227" y="2421"/>
                </a:lnTo>
                <a:lnTo>
                  <a:pt x="195" y="2421"/>
                </a:lnTo>
                <a:lnTo>
                  <a:pt x="151" y="2417"/>
                </a:lnTo>
                <a:lnTo>
                  <a:pt x="110" y="2402"/>
                </a:lnTo>
                <a:lnTo>
                  <a:pt x="73" y="2378"/>
                </a:lnTo>
                <a:lnTo>
                  <a:pt x="43" y="2349"/>
                </a:lnTo>
                <a:lnTo>
                  <a:pt x="20" y="2311"/>
                </a:lnTo>
                <a:lnTo>
                  <a:pt x="4" y="2270"/>
                </a:lnTo>
                <a:lnTo>
                  <a:pt x="0" y="2227"/>
                </a:lnTo>
                <a:lnTo>
                  <a:pt x="0" y="194"/>
                </a:lnTo>
                <a:lnTo>
                  <a:pt x="4" y="151"/>
                </a:lnTo>
                <a:lnTo>
                  <a:pt x="20" y="110"/>
                </a:lnTo>
                <a:lnTo>
                  <a:pt x="43" y="72"/>
                </a:lnTo>
                <a:lnTo>
                  <a:pt x="73" y="43"/>
                </a:lnTo>
                <a:lnTo>
                  <a:pt x="110" y="19"/>
                </a:lnTo>
                <a:lnTo>
                  <a:pt x="151" y="4"/>
                </a:lnTo>
                <a:lnTo>
                  <a:pt x="19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82880" tIns="274320" rIns="182880" bIns="18288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Technological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9FDF22C5-19ED-48F0-8FF1-8A33605D630A}"/>
              </a:ext>
            </a:extLst>
          </p:cNvPr>
          <p:cNvSpPr>
            <a:spLocks/>
          </p:cNvSpPr>
          <p:nvPr/>
        </p:nvSpPr>
        <p:spPr bwMode="auto">
          <a:xfrm>
            <a:off x="2359119" y="1217612"/>
            <a:ext cx="962025" cy="962025"/>
          </a:xfrm>
          <a:custGeom>
            <a:avLst/>
            <a:gdLst>
              <a:gd name="T0" fmla="*/ 98 w 1211"/>
              <a:gd name="T1" fmla="*/ 0 h 1212"/>
              <a:gd name="T2" fmla="*/ 1113 w 1211"/>
              <a:gd name="T3" fmla="*/ 0 h 1212"/>
              <a:gd name="T4" fmla="*/ 1144 w 1211"/>
              <a:gd name="T5" fmla="*/ 6 h 1212"/>
              <a:gd name="T6" fmla="*/ 1172 w 1211"/>
              <a:gd name="T7" fmla="*/ 20 h 1212"/>
              <a:gd name="T8" fmla="*/ 1194 w 1211"/>
              <a:gd name="T9" fmla="*/ 41 h 1212"/>
              <a:gd name="T10" fmla="*/ 1207 w 1211"/>
              <a:gd name="T11" fmla="*/ 67 h 1212"/>
              <a:gd name="T12" fmla="*/ 1211 w 1211"/>
              <a:gd name="T13" fmla="*/ 98 h 1212"/>
              <a:gd name="T14" fmla="*/ 1211 w 1211"/>
              <a:gd name="T15" fmla="*/ 1114 h 1212"/>
              <a:gd name="T16" fmla="*/ 1207 w 1211"/>
              <a:gd name="T17" fmla="*/ 1145 h 1212"/>
              <a:gd name="T18" fmla="*/ 1194 w 1211"/>
              <a:gd name="T19" fmla="*/ 1173 h 1212"/>
              <a:gd name="T20" fmla="*/ 1172 w 1211"/>
              <a:gd name="T21" fmla="*/ 1192 h 1212"/>
              <a:gd name="T22" fmla="*/ 1144 w 1211"/>
              <a:gd name="T23" fmla="*/ 1208 h 1212"/>
              <a:gd name="T24" fmla="*/ 1113 w 1211"/>
              <a:gd name="T25" fmla="*/ 1212 h 1212"/>
              <a:gd name="T26" fmla="*/ 98 w 1211"/>
              <a:gd name="T27" fmla="*/ 1212 h 1212"/>
              <a:gd name="T28" fmla="*/ 69 w 1211"/>
              <a:gd name="T29" fmla="*/ 1208 h 1212"/>
              <a:gd name="T30" fmla="*/ 41 w 1211"/>
              <a:gd name="T31" fmla="*/ 1192 h 1212"/>
              <a:gd name="T32" fmla="*/ 19 w 1211"/>
              <a:gd name="T33" fmla="*/ 1173 h 1212"/>
              <a:gd name="T34" fmla="*/ 6 w 1211"/>
              <a:gd name="T35" fmla="*/ 1145 h 1212"/>
              <a:gd name="T36" fmla="*/ 0 w 1211"/>
              <a:gd name="T37" fmla="*/ 1114 h 1212"/>
              <a:gd name="T38" fmla="*/ 0 w 1211"/>
              <a:gd name="T39" fmla="*/ 98 h 1212"/>
              <a:gd name="T40" fmla="*/ 6 w 1211"/>
              <a:gd name="T41" fmla="*/ 67 h 1212"/>
              <a:gd name="T42" fmla="*/ 19 w 1211"/>
              <a:gd name="T43" fmla="*/ 41 h 1212"/>
              <a:gd name="T44" fmla="*/ 41 w 1211"/>
              <a:gd name="T45" fmla="*/ 20 h 1212"/>
              <a:gd name="T46" fmla="*/ 69 w 1211"/>
              <a:gd name="T47" fmla="*/ 6 h 1212"/>
              <a:gd name="T48" fmla="*/ 98 w 1211"/>
              <a:gd name="T49" fmla="*/ 0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1" h="1212">
                <a:moveTo>
                  <a:pt x="98" y="0"/>
                </a:moveTo>
                <a:lnTo>
                  <a:pt x="1113" y="0"/>
                </a:lnTo>
                <a:lnTo>
                  <a:pt x="1144" y="6"/>
                </a:lnTo>
                <a:lnTo>
                  <a:pt x="1172" y="20"/>
                </a:lnTo>
                <a:lnTo>
                  <a:pt x="1194" y="41"/>
                </a:lnTo>
                <a:lnTo>
                  <a:pt x="1207" y="67"/>
                </a:lnTo>
                <a:lnTo>
                  <a:pt x="1211" y="98"/>
                </a:lnTo>
                <a:lnTo>
                  <a:pt x="1211" y="1114"/>
                </a:lnTo>
                <a:lnTo>
                  <a:pt x="1207" y="1145"/>
                </a:lnTo>
                <a:lnTo>
                  <a:pt x="1194" y="1173"/>
                </a:lnTo>
                <a:lnTo>
                  <a:pt x="1172" y="1192"/>
                </a:lnTo>
                <a:lnTo>
                  <a:pt x="1144" y="1208"/>
                </a:lnTo>
                <a:lnTo>
                  <a:pt x="1113" y="1212"/>
                </a:lnTo>
                <a:lnTo>
                  <a:pt x="98" y="1212"/>
                </a:lnTo>
                <a:lnTo>
                  <a:pt x="69" y="1208"/>
                </a:lnTo>
                <a:lnTo>
                  <a:pt x="41" y="1192"/>
                </a:lnTo>
                <a:lnTo>
                  <a:pt x="19" y="1173"/>
                </a:lnTo>
                <a:lnTo>
                  <a:pt x="6" y="1145"/>
                </a:lnTo>
                <a:lnTo>
                  <a:pt x="0" y="1114"/>
                </a:lnTo>
                <a:lnTo>
                  <a:pt x="0" y="98"/>
                </a:lnTo>
                <a:lnTo>
                  <a:pt x="6" y="67"/>
                </a:lnTo>
                <a:lnTo>
                  <a:pt x="19" y="41"/>
                </a:lnTo>
                <a:lnTo>
                  <a:pt x="41" y="20"/>
                </a:lnTo>
                <a:lnTo>
                  <a:pt x="69" y="6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82880" tIns="182880" rIns="182880" bIns="18288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45" name="Freeform 8">
            <a:extLst>
              <a:ext uri="{FF2B5EF4-FFF2-40B4-BE49-F238E27FC236}">
                <a16:creationId xmlns:a16="http://schemas.microsoft.com/office/drawing/2014/main" id="{317D7491-E73C-4541-B157-6FD017F55CDA}"/>
              </a:ext>
            </a:extLst>
          </p:cNvPr>
          <p:cNvSpPr>
            <a:spLocks/>
          </p:cNvSpPr>
          <p:nvPr/>
        </p:nvSpPr>
        <p:spPr bwMode="auto">
          <a:xfrm>
            <a:off x="3465606" y="1217612"/>
            <a:ext cx="1922463" cy="1924050"/>
          </a:xfrm>
          <a:custGeom>
            <a:avLst/>
            <a:gdLst>
              <a:gd name="T0" fmla="*/ 197 w 2422"/>
              <a:gd name="T1" fmla="*/ 0 h 2424"/>
              <a:gd name="T2" fmla="*/ 2227 w 2422"/>
              <a:gd name="T3" fmla="*/ 0 h 2424"/>
              <a:gd name="T4" fmla="*/ 2272 w 2422"/>
              <a:gd name="T5" fmla="*/ 6 h 2424"/>
              <a:gd name="T6" fmla="*/ 2311 w 2422"/>
              <a:gd name="T7" fmla="*/ 22 h 2424"/>
              <a:gd name="T8" fmla="*/ 2349 w 2422"/>
              <a:gd name="T9" fmla="*/ 43 h 2424"/>
              <a:gd name="T10" fmla="*/ 2378 w 2422"/>
              <a:gd name="T11" fmla="*/ 75 h 2424"/>
              <a:gd name="T12" fmla="*/ 2402 w 2422"/>
              <a:gd name="T13" fmla="*/ 110 h 2424"/>
              <a:gd name="T14" fmla="*/ 2418 w 2422"/>
              <a:gd name="T15" fmla="*/ 152 h 2424"/>
              <a:gd name="T16" fmla="*/ 2422 w 2422"/>
              <a:gd name="T17" fmla="*/ 197 h 2424"/>
              <a:gd name="T18" fmla="*/ 2422 w 2422"/>
              <a:gd name="T19" fmla="*/ 2227 h 2424"/>
              <a:gd name="T20" fmla="*/ 2418 w 2422"/>
              <a:gd name="T21" fmla="*/ 2272 h 2424"/>
              <a:gd name="T22" fmla="*/ 2402 w 2422"/>
              <a:gd name="T23" fmla="*/ 2314 h 2424"/>
              <a:gd name="T24" fmla="*/ 2378 w 2422"/>
              <a:gd name="T25" fmla="*/ 2349 h 2424"/>
              <a:gd name="T26" fmla="*/ 2349 w 2422"/>
              <a:gd name="T27" fmla="*/ 2380 h 2424"/>
              <a:gd name="T28" fmla="*/ 2311 w 2422"/>
              <a:gd name="T29" fmla="*/ 2404 h 2424"/>
              <a:gd name="T30" fmla="*/ 2272 w 2422"/>
              <a:gd name="T31" fmla="*/ 2418 h 2424"/>
              <a:gd name="T32" fmla="*/ 2227 w 2422"/>
              <a:gd name="T33" fmla="*/ 2424 h 2424"/>
              <a:gd name="T34" fmla="*/ 197 w 2422"/>
              <a:gd name="T35" fmla="*/ 2424 h 2424"/>
              <a:gd name="T36" fmla="*/ 152 w 2422"/>
              <a:gd name="T37" fmla="*/ 2418 h 2424"/>
              <a:gd name="T38" fmla="*/ 110 w 2422"/>
              <a:gd name="T39" fmla="*/ 2404 h 2424"/>
              <a:gd name="T40" fmla="*/ 73 w 2422"/>
              <a:gd name="T41" fmla="*/ 2380 h 2424"/>
              <a:gd name="T42" fmla="*/ 44 w 2422"/>
              <a:gd name="T43" fmla="*/ 2349 h 2424"/>
              <a:gd name="T44" fmla="*/ 20 w 2422"/>
              <a:gd name="T45" fmla="*/ 2314 h 2424"/>
              <a:gd name="T46" fmla="*/ 6 w 2422"/>
              <a:gd name="T47" fmla="*/ 2272 h 2424"/>
              <a:gd name="T48" fmla="*/ 0 w 2422"/>
              <a:gd name="T49" fmla="*/ 2227 h 2424"/>
              <a:gd name="T50" fmla="*/ 0 w 2422"/>
              <a:gd name="T51" fmla="*/ 197 h 2424"/>
              <a:gd name="T52" fmla="*/ 6 w 2422"/>
              <a:gd name="T53" fmla="*/ 152 h 2424"/>
              <a:gd name="T54" fmla="*/ 20 w 2422"/>
              <a:gd name="T55" fmla="*/ 110 h 2424"/>
              <a:gd name="T56" fmla="*/ 44 w 2422"/>
              <a:gd name="T57" fmla="*/ 75 h 2424"/>
              <a:gd name="T58" fmla="*/ 73 w 2422"/>
              <a:gd name="T59" fmla="*/ 43 h 2424"/>
              <a:gd name="T60" fmla="*/ 110 w 2422"/>
              <a:gd name="T61" fmla="*/ 22 h 2424"/>
              <a:gd name="T62" fmla="*/ 152 w 2422"/>
              <a:gd name="T63" fmla="*/ 6 h 2424"/>
              <a:gd name="T64" fmla="*/ 197 w 2422"/>
              <a:gd name="T65" fmla="*/ 0 h 2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22" h="2424">
                <a:moveTo>
                  <a:pt x="197" y="0"/>
                </a:moveTo>
                <a:lnTo>
                  <a:pt x="2227" y="0"/>
                </a:lnTo>
                <a:lnTo>
                  <a:pt x="2272" y="6"/>
                </a:lnTo>
                <a:lnTo>
                  <a:pt x="2311" y="22"/>
                </a:lnTo>
                <a:lnTo>
                  <a:pt x="2349" y="43"/>
                </a:lnTo>
                <a:lnTo>
                  <a:pt x="2378" y="75"/>
                </a:lnTo>
                <a:lnTo>
                  <a:pt x="2402" y="110"/>
                </a:lnTo>
                <a:lnTo>
                  <a:pt x="2418" y="152"/>
                </a:lnTo>
                <a:lnTo>
                  <a:pt x="2422" y="197"/>
                </a:lnTo>
                <a:lnTo>
                  <a:pt x="2422" y="2227"/>
                </a:lnTo>
                <a:lnTo>
                  <a:pt x="2418" y="2272"/>
                </a:lnTo>
                <a:lnTo>
                  <a:pt x="2402" y="2314"/>
                </a:lnTo>
                <a:lnTo>
                  <a:pt x="2378" y="2349"/>
                </a:lnTo>
                <a:lnTo>
                  <a:pt x="2349" y="2380"/>
                </a:lnTo>
                <a:lnTo>
                  <a:pt x="2311" y="2404"/>
                </a:lnTo>
                <a:lnTo>
                  <a:pt x="2272" y="2418"/>
                </a:lnTo>
                <a:lnTo>
                  <a:pt x="2227" y="2424"/>
                </a:lnTo>
                <a:lnTo>
                  <a:pt x="197" y="2424"/>
                </a:lnTo>
                <a:lnTo>
                  <a:pt x="152" y="2418"/>
                </a:lnTo>
                <a:lnTo>
                  <a:pt x="110" y="2404"/>
                </a:lnTo>
                <a:lnTo>
                  <a:pt x="73" y="2380"/>
                </a:lnTo>
                <a:lnTo>
                  <a:pt x="44" y="2349"/>
                </a:lnTo>
                <a:lnTo>
                  <a:pt x="20" y="2314"/>
                </a:lnTo>
                <a:lnTo>
                  <a:pt x="6" y="2272"/>
                </a:lnTo>
                <a:lnTo>
                  <a:pt x="0" y="2227"/>
                </a:lnTo>
                <a:lnTo>
                  <a:pt x="0" y="197"/>
                </a:lnTo>
                <a:lnTo>
                  <a:pt x="6" y="152"/>
                </a:lnTo>
                <a:lnTo>
                  <a:pt x="20" y="110"/>
                </a:lnTo>
                <a:lnTo>
                  <a:pt x="44" y="75"/>
                </a:lnTo>
                <a:lnTo>
                  <a:pt x="73" y="43"/>
                </a:lnTo>
                <a:lnTo>
                  <a:pt x="110" y="22"/>
                </a:lnTo>
                <a:lnTo>
                  <a:pt x="152" y="6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82880" tIns="274320" rIns="182880" bIns="18288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A4D85441-F391-4B5B-A530-9A7433B00357}"/>
              </a:ext>
            </a:extLst>
          </p:cNvPr>
          <p:cNvSpPr>
            <a:spLocks/>
          </p:cNvSpPr>
          <p:nvPr/>
        </p:nvSpPr>
        <p:spPr bwMode="auto">
          <a:xfrm>
            <a:off x="5542056" y="2179638"/>
            <a:ext cx="962025" cy="962025"/>
          </a:xfrm>
          <a:custGeom>
            <a:avLst/>
            <a:gdLst>
              <a:gd name="T0" fmla="*/ 99 w 1212"/>
              <a:gd name="T1" fmla="*/ 0 h 1212"/>
              <a:gd name="T2" fmla="*/ 1114 w 1212"/>
              <a:gd name="T3" fmla="*/ 0 h 1212"/>
              <a:gd name="T4" fmla="*/ 1145 w 1212"/>
              <a:gd name="T5" fmla="*/ 6 h 1212"/>
              <a:gd name="T6" fmla="*/ 1171 w 1212"/>
              <a:gd name="T7" fmla="*/ 20 h 1212"/>
              <a:gd name="T8" fmla="*/ 1192 w 1212"/>
              <a:gd name="T9" fmla="*/ 41 h 1212"/>
              <a:gd name="T10" fmla="*/ 1206 w 1212"/>
              <a:gd name="T11" fmla="*/ 67 h 1212"/>
              <a:gd name="T12" fmla="*/ 1212 w 1212"/>
              <a:gd name="T13" fmla="*/ 98 h 1212"/>
              <a:gd name="T14" fmla="*/ 1212 w 1212"/>
              <a:gd name="T15" fmla="*/ 1113 h 1212"/>
              <a:gd name="T16" fmla="*/ 1206 w 1212"/>
              <a:gd name="T17" fmla="*/ 1145 h 1212"/>
              <a:gd name="T18" fmla="*/ 1192 w 1212"/>
              <a:gd name="T19" fmla="*/ 1170 h 1212"/>
              <a:gd name="T20" fmla="*/ 1171 w 1212"/>
              <a:gd name="T21" fmla="*/ 1192 h 1212"/>
              <a:gd name="T22" fmla="*/ 1145 w 1212"/>
              <a:gd name="T23" fmla="*/ 1206 h 1212"/>
              <a:gd name="T24" fmla="*/ 1114 w 1212"/>
              <a:gd name="T25" fmla="*/ 1212 h 1212"/>
              <a:gd name="T26" fmla="*/ 99 w 1212"/>
              <a:gd name="T27" fmla="*/ 1212 h 1212"/>
              <a:gd name="T28" fmla="*/ 67 w 1212"/>
              <a:gd name="T29" fmla="*/ 1206 h 1212"/>
              <a:gd name="T30" fmla="*/ 42 w 1212"/>
              <a:gd name="T31" fmla="*/ 1192 h 1212"/>
              <a:gd name="T32" fmla="*/ 20 w 1212"/>
              <a:gd name="T33" fmla="*/ 1170 h 1212"/>
              <a:gd name="T34" fmla="*/ 6 w 1212"/>
              <a:gd name="T35" fmla="*/ 1145 h 1212"/>
              <a:gd name="T36" fmla="*/ 0 w 1212"/>
              <a:gd name="T37" fmla="*/ 1113 h 1212"/>
              <a:gd name="T38" fmla="*/ 0 w 1212"/>
              <a:gd name="T39" fmla="*/ 98 h 1212"/>
              <a:gd name="T40" fmla="*/ 6 w 1212"/>
              <a:gd name="T41" fmla="*/ 67 h 1212"/>
              <a:gd name="T42" fmla="*/ 20 w 1212"/>
              <a:gd name="T43" fmla="*/ 41 h 1212"/>
              <a:gd name="T44" fmla="*/ 42 w 1212"/>
              <a:gd name="T45" fmla="*/ 20 h 1212"/>
              <a:gd name="T46" fmla="*/ 67 w 1212"/>
              <a:gd name="T47" fmla="*/ 6 h 1212"/>
              <a:gd name="T48" fmla="*/ 99 w 1212"/>
              <a:gd name="T49" fmla="*/ 0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2" h="1212">
                <a:moveTo>
                  <a:pt x="99" y="0"/>
                </a:moveTo>
                <a:lnTo>
                  <a:pt x="1114" y="0"/>
                </a:lnTo>
                <a:lnTo>
                  <a:pt x="1145" y="6"/>
                </a:lnTo>
                <a:lnTo>
                  <a:pt x="1171" y="20"/>
                </a:lnTo>
                <a:lnTo>
                  <a:pt x="1192" y="41"/>
                </a:lnTo>
                <a:lnTo>
                  <a:pt x="1206" y="67"/>
                </a:lnTo>
                <a:lnTo>
                  <a:pt x="1212" y="98"/>
                </a:lnTo>
                <a:lnTo>
                  <a:pt x="1212" y="1113"/>
                </a:lnTo>
                <a:lnTo>
                  <a:pt x="1206" y="1145"/>
                </a:lnTo>
                <a:lnTo>
                  <a:pt x="1192" y="1170"/>
                </a:lnTo>
                <a:lnTo>
                  <a:pt x="1171" y="1192"/>
                </a:lnTo>
                <a:lnTo>
                  <a:pt x="1145" y="1206"/>
                </a:lnTo>
                <a:lnTo>
                  <a:pt x="1114" y="1212"/>
                </a:lnTo>
                <a:lnTo>
                  <a:pt x="99" y="1212"/>
                </a:lnTo>
                <a:lnTo>
                  <a:pt x="67" y="1206"/>
                </a:lnTo>
                <a:lnTo>
                  <a:pt x="42" y="1192"/>
                </a:lnTo>
                <a:lnTo>
                  <a:pt x="20" y="1170"/>
                </a:lnTo>
                <a:lnTo>
                  <a:pt x="6" y="1145"/>
                </a:lnTo>
                <a:lnTo>
                  <a:pt x="0" y="1113"/>
                </a:lnTo>
                <a:lnTo>
                  <a:pt x="0" y="98"/>
                </a:lnTo>
                <a:lnTo>
                  <a:pt x="6" y="67"/>
                </a:lnTo>
                <a:lnTo>
                  <a:pt x="20" y="41"/>
                </a:lnTo>
                <a:lnTo>
                  <a:pt x="42" y="20"/>
                </a:lnTo>
                <a:lnTo>
                  <a:pt x="67" y="6"/>
                </a:lnTo>
                <a:lnTo>
                  <a:pt x="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82880" tIns="182880" rIns="182880" bIns="18288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47" name="Freeform 10">
            <a:extLst>
              <a:ext uri="{FF2B5EF4-FFF2-40B4-BE49-F238E27FC236}">
                <a16:creationId xmlns:a16="http://schemas.microsoft.com/office/drawing/2014/main" id="{BB44563A-D20D-451F-9B0E-D1ED55CEB71F}"/>
              </a:ext>
            </a:extLst>
          </p:cNvPr>
          <p:cNvSpPr>
            <a:spLocks/>
          </p:cNvSpPr>
          <p:nvPr/>
        </p:nvSpPr>
        <p:spPr bwMode="auto">
          <a:xfrm>
            <a:off x="4580031" y="3332163"/>
            <a:ext cx="1924050" cy="1924050"/>
          </a:xfrm>
          <a:custGeom>
            <a:avLst/>
            <a:gdLst>
              <a:gd name="T0" fmla="*/ 196 w 2423"/>
              <a:gd name="T1" fmla="*/ 0 h 2423"/>
              <a:gd name="T2" fmla="*/ 2226 w 2423"/>
              <a:gd name="T3" fmla="*/ 0 h 2423"/>
              <a:gd name="T4" fmla="*/ 2272 w 2423"/>
              <a:gd name="T5" fmla="*/ 6 h 2423"/>
              <a:gd name="T6" fmla="*/ 2313 w 2423"/>
              <a:gd name="T7" fmla="*/ 19 h 2423"/>
              <a:gd name="T8" fmla="*/ 2348 w 2423"/>
              <a:gd name="T9" fmla="*/ 43 h 2423"/>
              <a:gd name="T10" fmla="*/ 2380 w 2423"/>
              <a:gd name="T11" fmla="*/ 74 h 2423"/>
              <a:gd name="T12" fmla="*/ 2403 w 2423"/>
              <a:gd name="T13" fmla="*/ 110 h 2423"/>
              <a:gd name="T14" fmla="*/ 2417 w 2423"/>
              <a:gd name="T15" fmla="*/ 151 h 2423"/>
              <a:gd name="T16" fmla="*/ 2423 w 2423"/>
              <a:gd name="T17" fmla="*/ 196 h 2423"/>
              <a:gd name="T18" fmla="*/ 2423 w 2423"/>
              <a:gd name="T19" fmla="*/ 2227 h 2423"/>
              <a:gd name="T20" fmla="*/ 2417 w 2423"/>
              <a:gd name="T21" fmla="*/ 2272 h 2423"/>
              <a:gd name="T22" fmla="*/ 2403 w 2423"/>
              <a:gd name="T23" fmla="*/ 2313 h 2423"/>
              <a:gd name="T24" fmla="*/ 2380 w 2423"/>
              <a:gd name="T25" fmla="*/ 2349 h 2423"/>
              <a:gd name="T26" fmla="*/ 2348 w 2423"/>
              <a:gd name="T27" fmla="*/ 2380 h 2423"/>
              <a:gd name="T28" fmla="*/ 2313 w 2423"/>
              <a:gd name="T29" fmla="*/ 2402 h 2423"/>
              <a:gd name="T30" fmla="*/ 2272 w 2423"/>
              <a:gd name="T31" fmla="*/ 2417 h 2423"/>
              <a:gd name="T32" fmla="*/ 2226 w 2423"/>
              <a:gd name="T33" fmla="*/ 2423 h 2423"/>
              <a:gd name="T34" fmla="*/ 196 w 2423"/>
              <a:gd name="T35" fmla="*/ 2423 h 2423"/>
              <a:gd name="T36" fmla="*/ 151 w 2423"/>
              <a:gd name="T37" fmla="*/ 2417 h 2423"/>
              <a:gd name="T38" fmla="*/ 110 w 2423"/>
              <a:gd name="T39" fmla="*/ 2402 h 2423"/>
              <a:gd name="T40" fmla="*/ 74 w 2423"/>
              <a:gd name="T41" fmla="*/ 2380 h 2423"/>
              <a:gd name="T42" fmla="*/ 43 w 2423"/>
              <a:gd name="T43" fmla="*/ 2349 h 2423"/>
              <a:gd name="T44" fmla="*/ 21 w 2423"/>
              <a:gd name="T45" fmla="*/ 2313 h 2423"/>
              <a:gd name="T46" fmla="*/ 6 w 2423"/>
              <a:gd name="T47" fmla="*/ 2272 h 2423"/>
              <a:gd name="T48" fmla="*/ 0 w 2423"/>
              <a:gd name="T49" fmla="*/ 2227 h 2423"/>
              <a:gd name="T50" fmla="*/ 0 w 2423"/>
              <a:gd name="T51" fmla="*/ 196 h 2423"/>
              <a:gd name="T52" fmla="*/ 6 w 2423"/>
              <a:gd name="T53" fmla="*/ 151 h 2423"/>
              <a:gd name="T54" fmla="*/ 21 w 2423"/>
              <a:gd name="T55" fmla="*/ 110 h 2423"/>
              <a:gd name="T56" fmla="*/ 43 w 2423"/>
              <a:gd name="T57" fmla="*/ 74 h 2423"/>
              <a:gd name="T58" fmla="*/ 74 w 2423"/>
              <a:gd name="T59" fmla="*/ 43 h 2423"/>
              <a:gd name="T60" fmla="*/ 110 w 2423"/>
              <a:gd name="T61" fmla="*/ 19 h 2423"/>
              <a:gd name="T62" fmla="*/ 151 w 2423"/>
              <a:gd name="T63" fmla="*/ 6 h 2423"/>
              <a:gd name="T64" fmla="*/ 196 w 2423"/>
              <a:gd name="T65" fmla="*/ 0 h 2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23" h="2423">
                <a:moveTo>
                  <a:pt x="196" y="0"/>
                </a:moveTo>
                <a:lnTo>
                  <a:pt x="2226" y="0"/>
                </a:lnTo>
                <a:lnTo>
                  <a:pt x="2272" y="6"/>
                </a:lnTo>
                <a:lnTo>
                  <a:pt x="2313" y="19"/>
                </a:lnTo>
                <a:lnTo>
                  <a:pt x="2348" y="43"/>
                </a:lnTo>
                <a:lnTo>
                  <a:pt x="2380" y="74"/>
                </a:lnTo>
                <a:lnTo>
                  <a:pt x="2403" y="110"/>
                </a:lnTo>
                <a:lnTo>
                  <a:pt x="2417" y="151"/>
                </a:lnTo>
                <a:lnTo>
                  <a:pt x="2423" y="196"/>
                </a:lnTo>
                <a:lnTo>
                  <a:pt x="2423" y="2227"/>
                </a:lnTo>
                <a:lnTo>
                  <a:pt x="2417" y="2272"/>
                </a:lnTo>
                <a:lnTo>
                  <a:pt x="2403" y="2313"/>
                </a:lnTo>
                <a:lnTo>
                  <a:pt x="2380" y="2349"/>
                </a:lnTo>
                <a:lnTo>
                  <a:pt x="2348" y="2380"/>
                </a:lnTo>
                <a:lnTo>
                  <a:pt x="2313" y="2402"/>
                </a:lnTo>
                <a:lnTo>
                  <a:pt x="2272" y="2417"/>
                </a:lnTo>
                <a:lnTo>
                  <a:pt x="2226" y="2423"/>
                </a:lnTo>
                <a:lnTo>
                  <a:pt x="196" y="2423"/>
                </a:lnTo>
                <a:lnTo>
                  <a:pt x="151" y="2417"/>
                </a:lnTo>
                <a:lnTo>
                  <a:pt x="110" y="2402"/>
                </a:lnTo>
                <a:lnTo>
                  <a:pt x="74" y="2380"/>
                </a:lnTo>
                <a:lnTo>
                  <a:pt x="43" y="2349"/>
                </a:lnTo>
                <a:lnTo>
                  <a:pt x="21" y="2313"/>
                </a:lnTo>
                <a:lnTo>
                  <a:pt x="6" y="2272"/>
                </a:lnTo>
                <a:lnTo>
                  <a:pt x="0" y="2227"/>
                </a:lnTo>
                <a:lnTo>
                  <a:pt x="0" y="196"/>
                </a:lnTo>
                <a:lnTo>
                  <a:pt x="6" y="151"/>
                </a:lnTo>
                <a:lnTo>
                  <a:pt x="21" y="110"/>
                </a:lnTo>
                <a:lnTo>
                  <a:pt x="43" y="74"/>
                </a:lnTo>
                <a:lnTo>
                  <a:pt x="74" y="43"/>
                </a:lnTo>
                <a:lnTo>
                  <a:pt x="110" y="19"/>
                </a:lnTo>
                <a:lnTo>
                  <a:pt x="151" y="6"/>
                </a:lnTo>
                <a:lnTo>
                  <a:pt x="19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82880" tIns="274320" rIns="182880" bIns="18288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Economical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0B55FC48-65AA-4E33-B2CE-92F588236FD9}"/>
              </a:ext>
            </a:extLst>
          </p:cNvPr>
          <p:cNvSpPr>
            <a:spLocks/>
          </p:cNvSpPr>
          <p:nvPr/>
        </p:nvSpPr>
        <p:spPr bwMode="auto">
          <a:xfrm>
            <a:off x="4580031" y="5408613"/>
            <a:ext cx="962025" cy="962025"/>
          </a:xfrm>
          <a:custGeom>
            <a:avLst/>
            <a:gdLst>
              <a:gd name="T0" fmla="*/ 98 w 1211"/>
              <a:gd name="T1" fmla="*/ 0 h 1212"/>
              <a:gd name="T2" fmla="*/ 1113 w 1211"/>
              <a:gd name="T3" fmla="*/ 0 h 1212"/>
              <a:gd name="T4" fmla="*/ 1144 w 1211"/>
              <a:gd name="T5" fmla="*/ 6 h 1212"/>
              <a:gd name="T6" fmla="*/ 1172 w 1211"/>
              <a:gd name="T7" fmla="*/ 20 h 1212"/>
              <a:gd name="T8" fmla="*/ 1192 w 1211"/>
              <a:gd name="T9" fmla="*/ 41 h 1212"/>
              <a:gd name="T10" fmla="*/ 1207 w 1211"/>
              <a:gd name="T11" fmla="*/ 67 h 1212"/>
              <a:gd name="T12" fmla="*/ 1211 w 1211"/>
              <a:gd name="T13" fmla="*/ 99 h 1212"/>
              <a:gd name="T14" fmla="*/ 1211 w 1211"/>
              <a:gd name="T15" fmla="*/ 1114 h 1212"/>
              <a:gd name="T16" fmla="*/ 1207 w 1211"/>
              <a:gd name="T17" fmla="*/ 1145 h 1212"/>
              <a:gd name="T18" fmla="*/ 1192 w 1211"/>
              <a:gd name="T19" fmla="*/ 1173 h 1212"/>
              <a:gd name="T20" fmla="*/ 1172 w 1211"/>
              <a:gd name="T21" fmla="*/ 1192 h 1212"/>
              <a:gd name="T22" fmla="*/ 1144 w 1211"/>
              <a:gd name="T23" fmla="*/ 1206 h 1212"/>
              <a:gd name="T24" fmla="*/ 1113 w 1211"/>
              <a:gd name="T25" fmla="*/ 1212 h 1212"/>
              <a:gd name="T26" fmla="*/ 98 w 1211"/>
              <a:gd name="T27" fmla="*/ 1212 h 1212"/>
              <a:gd name="T28" fmla="*/ 69 w 1211"/>
              <a:gd name="T29" fmla="*/ 1206 h 1212"/>
              <a:gd name="T30" fmla="*/ 41 w 1211"/>
              <a:gd name="T31" fmla="*/ 1192 h 1212"/>
              <a:gd name="T32" fmla="*/ 19 w 1211"/>
              <a:gd name="T33" fmla="*/ 1173 h 1212"/>
              <a:gd name="T34" fmla="*/ 6 w 1211"/>
              <a:gd name="T35" fmla="*/ 1145 h 1212"/>
              <a:gd name="T36" fmla="*/ 0 w 1211"/>
              <a:gd name="T37" fmla="*/ 1114 h 1212"/>
              <a:gd name="T38" fmla="*/ 0 w 1211"/>
              <a:gd name="T39" fmla="*/ 99 h 1212"/>
              <a:gd name="T40" fmla="*/ 6 w 1211"/>
              <a:gd name="T41" fmla="*/ 67 h 1212"/>
              <a:gd name="T42" fmla="*/ 19 w 1211"/>
              <a:gd name="T43" fmla="*/ 41 h 1212"/>
              <a:gd name="T44" fmla="*/ 41 w 1211"/>
              <a:gd name="T45" fmla="*/ 20 h 1212"/>
              <a:gd name="T46" fmla="*/ 69 w 1211"/>
              <a:gd name="T47" fmla="*/ 6 h 1212"/>
              <a:gd name="T48" fmla="*/ 98 w 1211"/>
              <a:gd name="T49" fmla="*/ 0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1" h="1212">
                <a:moveTo>
                  <a:pt x="98" y="0"/>
                </a:moveTo>
                <a:lnTo>
                  <a:pt x="1113" y="0"/>
                </a:lnTo>
                <a:lnTo>
                  <a:pt x="1144" y="6"/>
                </a:lnTo>
                <a:lnTo>
                  <a:pt x="1172" y="20"/>
                </a:lnTo>
                <a:lnTo>
                  <a:pt x="1192" y="41"/>
                </a:lnTo>
                <a:lnTo>
                  <a:pt x="1207" y="67"/>
                </a:lnTo>
                <a:lnTo>
                  <a:pt x="1211" y="99"/>
                </a:lnTo>
                <a:lnTo>
                  <a:pt x="1211" y="1114"/>
                </a:lnTo>
                <a:lnTo>
                  <a:pt x="1207" y="1145"/>
                </a:lnTo>
                <a:lnTo>
                  <a:pt x="1192" y="1173"/>
                </a:lnTo>
                <a:lnTo>
                  <a:pt x="1172" y="1192"/>
                </a:lnTo>
                <a:lnTo>
                  <a:pt x="1144" y="1206"/>
                </a:lnTo>
                <a:lnTo>
                  <a:pt x="1113" y="1212"/>
                </a:lnTo>
                <a:lnTo>
                  <a:pt x="98" y="1212"/>
                </a:lnTo>
                <a:lnTo>
                  <a:pt x="69" y="1206"/>
                </a:lnTo>
                <a:lnTo>
                  <a:pt x="41" y="1192"/>
                </a:lnTo>
                <a:lnTo>
                  <a:pt x="19" y="1173"/>
                </a:lnTo>
                <a:lnTo>
                  <a:pt x="6" y="1145"/>
                </a:lnTo>
                <a:lnTo>
                  <a:pt x="0" y="1114"/>
                </a:lnTo>
                <a:lnTo>
                  <a:pt x="0" y="99"/>
                </a:lnTo>
                <a:lnTo>
                  <a:pt x="6" y="67"/>
                </a:lnTo>
                <a:lnTo>
                  <a:pt x="19" y="41"/>
                </a:lnTo>
                <a:lnTo>
                  <a:pt x="41" y="20"/>
                </a:lnTo>
                <a:lnTo>
                  <a:pt x="69" y="6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82880" tIns="182880" rIns="182880" bIns="18288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49" name="Freeform 12">
            <a:extLst>
              <a:ext uri="{FF2B5EF4-FFF2-40B4-BE49-F238E27FC236}">
                <a16:creationId xmlns:a16="http://schemas.microsoft.com/office/drawing/2014/main" id="{E9385B83-E18B-4616-83C1-3E8008A8543C}"/>
              </a:ext>
            </a:extLst>
          </p:cNvPr>
          <p:cNvSpPr>
            <a:spLocks/>
          </p:cNvSpPr>
          <p:nvPr/>
        </p:nvSpPr>
        <p:spPr bwMode="auto">
          <a:xfrm>
            <a:off x="2513106" y="4448175"/>
            <a:ext cx="1924050" cy="1922463"/>
          </a:xfrm>
          <a:custGeom>
            <a:avLst/>
            <a:gdLst>
              <a:gd name="T0" fmla="*/ 197 w 2424"/>
              <a:gd name="T1" fmla="*/ 0 h 2422"/>
              <a:gd name="T2" fmla="*/ 2227 w 2424"/>
              <a:gd name="T3" fmla="*/ 0 h 2422"/>
              <a:gd name="T4" fmla="*/ 2272 w 2424"/>
              <a:gd name="T5" fmla="*/ 4 h 2422"/>
              <a:gd name="T6" fmla="*/ 2314 w 2424"/>
              <a:gd name="T7" fmla="*/ 20 h 2422"/>
              <a:gd name="T8" fmla="*/ 2349 w 2424"/>
              <a:gd name="T9" fmla="*/ 44 h 2422"/>
              <a:gd name="T10" fmla="*/ 2380 w 2424"/>
              <a:gd name="T11" fmla="*/ 73 h 2422"/>
              <a:gd name="T12" fmla="*/ 2402 w 2424"/>
              <a:gd name="T13" fmla="*/ 110 h 2422"/>
              <a:gd name="T14" fmla="*/ 2418 w 2424"/>
              <a:gd name="T15" fmla="*/ 150 h 2422"/>
              <a:gd name="T16" fmla="*/ 2424 w 2424"/>
              <a:gd name="T17" fmla="*/ 195 h 2422"/>
              <a:gd name="T18" fmla="*/ 2424 w 2424"/>
              <a:gd name="T19" fmla="*/ 2225 h 2422"/>
              <a:gd name="T20" fmla="*/ 2418 w 2424"/>
              <a:gd name="T21" fmla="*/ 2271 h 2422"/>
              <a:gd name="T22" fmla="*/ 2402 w 2424"/>
              <a:gd name="T23" fmla="*/ 2312 h 2422"/>
              <a:gd name="T24" fmla="*/ 2380 w 2424"/>
              <a:gd name="T25" fmla="*/ 2349 h 2422"/>
              <a:gd name="T26" fmla="*/ 2349 w 2424"/>
              <a:gd name="T27" fmla="*/ 2379 h 2422"/>
              <a:gd name="T28" fmla="*/ 2314 w 2424"/>
              <a:gd name="T29" fmla="*/ 2402 h 2422"/>
              <a:gd name="T30" fmla="*/ 2272 w 2424"/>
              <a:gd name="T31" fmla="*/ 2416 h 2422"/>
              <a:gd name="T32" fmla="*/ 2227 w 2424"/>
              <a:gd name="T33" fmla="*/ 2422 h 2422"/>
              <a:gd name="T34" fmla="*/ 197 w 2424"/>
              <a:gd name="T35" fmla="*/ 2422 h 2422"/>
              <a:gd name="T36" fmla="*/ 152 w 2424"/>
              <a:gd name="T37" fmla="*/ 2416 h 2422"/>
              <a:gd name="T38" fmla="*/ 111 w 2424"/>
              <a:gd name="T39" fmla="*/ 2402 h 2422"/>
              <a:gd name="T40" fmla="*/ 75 w 2424"/>
              <a:gd name="T41" fmla="*/ 2379 h 2422"/>
              <a:gd name="T42" fmla="*/ 44 w 2424"/>
              <a:gd name="T43" fmla="*/ 2349 h 2422"/>
              <a:gd name="T44" fmla="*/ 20 w 2424"/>
              <a:gd name="T45" fmla="*/ 2312 h 2422"/>
              <a:gd name="T46" fmla="*/ 6 w 2424"/>
              <a:gd name="T47" fmla="*/ 2271 h 2422"/>
              <a:gd name="T48" fmla="*/ 0 w 2424"/>
              <a:gd name="T49" fmla="*/ 2225 h 2422"/>
              <a:gd name="T50" fmla="*/ 0 w 2424"/>
              <a:gd name="T51" fmla="*/ 195 h 2422"/>
              <a:gd name="T52" fmla="*/ 6 w 2424"/>
              <a:gd name="T53" fmla="*/ 150 h 2422"/>
              <a:gd name="T54" fmla="*/ 20 w 2424"/>
              <a:gd name="T55" fmla="*/ 110 h 2422"/>
              <a:gd name="T56" fmla="*/ 44 w 2424"/>
              <a:gd name="T57" fmla="*/ 73 h 2422"/>
              <a:gd name="T58" fmla="*/ 75 w 2424"/>
              <a:gd name="T59" fmla="*/ 44 h 2422"/>
              <a:gd name="T60" fmla="*/ 111 w 2424"/>
              <a:gd name="T61" fmla="*/ 20 h 2422"/>
              <a:gd name="T62" fmla="*/ 152 w 2424"/>
              <a:gd name="T63" fmla="*/ 4 h 2422"/>
              <a:gd name="T64" fmla="*/ 197 w 2424"/>
              <a:gd name="T65" fmla="*/ 0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24" h="2422">
                <a:moveTo>
                  <a:pt x="197" y="0"/>
                </a:moveTo>
                <a:lnTo>
                  <a:pt x="2227" y="0"/>
                </a:lnTo>
                <a:lnTo>
                  <a:pt x="2272" y="4"/>
                </a:lnTo>
                <a:lnTo>
                  <a:pt x="2314" y="20"/>
                </a:lnTo>
                <a:lnTo>
                  <a:pt x="2349" y="44"/>
                </a:lnTo>
                <a:lnTo>
                  <a:pt x="2380" y="73"/>
                </a:lnTo>
                <a:lnTo>
                  <a:pt x="2402" y="110"/>
                </a:lnTo>
                <a:lnTo>
                  <a:pt x="2418" y="150"/>
                </a:lnTo>
                <a:lnTo>
                  <a:pt x="2424" y="195"/>
                </a:lnTo>
                <a:lnTo>
                  <a:pt x="2424" y="2225"/>
                </a:lnTo>
                <a:lnTo>
                  <a:pt x="2418" y="2271"/>
                </a:lnTo>
                <a:lnTo>
                  <a:pt x="2402" y="2312"/>
                </a:lnTo>
                <a:lnTo>
                  <a:pt x="2380" y="2349"/>
                </a:lnTo>
                <a:lnTo>
                  <a:pt x="2349" y="2379"/>
                </a:lnTo>
                <a:lnTo>
                  <a:pt x="2314" y="2402"/>
                </a:lnTo>
                <a:lnTo>
                  <a:pt x="2272" y="2416"/>
                </a:lnTo>
                <a:lnTo>
                  <a:pt x="2227" y="2422"/>
                </a:lnTo>
                <a:lnTo>
                  <a:pt x="197" y="2422"/>
                </a:lnTo>
                <a:lnTo>
                  <a:pt x="152" y="2416"/>
                </a:lnTo>
                <a:lnTo>
                  <a:pt x="111" y="2402"/>
                </a:lnTo>
                <a:lnTo>
                  <a:pt x="75" y="2379"/>
                </a:lnTo>
                <a:lnTo>
                  <a:pt x="44" y="2349"/>
                </a:lnTo>
                <a:lnTo>
                  <a:pt x="20" y="2312"/>
                </a:lnTo>
                <a:lnTo>
                  <a:pt x="6" y="2271"/>
                </a:lnTo>
                <a:lnTo>
                  <a:pt x="0" y="2225"/>
                </a:lnTo>
                <a:lnTo>
                  <a:pt x="0" y="195"/>
                </a:lnTo>
                <a:lnTo>
                  <a:pt x="6" y="150"/>
                </a:lnTo>
                <a:lnTo>
                  <a:pt x="20" y="110"/>
                </a:lnTo>
                <a:lnTo>
                  <a:pt x="44" y="73"/>
                </a:lnTo>
                <a:lnTo>
                  <a:pt x="75" y="44"/>
                </a:lnTo>
                <a:lnTo>
                  <a:pt x="111" y="20"/>
                </a:lnTo>
                <a:lnTo>
                  <a:pt x="152" y="4"/>
                </a:lnTo>
                <a:lnTo>
                  <a:pt x="197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82880" tIns="274320" rIns="182880" bIns="18288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sp>
        <p:nvSpPr>
          <p:cNvPr id="50" name="Freeform 13">
            <a:extLst>
              <a:ext uri="{FF2B5EF4-FFF2-40B4-BE49-F238E27FC236}">
                <a16:creationId xmlns:a16="http://schemas.microsoft.com/office/drawing/2014/main" id="{305DFE4A-C728-470B-A1DD-26BF6D5BD440}"/>
              </a:ext>
            </a:extLst>
          </p:cNvPr>
          <p:cNvSpPr>
            <a:spLocks/>
          </p:cNvSpPr>
          <p:nvPr/>
        </p:nvSpPr>
        <p:spPr bwMode="auto">
          <a:xfrm>
            <a:off x="1398681" y="4448175"/>
            <a:ext cx="960438" cy="960438"/>
          </a:xfrm>
          <a:custGeom>
            <a:avLst/>
            <a:gdLst>
              <a:gd name="T0" fmla="*/ 98 w 1210"/>
              <a:gd name="T1" fmla="*/ 0 h 1210"/>
              <a:gd name="T2" fmla="*/ 1113 w 1210"/>
              <a:gd name="T3" fmla="*/ 0 h 1210"/>
              <a:gd name="T4" fmla="*/ 1143 w 1210"/>
              <a:gd name="T5" fmla="*/ 4 h 1210"/>
              <a:gd name="T6" fmla="*/ 1170 w 1210"/>
              <a:gd name="T7" fmla="*/ 18 h 1210"/>
              <a:gd name="T8" fmla="*/ 1192 w 1210"/>
              <a:gd name="T9" fmla="*/ 40 h 1210"/>
              <a:gd name="T10" fmla="*/ 1206 w 1210"/>
              <a:gd name="T11" fmla="*/ 67 h 1210"/>
              <a:gd name="T12" fmla="*/ 1210 w 1210"/>
              <a:gd name="T13" fmla="*/ 97 h 1210"/>
              <a:gd name="T14" fmla="*/ 1210 w 1210"/>
              <a:gd name="T15" fmla="*/ 1112 h 1210"/>
              <a:gd name="T16" fmla="*/ 1206 w 1210"/>
              <a:gd name="T17" fmla="*/ 1143 h 1210"/>
              <a:gd name="T18" fmla="*/ 1192 w 1210"/>
              <a:gd name="T19" fmla="*/ 1171 h 1210"/>
              <a:gd name="T20" fmla="*/ 1170 w 1210"/>
              <a:gd name="T21" fmla="*/ 1192 h 1210"/>
              <a:gd name="T22" fmla="*/ 1143 w 1210"/>
              <a:gd name="T23" fmla="*/ 1206 h 1210"/>
              <a:gd name="T24" fmla="*/ 1113 w 1210"/>
              <a:gd name="T25" fmla="*/ 1210 h 1210"/>
              <a:gd name="T26" fmla="*/ 98 w 1210"/>
              <a:gd name="T27" fmla="*/ 1210 h 1210"/>
              <a:gd name="T28" fmla="*/ 67 w 1210"/>
              <a:gd name="T29" fmla="*/ 1206 h 1210"/>
              <a:gd name="T30" fmla="*/ 39 w 1210"/>
              <a:gd name="T31" fmla="*/ 1192 h 1210"/>
              <a:gd name="T32" fmla="*/ 18 w 1210"/>
              <a:gd name="T33" fmla="*/ 1171 h 1210"/>
              <a:gd name="T34" fmla="*/ 4 w 1210"/>
              <a:gd name="T35" fmla="*/ 1143 h 1210"/>
              <a:gd name="T36" fmla="*/ 0 w 1210"/>
              <a:gd name="T37" fmla="*/ 1112 h 1210"/>
              <a:gd name="T38" fmla="*/ 0 w 1210"/>
              <a:gd name="T39" fmla="*/ 97 h 1210"/>
              <a:gd name="T40" fmla="*/ 4 w 1210"/>
              <a:gd name="T41" fmla="*/ 67 h 1210"/>
              <a:gd name="T42" fmla="*/ 18 w 1210"/>
              <a:gd name="T43" fmla="*/ 40 h 1210"/>
              <a:gd name="T44" fmla="*/ 39 w 1210"/>
              <a:gd name="T45" fmla="*/ 18 h 1210"/>
              <a:gd name="T46" fmla="*/ 67 w 1210"/>
              <a:gd name="T47" fmla="*/ 4 h 1210"/>
              <a:gd name="T48" fmla="*/ 98 w 1210"/>
              <a:gd name="T49" fmla="*/ 0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0" h="1210">
                <a:moveTo>
                  <a:pt x="98" y="0"/>
                </a:moveTo>
                <a:lnTo>
                  <a:pt x="1113" y="0"/>
                </a:lnTo>
                <a:lnTo>
                  <a:pt x="1143" y="4"/>
                </a:lnTo>
                <a:lnTo>
                  <a:pt x="1170" y="18"/>
                </a:lnTo>
                <a:lnTo>
                  <a:pt x="1192" y="40"/>
                </a:lnTo>
                <a:lnTo>
                  <a:pt x="1206" y="67"/>
                </a:lnTo>
                <a:lnTo>
                  <a:pt x="1210" y="97"/>
                </a:lnTo>
                <a:lnTo>
                  <a:pt x="1210" y="1112"/>
                </a:lnTo>
                <a:lnTo>
                  <a:pt x="1206" y="1143"/>
                </a:lnTo>
                <a:lnTo>
                  <a:pt x="1192" y="1171"/>
                </a:lnTo>
                <a:lnTo>
                  <a:pt x="1170" y="1192"/>
                </a:lnTo>
                <a:lnTo>
                  <a:pt x="1143" y="1206"/>
                </a:lnTo>
                <a:lnTo>
                  <a:pt x="1113" y="1210"/>
                </a:lnTo>
                <a:lnTo>
                  <a:pt x="98" y="1210"/>
                </a:lnTo>
                <a:lnTo>
                  <a:pt x="67" y="1206"/>
                </a:lnTo>
                <a:lnTo>
                  <a:pt x="39" y="1192"/>
                </a:lnTo>
                <a:lnTo>
                  <a:pt x="18" y="1171"/>
                </a:lnTo>
                <a:lnTo>
                  <a:pt x="4" y="1143"/>
                </a:lnTo>
                <a:lnTo>
                  <a:pt x="0" y="1112"/>
                </a:lnTo>
                <a:lnTo>
                  <a:pt x="0" y="97"/>
                </a:lnTo>
                <a:lnTo>
                  <a:pt x="4" y="67"/>
                </a:lnTo>
                <a:lnTo>
                  <a:pt x="18" y="40"/>
                </a:lnTo>
                <a:lnTo>
                  <a:pt x="39" y="18"/>
                </a:lnTo>
                <a:lnTo>
                  <a:pt x="67" y="4"/>
                </a:lnTo>
                <a:lnTo>
                  <a:pt x="98" y="0"/>
                </a:lnTo>
                <a:close/>
              </a:path>
            </a:pathLst>
          </a:custGeom>
          <a:solidFill>
            <a:srgbClr val="1AB9E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82880" tIns="182880" rIns="182880" bIns="18288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51" name="Freeform 14">
            <a:extLst>
              <a:ext uri="{FF2B5EF4-FFF2-40B4-BE49-F238E27FC236}">
                <a16:creationId xmlns:a16="http://schemas.microsoft.com/office/drawing/2014/main" id="{59095D0A-867A-4CD6-A52E-7D77FF62A073}"/>
              </a:ext>
            </a:extLst>
          </p:cNvPr>
          <p:cNvSpPr>
            <a:spLocks/>
          </p:cNvSpPr>
          <p:nvPr/>
        </p:nvSpPr>
        <p:spPr bwMode="auto">
          <a:xfrm>
            <a:off x="2992531" y="1446213"/>
            <a:ext cx="657225" cy="504825"/>
          </a:xfrm>
          <a:custGeom>
            <a:avLst/>
            <a:gdLst>
              <a:gd name="T0" fmla="*/ 413 w 828"/>
              <a:gd name="T1" fmla="*/ 0 h 638"/>
              <a:gd name="T2" fmla="*/ 828 w 828"/>
              <a:gd name="T3" fmla="*/ 319 h 638"/>
              <a:gd name="T4" fmla="*/ 413 w 828"/>
              <a:gd name="T5" fmla="*/ 638 h 638"/>
              <a:gd name="T6" fmla="*/ 0 w 828"/>
              <a:gd name="T7" fmla="*/ 319 h 638"/>
              <a:gd name="T8" fmla="*/ 413 w 828"/>
              <a:gd name="T9" fmla="*/ 0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8" h="638">
                <a:moveTo>
                  <a:pt x="413" y="0"/>
                </a:moveTo>
                <a:lnTo>
                  <a:pt x="828" y="319"/>
                </a:lnTo>
                <a:lnTo>
                  <a:pt x="413" y="638"/>
                </a:lnTo>
                <a:lnTo>
                  <a:pt x="0" y="319"/>
                </a:lnTo>
                <a:lnTo>
                  <a:pt x="413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reeform 15">
            <a:extLst>
              <a:ext uri="{FF2B5EF4-FFF2-40B4-BE49-F238E27FC236}">
                <a16:creationId xmlns:a16="http://schemas.microsoft.com/office/drawing/2014/main" id="{81E5A2E2-94C0-4B89-99CE-61D95B715DEE}"/>
              </a:ext>
            </a:extLst>
          </p:cNvPr>
          <p:cNvSpPr>
            <a:spLocks/>
          </p:cNvSpPr>
          <p:nvPr/>
        </p:nvSpPr>
        <p:spPr bwMode="auto">
          <a:xfrm>
            <a:off x="2586131" y="2005013"/>
            <a:ext cx="506413" cy="657225"/>
          </a:xfrm>
          <a:custGeom>
            <a:avLst/>
            <a:gdLst>
              <a:gd name="T0" fmla="*/ 319 w 637"/>
              <a:gd name="T1" fmla="*/ 0 h 828"/>
              <a:gd name="T2" fmla="*/ 637 w 637"/>
              <a:gd name="T3" fmla="*/ 415 h 828"/>
              <a:gd name="T4" fmla="*/ 319 w 637"/>
              <a:gd name="T5" fmla="*/ 828 h 828"/>
              <a:gd name="T6" fmla="*/ 0 w 637"/>
              <a:gd name="T7" fmla="*/ 415 h 828"/>
              <a:gd name="T8" fmla="*/ 319 w 637"/>
              <a:gd name="T9" fmla="*/ 0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828">
                <a:moveTo>
                  <a:pt x="319" y="0"/>
                </a:moveTo>
                <a:lnTo>
                  <a:pt x="637" y="415"/>
                </a:lnTo>
                <a:lnTo>
                  <a:pt x="319" y="828"/>
                </a:lnTo>
                <a:lnTo>
                  <a:pt x="0" y="415"/>
                </a:lnTo>
                <a:lnTo>
                  <a:pt x="31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Freeform 16">
            <a:extLst>
              <a:ext uri="{FF2B5EF4-FFF2-40B4-BE49-F238E27FC236}">
                <a16:creationId xmlns:a16="http://schemas.microsoft.com/office/drawing/2014/main" id="{41C40A17-753E-484B-9B5D-9ECA8E73D5C1}"/>
              </a:ext>
            </a:extLst>
          </p:cNvPr>
          <p:cNvSpPr>
            <a:spLocks/>
          </p:cNvSpPr>
          <p:nvPr/>
        </p:nvSpPr>
        <p:spPr bwMode="auto">
          <a:xfrm>
            <a:off x="5059456" y="2408238"/>
            <a:ext cx="657225" cy="504825"/>
          </a:xfrm>
          <a:custGeom>
            <a:avLst/>
            <a:gdLst>
              <a:gd name="T0" fmla="*/ 413 w 828"/>
              <a:gd name="T1" fmla="*/ 0 h 637"/>
              <a:gd name="T2" fmla="*/ 828 w 828"/>
              <a:gd name="T3" fmla="*/ 319 h 637"/>
              <a:gd name="T4" fmla="*/ 413 w 828"/>
              <a:gd name="T5" fmla="*/ 637 h 637"/>
              <a:gd name="T6" fmla="*/ 0 w 828"/>
              <a:gd name="T7" fmla="*/ 319 h 637"/>
              <a:gd name="T8" fmla="*/ 413 w 828"/>
              <a:gd name="T9" fmla="*/ 0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8" h="637">
                <a:moveTo>
                  <a:pt x="413" y="0"/>
                </a:moveTo>
                <a:lnTo>
                  <a:pt x="828" y="319"/>
                </a:lnTo>
                <a:lnTo>
                  <a:pt x="413" y="637"/>
                </a:lnTo>
                <a:lnTo>
                  <a:pt x="0" y="319"/>
                </a:lnTo>
                <a:lnTo>
                  <a:pt x="413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reeform 17">
            <a:extLst>
              <a:ext uri="{FF2B5EF4-FFF2-40B4-BE49-F238E27FC236}">
                <a16:creationId xmlns:a16="http://schemas.microsoft.com/office/drawing/2014/main" id="{D793575C-F512-4A80-A7A7-B5F385ECFF72}"/>
              </a:ext>
            </a:extLst>
          </p:cNvPr>
          <p:cNvSpPr>
            <a:spLocks/>
          </p:cNvSpPr>
          <p:nvPr/>
        </p:nvSpPr>
        <p:spPr bwMode="auto">
          <a:xfrm>
            <a:off x="5770656" y="2811463"/>
            <a:ext cx="504825" cy="657225"/>
          </a:xfrm>
          <a:custGeom>
            <a:avLst/>
            <a:gdLst>
              <a:gd name="T0" fmla="*/ 318 w 637"/>
              <a:gd name="T1" fmla="*/ 0 h 828"/>
              <a:gd name="T2" fmla="*/ 637 w 637"/>
              <a:gd name="T3" fmla="*/ 415 h 828"/>
              <a:gd name="T4" fmla="*/ 318 w 637"/>
              <a:gd name="T5" fmla="*/ 828 h 828"/>
              <a:gd name="T6" fmla="*/ 0 w 637"/>
              <a:gd name="T7" fmla="*/ 415 h 828"/>
              <a:gd name="T8" fmla="*/ 318 w 637"/>
              <a:gd name="T9" fmla="*/ 0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828">
                <a:moveTo>
                  <a:pt x="318" y="0"/>
                </a:moveTo>
                <a:lnTo>
                  <a:pt x="637" y="415"/>
                </a:lnTo>
                <a:lnTo>
                  <a:pt x="318" y="828"/>
                </a:lnTo>
                <a:lnTo>
                  <a:pt x="0" y="415"/>
                </a:lnTo>
                <a:lnTo>
                  <a:pt x="31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reeform 18">
            <a:extLst>
              <a:ext uri="{FF2B5EF4-FFF2-40B4-BE49-F238E27FC236}">
                <a16:creationId xmlns:a16="http://schemas.microsoft.com/office/drawing/2014/main" id="{CBD4CFF3-FB8D-4B40-B078-536B407D0D66}"/>
              </a:ext>
            </a:extLst>
          </p:cNvPr>
          <p:cNvSpPr>
            <a:spLocks/>
          </p:cNvSpPr>
          <p:nvPr/>
        </p:nvSpPr>
        <p:spPr bwMode="auto">
          <a:xfrm>
            <a:off x="4808631" y="4926013"/>
            <a:ext cx="506413" cy="657225"/>
          </a:xfrm>
          <a:custGeom>
            <a:avLst/>
            <a:gdLst>
              <a:gd name="T0" fmla="*/ 319 w 637"/>
              <a:gd name="T1" fmla="*/ 0 h 828"/>
              <a:gd name="T2" fmla="*/ 637 w 637"/>
              <a:gd name="T3" fmla="*/ 415 h 828"/>
              <a:gd name="T4" fmla="*/ 319 w 637"/>
              <a:gd name="T5" fmla="*/ 828 h 828"/>
              <a:gd name="T6" fmla="*/ 0 w 637"/>
              <a:gd name="T7" fmla="*/ 415 h 828"/>
              <a:gd name="T8" fmla="*/ 319 w 637"/>
              <a:gd name="T9" fmla="*/ 0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828">
                <a:moveTo>
                  <a:pt x="319" y="0"/>
                </a:moveTo>
                <a:lnTo>
                  <a:pt x="637" y="415"/>
                </a:lnTo>
                <a:lnTo>
                  <a:pt x="319" y="828"/>
                </a:lnTo>
                <a:lnTo>
                  <a:pt x="0" y="415"/>
                </a:lnTo>
                <a:lnTo>
                  <a:pt x="31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Freeform 19">
            <a:extLst>
              <a:ext uri="{FF2B5EF4-FFF2-40B4-BE49-F238E27FC236}">
                <a16:creationId xmlns:a16="http://schemas.microsoft.com/office/drawing/2014/main" id="{95C01B20-A8D9-4247-B1C9-60A26F95E2F2}"/>
              </a:ext>
            </a:extLst>
          </p:cNvPr>
          <p:cNvSpPr>
            <a:spLocks/>
          </p:cNvSpPr>
          <p:nvPr/>
        </p:nvSpPr>
        <p:spPr bwMode="auto">
          <a:xfrm>
            <a:off x="2208306" y="4689475"/>
            <a:ext cx="611188" cy="469900"/>
          </a:xfrm>
          <a:custGeom>
            <a:avLst/>
            <a:gdLst>
              <a:gd name="T0" fmla="*/ 383 w 769"/>
              <a:gd name="T1" fmla="*/ 0 h 592"/>
              <a:gd name="T2" fmla="*/ 769 w 769"/>
              <a:gd name="T3" fmla="*/ 297 h 592"/>
              <a:gd name="T4" fmla="*/ 383 w 769"/>
              <a:gd name="T5" fmla="*/ 592 h 592"/>
              <a:gd name="T6" fmla="*/ 0 w 769"/>
              <a:gd name="T7" fmla="*/ 297 h 592"/>
              <a:gd name="T8" fmla="*/ 383 w 769"/>
              <a:gd name="T9" fmla="*/ 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9" h="592">
                <a:moveTo>
                  <a:pt x="383" y="0"/>
                </a:moveTo>
                <a:lnTo>
                  <a:pt x="769" y="297"/>
                </a:lnTo>
                <a:lnTo>
                  <a:pt x="383" y="592"/>
                </a:lnTo>
                <a:lnTo>
                  <a:pt x="0" y="297"/>
                </a:lnTo>
                <a:lnTo>
                  <a:pt x="38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reeform 20">
            <a:extLst>
              <a:ext uri="{FF2B5EF4-FFF2-40B4-BE49-F238E27FC236}">
                <a16:creationId xmlns:a16="http://schemas.microsoft.com/office/drawing/2014/main" id="{0F45F74B-59BB-40FB-93F3-87FBAAF7C551}"/>
              </a:ext>
            </a:extLst>
          </p:cNvPr>
          <p:cNvSpPr>
            <a:spLocks/>
          </p:cNvSpPr>
          <p:nvPr/>
        </p:nvSpPr>
        <p:spPr bwMode="auto">
          <a:xfrm>
            <a:off x="4253006" y="5637213"/>
            <a:ext cx="657225" cy="504825"/>
          </a:xfrm>
          <a:custGeom>
            <a:avLst/>
            <a:gdLst>
              <a:gd name="T0" fmla="*/ 413 w 828"/>
              <a:gd name="T1" fmla="*/ 0 h 638"/>
              <a:gd name="T2" fmla="*/ 828 w 828"/>
              <a:gd name="T3" fmla="*/ 319 h 638"/>
              <a:gd name="T4" fmla="*/ 413 w 828"/>
              <a:gd name="T5" fmla="*/ 638 h 638"/>
              <a:gd name="T6" fmla="*/ 0 w 828"/>
              <a:gd name="T7" fmla="*/ 319 h 638"/>
              <a:gd name="T8" fmla="*/ 413 w 828"/>
              <a:gd name="T9" fmla="*/ 0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8" h="638">
                <a:moveTo>
                  <a:pt x="413" y="0"/>
                </a:moveTo>
                <a:lnTo>
                  <a:pt x="828" y="319"/>
                </a:lnTo>
                <a:lnTo>
                  <a:pt x="413" y="638"/>
                </a:lnTo>
                <a:lnTo>
                  <a:pt x="0" y="319"/>
                </a:lnTo>
                <a:lnTo>
                  <a:pt x="41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reeform 21">
            <a:extLst>
              <a:ext uri="{FF2B5EF4-FFF2-40B4-BE49-F238E27FC236}">
                <a16:creationId xmlns:a16="http://schemas.microsoft.com/office/drawing/2014/main" id="{0987781F-F6C4-4071-9FD8-A4EF647236B7}"/>
              </a:ext>
            </a:extLst>
          </p:cNvPr>
          <p:cNvSpPr>
            <a:spLocks/>
          </p:cNvSpPr>
          <p:nvPr/>
        </p:nvSpPr>
        <p:spPr bwMode="auto">
          <a:xfrm>
            <a:off x="1627281" y="4119563"/>
            <a:ext cx="504825" cy="657225"/>
          </a:xfrm>
          <a:custGeom>
            <a:avLst/>
            <a:gdLst>
              <a:gd name="T0" fmla="*/ 319 w 637"/>
              <a:gd name="T1" fmla="*/ 0 h 828"/>
              <a:gd name="T2" fmla="*/ 637 w 637"/>
              <a:gd name="T3" fmla="*/ 415 h 828"/>
              <a:gd name="T4" fmla="*/ 319 w 637"/>
              <a:gd name="T5" fmla="*/ 828 h 828"/>
              <a:gd name="T6" fmla="*/ 0 w 637"/>
              <a:gd name="T7" fmla="*/ 415 h 828"/>
              <a:gd name="T8" fmla="*/ 319 w 637"/>
              <a:gd name="T9" fmla="*/ 0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828">
                <a:moveTo>
                  <a:pt x="319" y="0"/>
                </a:moveTo>
                <a:lnTo>
                  <a:pt x="637" y="415"/>
                </a:lnTo>
                <a:lnTo>
                  <a:pt x="319" y="828"/>
                </a:lnTo>
                <a:lnTo>
                  <a:pt x="0" y="415"/>
                </a:lnTo>
                <a:lnTo>
                  <a:pt x="319" y="0"/>
                </a:lnTo>
                <a:close/>
              </a:path>
            </a:pathLst>
          </a:custGeom>
          <a:solidFill>
            <a:srgbClr val="1AB9E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14E7BA5-3FAB-48E7-BAE8-773F195781FF}"/>
              </a:ext>
            </a:extLst>
          </p:cNvPr>
          <p:cNvGrpSpPr/>
          <p:nvPr/>
        </p:nvGrpSpPr>
        <p:grpSpPr>
          <a:xfrm>
            <a:off x="2979037" y="5376863"/>
            <a:ext cx="992188" cy="765175"/>
            <a:chOff x="1627188" y="5172075"/>
            <a:chExt cx="992188" cy="765175"/>
          </a:xfrm>
          <a:solidFill>
            <a:schemeClr val="bg1"/>
          </a:solidFill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B10B69F2-3B37-427B-B5C9-97B749F75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392738"/>
              <a:ext cx="146050" cy="69850"/>
            </a:xfrm>
            <a:custGeom>
              <a:avLst/>
              <a:gdLst>
                <a:gd name="T0" fmla="*/ 106 w 551"/>
                <a:gd name="T1" fmla="*/ 0 h 265"/>
                <a:gd name="T2" fmla="*/ 446 w 551"/>
                <a:gd name="T3" fmla="*/ 0 h 265"/>
                <a:gd name="T4" fmla="*/ 500 w 551"/>
                <a:gd name="T5" fmla="*/ 2 h 265"/>
                <a:gd name="T6" fmla="*/ 551 w 551"/>
                <a:gd name="T7" fmla="*/ 10 h 265"/>
                <a:gd name="T8" fmla="*/ 525 w 551"/>
                <a:gd name="T9" fmla="*/ 53 h 265"/>
                <a:gd name="T10" fmla="*/ 502 w 551"/>
                <a:gd name="T11" fmla="*/ 98 h 265"/>
                <a:gd name="T12" fmla="*/ 486 w 551"/>
                <a:gd name="T13" fmla="*/ 145 h 265"/>
                <a:gd name="T14" fmla="*/ 475 w 551"/>
                <a:gd name="T15" fmla="*/ 196 h 265"/>
                <a:gd name="T16" fmla="*/ 469 w 551"/>
                <a:gd name="T17" fmla="*/ 248 h 265"/>
                <a:gd name="T18" fmla="*/ 428 w 551"/>
                <a:gd name="T19" fmla="*/ 232 h 265"/>
                <a:gd name="T20" fmla="*/ 384 w 551"/>
                <a:gd name="T21" fmla="*/ 220 h 265"/>
                <a:gd name="T22" fmla="*/ 341 w 551"/>
                <a:gd name="T23" fmla="*/ 213 h 265"/>
                <a:gd name="T24" fmla="*/ 295 w 551"/>
                <a:gd name="T25" fmla="*/ 211 h 265"/>
                <a:gd name="T26" fmla="*/ 238 w 551"/>
                <a:gd name="T27" fmla="*/ 215 h 265"/>
                <a:gd name="T28" fmla="*/ 184 w 551"/>
                <a:gd name="T29" fmla="*/ 225 h 265"/>
                <a:gd name="T30" fmla="*/ 132 w 551"/>
                <a:gd name="T31" fmla="*/ 242 h 265"/>
                <a:gd name="T32" fmla="*/ 83 w 551"/>
                <a:gd name="T33" fmla="*/ 265 h 265"/>
                <a:gd name="T34" fmla="*/ 80 w 551"/>
                <a:gd name="T35" fmla="*/ 209 h 265"/>
                <a:gd name="T36" fmla="*/ 69 w 551"/>
                <a:gd name="T37" fmla="*/ 156 h 265"/>
                <a:gd name="T38" fmla="*/ 52 w 551"/>
                <a:gd name="T39" fmla="*/ 104 h 265"/>
                <a:gd name="T40" fmla="*/ 29 w 551"/>
                <a:gd name="T41" fmla="*/ 55 h 265"/>
                <a:gd name="T42" fmla="*/ 0 w 551"/>
                <a:gd name="T43" fmla="*/ 10 h 265"/>
                <a:gd name="T44" fmla="*/ 52 w 551"/>
                <a:gd name="T45" fmla="*/ 2 h 265"/>
                <a:gd name="T46" fmla="*/ 106 w 551"/>
                <a:gd name="T47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1" h="265">
                  <a:moveTo>
                    <a:pt x="106" y="0"/>
                  </a:moveTo>
                  <a:lnTo>
                    <a:pt x="446" y="0"/>
                  </a:lnTo>
                  <a:lnTo>
                    <a:pt x="500" y="2"/>
                  </a:lnTo>
                  <a:lnTo>
                    <a:pt x="551" y="10"/>
                  </a:lnTo>
                  <a:lnTo>
                    <a:pt x="525" y="53"/>
                  </a:lnTo>
                  <a:lnTo>
                    <a:pt x="502" y="98"/>
                  </a:lnTo>
                  <a:lnTo>
                    <a:pt x="486" y="145"/>
                  </a:lnTo>
                  <a:lnTo>
                    <a:pt x="475" y="196"/>
                  </a:lnTo>
                  <a:lnTo>
                    <a:pt x="469" y="248"/>
                  </a:lnTo>
                  <a:lnTo>
                    <a:pt x="428" y="232"/>
                  </a:lnTo>
                  <a:lnTo>
                    <a:pt x="384" y="220"/>
                  </a:lnTo>
                  <a:lnTo>
                    <a:pt x="341" y="213"/>
                  </a:lnTo>
                  <a:lnTo>
                    <a:pt x="295" y="211"/>
                  </a:lnTo>
                  <a:lnTo>
                    <a:pt x="238" y="215"/>
                  </a:lnTo>
                  <a:lnTo>
                    <a:pt x="184" y="225"/>
                  </a:lnTo>
                  <a:lnTo>
                    <a:pt x="132" y="242"/>
                  </a:lnTo>
                  <a:lnTo>
                    <a:pt x="83" y="265"/>
                  </a:lnTo>
                  <a:lnTo>
                    <a:pt x="80" y="209"/>
                  </a:lnTo>
                  <a:lnTo>
                    <a:pt x="69" y="156"/>
                  </a:lnTo>
                  <a:lnTo>
                    <a:pt x="52" y="104"/>
                  </a:lnTo>
                  <a:lnTo>
                    <a:pt x="29" y="55"/>
                  </a:lnTo>
                  <a:lnTo>
                    <a:pt x="0" y="10"/>
                  </a:lnTo>
                  <a:lnTo>
                    <a:pt x="52" y="2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032DF63C-A868-4010-96CD-8DE16A792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3" y="5172075"/>
              <a:ext cx="212725" cy="214313"/>
            </a:xfrm>
            <a:custGeom>
              <a:avLst/>
              <a:gdLst>
                <a:gd name="T0" fmla="*/ 401 w 803"/>
                <a:gd name="T1" fmla="*/ 0 h 810"/>
                <a:gd name="T2" fmla="*/ 452 w 803"/>
                <a:gd name="T3" fmla="*/ 3 h 810"/>
                <a:gd name="T4" fmla="*/ 501 w 803"/>
                <a:gd name="T5" fmla="*/ 13 h 810"/>
                <a:gd name="T6" fmla="*/ 547 w 803"/>
                <a:gd name="T7" fmla="*/ 28 h 810"/>
                <a:gd name="T8" fmla="*/ 590 w 803"/>
                <a:gd name="T9" fmla="*/ 47 h 810"/>
                <a:gd name="T10" fmla="*/ 632 w 803"/>
                <a:gd name="T11" fmla="*/ 73 h 810"/>
                <a:gd name="T12" fmla="*/ 668 w 803"/>
                <a:gd name="T13" fmla="*/ 103 h 810"/>
                <a:gd name="T14" fmla="*/ 702 w 803"/>
                <a:gd name="T15" fmla="*/ 136 h 810"/>
                <a:gd name="T16" fmla="*/ 731 w 803"/>
                <a:gd name="T17" fmla="*/ 173 h 810"/>
                <a:gd name="T18" fmla="*/ 756 w 803"/>
                <a:gd name="T19" fmla="*/ 215 h 810"/>
                <a:gd name="T20" fmla="*/ 776 w 803"/>
                <a:gd name="T21" fmla="*/ 259 h 810"/>
                <a:gd name="T22" fmla="*/ 791 w 803"/>
                <a:gd name="T23" fmla="*/ 306 h 810"/>
                <a:gd name="T24" fmla="*/ 800 w 803"/>
                <a:gd name="T25" fmla="*/ 354 h 810"/>
                <a:gd name="T26" fmla="*/ 803 w 803"/>
                <a:gd name="T27" fmla="*/ 405 h 810"/>
                <a:gd name="T28" fmla="*/ 800 w 803"/>
                <a:gd name="T29" fmla="*/ 456 h 810"/>
                <a:gd name="T30" fmla="*/ 791 w 803"/>
                <a:gd name="T31" fmla="*/ 504 h 810"/>
                <a:gd name="T32" fmla="*/ 776 w 803"/>
                <a:gd name="T33" fmla="*/ 552 h 810"/>
                <a:gd name="T34" fmla="*/ 756 w 803"/>
                <a:gd name="T35" fmla="*/ 596 h 810"/>
                <a:gd name="T36" fmla="*/ 731 w 803"/>
                <a:gd name="T37" fmla="*/ 636 h 810"/>
                <a:gd name="T38" fmla="*/ 702 w 803"/>
                <a:gd name="T39" fmla="*/ 674 h 810"/>
                <a:gd name="T40" fmla="*/ 668 w 803"/>
                <a:gd name="T41" fmla="*/ 707 h 810"/>
                <a:gd name="T42" fmla="*/ 632 w 803"/>
                <a:gd name="T43" fmla="*/ 737 h 810"/>
                <a:gd name="T44" fmla="*/ 590 w 803"/>
                <a:gd name="T45" fmla="*/ 762 h 810"/>
                <a:gd name="T46" fmla="*/ 547 w 803"/>
                <a:gd name="T47" fmla="*/ 782 h 810"/>
                <a:gd name="T48" fmla="*/ 501 w 803"/>
                <a:gd name="T49" fmla="*/ 798 h 810"/>
                <a:gd name="T50" fmla="*/ 452 w 803"/>
                <a:gd name="T51" fmla="*/ 807 h 810"/>
                <a:gd name="T52" fmla="*/ 401 w 803"/>
                <a:gd name="T53" fmla="*/ 810 h 810"/>
                <a:gd name="T54" fmla="*/ 351 w 803"/>
                <a:gd name="T55" fmla="*/ 807 h 810"/>
                <a:gd name="T56" fmla="*/ 303 w 803"/>
                <a:gd name="T57" fmla="*/ 798 h 810"/>
                <a:gd name="T58" fmla="*/ 256 w 803"/>
                <a:gd name="T59" fmla="*/ 782 h 810"/>
                <a:gd name="T60" fmla="*/ 212 w 803"/>
                <a:gd name="T61" fmla="*/ 762 h 810"/>
                <a:gd name="T62" fmla="*/ 172 w 803"/>
                <a:gd name="T63" fmla="*/ 737 h 810"/>
                <a:gd name="T64" fmla="*/ 135 w 803"/>
                <a:gd name="T65" fmla="*/ 707 h 810"/>
                <a:gd name="T66" fmla="*/ 101 w 803"/>
                <a:gd name="T67" fmla="*/ 674 h 810"/>
                <a:gd name="T68" fmla="*/ 72 w 803"/>
                <a:gd name="T69" fmla="*/ 636 h 810"/>
                <a:gd name="T70" fmla="*/ 47 w 803"/>
                <a:gd name="T71" fmla="*/ 596 h 810"/>
                <a:gd name="T72" fmla="*/ 27 w 803"/>
                <a:gd name="T73" fmla="*/ 552 h 810"/>
                <a:gd name="T74" fmla="*/ 12 w 803"/>
                <a:gd name="T75" fmla="*/ 504 h 810"/>
                <a:gd name="T76" fmla="*/ 3 w 803"/>
                <a:gd name="T77" fmla="*/ 456 h 810"/>
                <a:gd name="T78" fmla="*/ 0 w 803"/>
                <a:gd name="T79" fmla="*/ 405 h 810"/>
                <a:gd name="T80" fmla="*/ 3 w 803"/>
                <a:gd name="T81" fmla="*/ 354 h 810"/>
                <a:gd name="T82" fmla="*/ 12 w 803"/>
                <a:gd name="T83" fmla="*/ 306 h 810"/>
                <a:gd name="T84" fmla="*/ 27 w 803"/>
                <a:gd name="T85" fmla="*/ 259 h 810"/>
                <a:gd name="T86" fmla="*/ 47 w 803"/>
                <a:gd name="T87" fmla="*/ 215 h 810"/>
                <a:gd name="T88" fmla="*/ 72 w 803"/>
                <a:gd name="T89" fmla="*/ 173 h 810"/>
                <a:gd name="T90" fmla="*/ 101 w 803"/>
                <a:gd name="T91" fmla="*/ 136 h 810"/>
                <a:gd name="T92" fmla="*/ 135 w 803"/>
                <a:gd name="T93" fmla="*/ 103 h 810"/>
                <a:gd name="T94" fmla="*/ 172 w 803"/>
                <a:gd name="T95" fmla="*/ 73 h 810"/>
                <a:gd name="T96" fmla="*/ 212 w 803"/>
                <a:gd name="T97" fmla="*/ 47 h 810"/>
                <a:gd name="T98" fmla="*/ 256 w 803"/>
                <a:gd name="T99" fmla="*/ 28 h 810"/>
                <a:gd name="T100" fmla="*/ 303 w 803"/>
                <a:gd name="T101" fmla="*/ 13 h 810"/>
                <a:gd name="T102" fmla="*/ 351 w 803"/>
                <a:gd name="T103" fmla="*/ 3 h 810"/>
                <a:gd name="T104" fmla="*/ 401 w 803"/>
                <a:gd name="T105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3" h="810">
                  <a:moveTo>
                    <a:pt x="401" y="0"/>
                  </a:moveTo>
                  <a:lnTo>
                    <a:pt x="452" y="3"/>
                  </a:lnTo>
                  <a:lnTo>
                    <a:pt x="501" y="13"/>
                  </a:lnTo>
                  <a:lnTo>
                    <a:pt x="547" y="28"/>
                  </a:lnTo>
                  <a:lnTo>
                    <a:pt x="590" y="47"/>
                  </a:lnTo>
                  <a:lnTo>
                    <a:pt x="632" y="73"/>
                  </a:lnTo>
                  <a:lnTo>
                    <a:pt x="668" y="103"/>
                  </a:lnTo>
                  <a:lnTo>
                    <a:pt x="702" y="136"/>
                  </a:lnTo>
                  <a:lnTo>
                    <a:pt x="731" y="173"/>
                  </a:lnTo>
                  <a:lnTo>
                    <a:pt x="756" y="215"/>
                  </a:lnTo>
                  <a:lnTo>
                    <a:pt x="776" y="259"/>
                  </a:lnTo>
                  <a:lnTo>
                    <a:pt x="791" y="306"/>
                  </a:lnTo>
                  <a:lnTo>
                    <a:pt x="800" y="354"/>
                  </a:lnTo>
                  <a:lnTo>
                    <a:pt x="803" y="405"/>
                  </a:lnTo>
                  <a:lnTo>
                    <a:pt x="800" y="456"/>
                  </a:lnTo>
                  <a:lnTo>
                    <a:pt x="791" y="504"/>
                  </a:lnTo>
                  <a:lnTo>
                    <a:pt x="776" y="552"/>
                  </a:lnTo>
                  <a:lnTo>
                    <a:pt x="756" y="596"/>
                  </a:lnTo>
                  <a:lnTo>
                    <a:pt x="731" y="636"/>
                  </a:lnTo>
                  <a:lnTo>
                    <a:pt x="702" y="674"/>
                  </a:lnTo>
                  <a:lnTo>
                    <a:pt x="668" y="707"/>
                  </a:lnTo>
                  <a:lnTo>
                    <a:pt x="632" y="737"/>
                  </a:lnTo>
                  <a:lnTo>
                    <a:pt x="590" y="762"/>
                  </a:lnTo>
                  <a:lnTo>
                    <a:pt x="547" y="782"/>
                  </a:lnTo>
                  <a:lnTo>
                    <a:pt x="501" y="798"/>
                  </a:lnTo>
                  <a:lnTo>
                    <a:pt x="452" y="807"/>
                  </a:lnTo>
                  <a:lnTo>
                    <a:pt x="401" y="810"/>
                  </a:lnTo>
                  <a:lnTo>
                    <a:pt x="351" y="807"/>
                  </a:lnTo>
                  <a:lnTo>
                    <a:pt x="303" y="798"/>
                  </a:lnTo>
                  <a:lnTo>
                    <a:pt x="256" y="782"/>
                  </a:lnTo>
                  <a:lnTo>
                    <a:pt x="212" y="762"/>
                  </a:lnTo>
                  <a:lnTo>
                    <a:pt x="172" y="737"/>
                  </a:lnTo>
                  <a:lnTo>
                    <a:pt x="135" y="707"/>
                  </a:lnTo>
                  <a:lnTo>
                    <a:pt x="101" y="674"/>
                  </a:lnTo>
                  <a:lnTo>
                    <a:pt x="72" y="636"/>
                  </a:lnTo>
                  <a:lnTo>
                    <a:pt x="47" y="596"/>
                  </a:lnTo>
                  <a:lnTo>
                    <a:pt x="27" y="552"/>
                  </a:lnTo>
                  <a:lnTo>
                    <a:pt x="12" y="504"/>
                  </a:lnTo>
                  <a:lnTo>
                    <a:pt x="3" y="456"/>
                  </a:lnTo>
                  <a:lnTo>
                    <a:pt x="0" y="405"/>
                  </a:lnTo>
                  <a:lnTo>
                    <a:pt x="3" y="354"/>
                  </a:lnTo>
                  <a:lnTo>
                    <a:pt x="12" y="306"/>
                  </a:lnTo>
                  <a:lnTo>
                    <a:pt x="27" y="259"/>
                  </a:lnTo>
                  <a:lnTo>
                    <a:pt x="47" y="215"/>
                  </a:lnTo>
                  <a:lnTo>
                    <a:pt x="72" y="173"/>
                  </a:lnTo>
                  <a:lnTo>
                    <a:pt x="101" y="136"/>
                  </a:lnTo>
                  <a:lnTo>
                    <a:pt x="135" y="103"/>
                  </a:lnTo>
                  <a:lnTo>
                    <a:pt x="172" y="73"/>
                  </a:lnTo>
                  <a:lnTo>
                    <a:pt x="212" y="47"/>
                  </a:lnTo>
                  <a:lnTo>
                    <a:pt x="256" y="28"/>
                  </a:lnTo>
                  <a:lnTo>
                    <a:pt x="303" y="13"/>
                  </a:lnTo>
                  <a:lnTo>
                    <a:pt x="351" y="3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4462E24C-D5F1-4238-828A-69D80A3AB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338" y="5370513"/>
              <a:ext cx="196850" cy="198438"/>
            </a:xfrm>
            <a:custGeom>
              <a:avLst/>
              <a:gdLst>
                <a:gd name="T0" fmla="*/ 370 w 740"/>
                <a:gd name="T1" fmla="*/ 0 h 745"/>
                <a:gd name="T2" fmla="*/ 420 w 740"/>
                <a:gd name="T3" fmla="*/ 3 h 745"/>
                <a:gd name="T4" fmla="*/ 468 w 740"/>
                <a:gd name="T5" fmla="*/ 12 h 745"/>
                <a:gd name="T6" fmla="*/ 514 w 740"/>
                <a:gd name="T7" fmla="*/ 29 h 745"/>
                <a:gd name="T8" fmla="*/ 556 w 740"/>
                <a:gd name="T9" fmla="*/ 51 h 745"/>
                <a:gd name="T10" fmla="*/ 596 w 740"/>
                <a:gd name="T11" fmla="*/ 77 h 745"/>
                <a:gd name="T12" fmla="*/ 632 w 740"/>
                <a:gd name="T13" fmla="*/ 108 h 745"/>
                <a:gd name="T14" fmla="*/ 663 w 740"/>
                <a:gd name="T15" fmla="*/ 144 h 745"/>
                <a:gd name="T16" fmla="*/ 689 w 740"/>
                <a:gd name="T17" fmla="*/ 184 h 745"/>
                <a:gd name="T18" fmla="*/ 711 w 740"/>
                <a:gd name="T19" fmla="*/ 227 h 745"/>
                <a:gd name="T20" fmla="*/ 727 w 740"/>
                <a:gd name="T21" fmla="*/ 273 h 745"/>
                <a:gd name="T22" fmla="*/ 736 w 740"/>
                <a:gd name="T23" fmla="*/ 322 h 745"/>
                <a:gd name="T24" fmla="*/ 740 w 740"/>
                <a:gd name="T25" fmla="*/ 373 h 745"/>
                <a:gd name="T26" fmla="*/ 736 w 740"/>
                <a:gd name="T27" fmla="*/ 423 h 745"/>
                <a:gd name="T28" fmla="*/ 727 w 740"/>
                <a:gd name="T29" fmla="*/ 472 h 745"/>
                <a:gd name="T30" fmla="*/ 711 w 740"/>
                <a:gd name="T31" fmla="*/ 518 h 745"/>
                <a:gd name="T32" fmla="*/ 689 w 740"/>
                <a:gd name="T33" fmla="*/ 561 h 745"/>
                <a:gd name="T34" fmla="*/ 663 w 740"/>
                <a:gd name="T35" fmla="*/ 600 h 745"/>
                <a:gd name="T36" fmla="*/ 632 w 740"/>
                <a:gd name="T37" fmla="*/ 636 h 745"/>
                <a:gd name="T38" fmla="*/ 596 w 740"/>
                <a:gd name="T39" fmla="*/ 668 h 745"/>
                <a:gd name="T40" fmla="*/ 556 w 740"/>
                <a:gd name="T41" fmla="*/ 695 h 745"/>
                <a:gd name="T42" fmla="*/ 514 w 740"/>
                <a:gd name="T43" fmla="*/ 717 h 745"/>
                <a:gd name="T44" fmla="*/ 468 w 740"/>
                <a:gd name="T45" fmla="*/ 733 h 745"/>
                <a:gd name="T46" fmla="*/ 420 w 740"/>
                <a:gd name="T47" fmla="*/ 742 h 745"/>
                <a:gd name="T48" fmla="*/ 370 w 740"/>
                <a:gd name="T49" fmla="*/ 745 h 745"/>
                <a:gd name="T50" fmla="*/ 328 w 740"/>
                <a:gd name="T51" fmla="*/ 743 h 745"/>
                <a:gd name="T52" fmla="*/ 288 w 740"/>
                <a:gd name="T53" fmla="*/ 736 h 745"/>
                <a:gd name="T54" fmla="*/ 250 w 740"/>
                <a:gd name="T55" fmla="*/ 726 h 745"/>
                <a:gd name="T56" fmla="*/ 214 w 740"/>
                <a:gd name="T57" fmla="*/ 711 h 745"/>
                <a:gd name="T58" fmla="*/ 205 w 740"/>
                <a:gd name="T59" fmla="*/ 656 h 745"/>
                <a:gd name="T60" fmla="*/ 190 w 740"/>
                <a:gd name="T61" fmla="*/ 606 h 745"/>
                <a:gd name="T62" fmla="*/ 170 w 740"/>
                <a:gd name="T63" fmla="*/ 557 h 745"/>
                <a:gd name="T64" fmla="*/ 145 w 740"/>
                <a:gd name="T65" fmla="*/ 512 h 745"/>
                <a:gd name="T66" fmla="*/ 115 w 740"/>
                <a:gd name="T67" fmla="*/ 470 h 745"/>
                <a:gd name="T68" fmla="*/ 81 w 740"/>
                <a:gd name="T69" fmla="*/ 431 h 745"/>
                <a:gd name="T70" fmla="*/ 42 w 740"/>
                <a:gd name="T71" fmla="*/ 397 h 745"/>
                <a:gd name="T72" fmla="*/ 0 w 740"/>
                <a:gd name="T73" fmla="*/ 367 h 745"/>
                <a:gd name="T74" fmla="*/ 4 w 740"/>
                <a:gd name="T75" fmla="*/ 317 h 745"/>
                <a:gd name="T76" fmla="*/ 14 w 740"/>
                <a:gd name="T77" fmla="*/ 269 h 745"/>
                <a:gd name="T78" fmla="*/ 30 w 740"/>
                <a:gd name="T79" fmla="*/ 224 h 745"/>
                <a:gd name="T80" fmla="*/ 52 w 740"/>
                <a:gd name="T81" fmla="*/ 181 h 745"/>
                <a:gd name="T82" fmla="*/ 79 w 740"/>
                <a:gd name="T83" fmla="*/ 142 h 745"/>
                <a:gd name="T84" fmla="*/ 110 w 740"/>
                <a:gd name="T85" fmla="*/ 107 h 745"/>
                <a:gd name="T86" fmla="*/ 145 w 740"/>
                <a:gd name="T87" fmla="*/ 76 h 745"/>
                <a:gd name="T88" fmla="*/ 184 w 740"/>
                <a:gd name="T89" fmla="*/ 49 h 745"/>
                <a:gd name="T90" fmla="*/ 226 w 740"/>
                <a:gd name="T91" fmla="*/ 29 h 745"/>
                <a:gd name="T92" fmla="*/ 272 w 740"/>
                <a:gd name="T93" fmla="*/ 12 h 745"/>
                <a:gd name="T94" fmla="*/ 320 w 740"/>
                <a:gd name="T95" fmla="*/ 3 h 745"/>
                <a:gd name="T96" fmla="*/ 370 w 740"/>
                <a:gd name="T97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0" h="745">
                  <a:moveTo>
                    <a:pt x="370" y="0"/>
                  </a:moveTo>
                  <a:lnTo>
                    <a:pt x="420" y="3"/>
                  </a:lnTo>
                  <a:lnTo>
                    <a:pt x="468" y="12"/>
                  </a:lnTo>
                  <a:lnTo>
                    <a:pt x="514" y="29"/>
                  </a:lnTo>
                  <a:lnTo>
                    <a:pt x="556" y="51"/>
                  </a:lnTo>
                  <a:lnTo>
                    <a:pt x="596" y="77"/>
                  </a:lnTo>
                  <a:lnTo>
                    <a:pt x="632" y="108"/>
                  </a:lnTo>
                  <a:lnTo>
                    <a:pt x="663" y="144"/>
                  </a:lnTo>
                  <a:lnTo>
                    <a:pt x="689" y="184"/>
                  </a:lnTo>
                  <a:lnTo>
                    <a:pt x="711" y="227"/>
                  </a:lnTo>
                  <a:lnTo>
                    <a:pt x="727" y="273"/>
                  </a:lnTo>
                  <a:lnTo>
                    <a:pt x="736" y="322"/>
                  </a:lnTo>
                  <a:lnTo>
                    <a:pt x="740" y="373"/>
                  </a:lnTo>
                  <a:lnTo>
                    <a:pt x="736" y="423"/>
                  </a:lnTo>
                  <a:lnTo>
                    <a:pt x="727" y="472"/>
                  </a:lnTo>
                  <a:lnTo>
                    <a:pt x="711" y="518"/>
                  </a:lnTo>
                  <a:lnTo>
                    <a:pt x="689" y="561"/>
                  </a:lnTo>
                  <a:lnTo>
                    <a:pt x="663" y="600"/>
                  </a:lnTo>
                  <a:lnTo>
                    <a:pt x="632" y="636"/>
                  </a:lnTo>
                  <a:lnTo>
                    <a:pt x="596" y="668"/>
                  </a:lnTo>
                  <a:lnTo>
                    <a:pt x="556" y="695"/>
                  </a:lnTo>
                  <a:lnTo>
                    <a:pt x="514" y="717"/>
                  </a:lnTo>
                  <a:lnTo>
                    <a:pt x="468" y="733"/>
                  </a:lnTo>
                  <a:lnTo>
                    <a:pt x="420" y="742"/>
                  </a:lnTo>
                  <a:lnTo>
                    <a:pt x="370" y="745"/>
                  </a:lnTo>
                  <a:lnTo>
                    <a:pt x="328" y="743"/>
                  </a:lnTo>
                  <a:lnTo>
                    <a:pt x="288" y="736"/>
                  </a:lnTo>
                  <a:lnTo>
                    <a:pt x="250" y="726"/>
                  </a:lnTo>
                  <a:lnTo>
                    <a:pt x="214" y="711"/>
                  </a:lnTo>
                  <a:lnTo>
                    <a:pt x="205" y="656"/>
                  </a:lnTo>
                  <a:lnTo>
                    <a:pt x="190" y="606"/>
                  </a:lnTo>
                  <a:lnTo>
                    <a:pt x="170" y="557"/>
                  </a:lnTo>
                  <a:lnTo>
                    <a:pt x="145" y="512"/>
                  </a:lnTo>
                  <a:lnTo>
                    <a:pt x="115" y="470"/>
                  </a:lnTo>
                  <a:lnTo>
                    <a:pt x="81" y="431"/>
                  </a:lnTo>
                  <a:lnTo>
                    <a:pt x="42" y="397"/>
                  </a:lnTo>
                  <a:lnTo>
                    <a:pt x="0" y="367"/>
                  </a:lnTo>
                  <a:lnTo>
                    <a:pt x="4" y="317"/>
                  </a:lnTo>
                  <a:lnTo>
                    <a:pt x="14" y="269"/>
                  </a:lnTo>
                  <a:lnTo>
                    <a:pt x="30" y="224"/>
                  </a:lnTo>
                  <a:lnTo>
                    <a:pt x="52" y="181"/>
                  </a:lnTo>
                  <a:lnTo>
                    <a:pt x="79" y="142"/>
                  </a:lnTo>
                  <a:lnTo>
                    <a:pt x="110" y="107"/>
                  </a:lnTo>
                  <a:lnTo>
                    <a:pt x="145" y="76"/>
                  </a:lnTo>
                  <a:lnTo>
                    <a:pt x="184" y="49"/>
                  </a:lnTo>
                  <a:lnTo>
                    <a:pt x="226" y="29"/>
                  </a:lnTo>
                  <a:lnTo>
                    <a:pt x="272" y="12"/>
                  </a:lnTo>
                  <a:lnTo>
                    <a:pt x="320" y="3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B62C6FD0-70EC-4EAF-B072-D44DFFF24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8963" y="5370513"/>
              <a:ext cx="196850" cy="198438"/>
            </a:xfrm>
            <a:custGeom>
              <a:avLst/>
              <a:gdLst>
                <a:gd name="T0" fmla="*/ 371 w 741"/>
                <a:gd name="T1" fmla="*/ 0 h 745"/>
                <a:gd name="T2" fmla="*/ 421 w 741"/>
                <a:gd name="T3" fmla="*/ 3 h 745"/>
                <a:gd name="T4" fmla="*/ 469 w 741"/>
                <a:gd name="T5" fmla="*/ 12 h 745"/>
                <a:gd name="T6" fmla="*/ 515 w 741"/>
                <a:gd name="T7" fmla="*/ 29 h 745"/>
                <a:gd name="T8" fmla="*/ 558 w 741"/>
                <a:gd name="T9" fmla="*/ 51 h 745"/>
                <a:gd name="T10" fmla="*/ 597 w 741"/>
                <a:gd name="T11" fmla="*/ 77 h 745"/>
                <a:gd name="T12" fmla="*/ 633 w 741"/>
                <a:gd name="T13" fmla="*/ 108 h 745"/>
                <a:gd name="T14" fmla="*/ 663 w 741"/>
                <a:gd name="T15" fmla="*/ 144 h 745"/>
                <a:gd name="T16" fmla="*/ 690 w 741"/>
                <a:gd name="T17" fmla="*/ 184 h 745"/>
                <a:gd name="T18" fmla="*/ 712 w 741"/>
                <a:gd name="T19" fmla="*/ 227 h 745"/>
                <a:gd name="T20" fmla="*/ 728 w 741"/>
                <a:gd name="T21" fmla="*/ 273 h 745"/>
                <a:gd name="T22" fmla="*/ 738 w 741"/>
                <a:gd name="T23" fmla="*/ 322 h 745"/>
                <a:gd name="T24" fmla="*/ 741 w 741"/>
                <a:gd name="T25" fmla="*/ 373 h 745"/>
                <a:gd name="T26" fmla="*/ 740 w 741"/>
                <a:gd name="T27" fmla="*/ 393 h 745"/>
                <a:gd name="T28" fmla="*/ 702 w 741"/>
                <a:gd name="T29" fmla="*/ 426 h 745"/>
                <a:gd name="T30" fmla="*/ 669 w 741"/>
                <a:gd name="T31" fmla="*/ 463 h 745"/>
                <a:gd name="T32" fmla="*/ 639 w 741"/>
                <a:gd name="T33" fmla="*/ 502 h 745"/>
                <a:gd name="T34" fmla="*/ 614 w 741"/>
                <a:gd name="T35" fmla="*/ 545 h 745"/>
                <a:gd name="T36" fmla="*/ 594 w 741"/>
                <a:gd name="T37" fmla="*/ 590 h 745"/>
                <a:gd name="T38" fmla="*/ 579 w 741"/>
                <a:gd name="T39" fmla="*/ 638 h 745"/>
                <a:gd name="T40" fmla="*/ 567 w 741"/>
                <a:gd name="T41" fmla="*/ 688 h 745"/>
                <a:gd name="T42" fmla="*/ 532 w 741"/>
                <a:gd name="T43" fmla="*/ 707 h 745"/>
                <a:gd name="T44" fmla="*/ 494 w 741"/>
                <a:gd name="T45" fmla="*/ 723 h 745"/>
                <a:gd name="T46" fmla="*/ 455 w 741"/>
                <a:gd name="T47" fmla="*/ 736 h 745"/>
                <a:gd name="T48" fmla="*/ 414 w 741"/>
                <a:gd name="T49" fmla="*/ 743 h 745"/>
                <a:gd name="T50" fmla="*/ 371 w 741"/>
                <a:gd name="T51" fmla="*/ 745 h 745"/>
                <a:gd name="T52" fmla="*/ 321 w 741"/>
                <a:gd name="T53" fmla="*/ 742 h 745"/>
                <a:gd name="T54" fmla="*/ 273 w 741"/>
                <a:gd name="T55" fmla="*/ 733 h 745"/>
                <a:gd name="T56" fmla="*/ 227 w 741"/>
                <a:gd name="T57" fmla="*/ 717 h 745"/>
                <a:gd name="T58" fmla="*/ 184 w 741"/>
                <a:gd name="T59" fmla="*/ 695 h 745"/>
                <a:gd name="T60" fmla="*/ 145 w 741"/>
                <a:gd name="T61" fmla="*/ 668 h 745"/>
                <a:gd name="T62" fmla="*/ 109 w 741"/>
                <a:gd name="T63" fmla="*/ 636 h 745"/>
                <a:gd name="T64" fmla="*/ 78 w 741"/>
                <a:gd name="T65" fmla="*/ 600 h 745"/>
                <a:gd name="T66" fmla="*/ 51 w 741"/>
                <a:gd name="T67" fmla="*/ 561 h 745"/>
                <a:gd name="T68" fmla="*/ 30 w 741"/>
                <a:gd name="T69" fmla="*/ 518 h 745"/>
                <a:gd name="T70" fmla="*/ 14 w 741"/>
                <a:gd name="T71" fmla="*/ 472 h 745"/>
                <a:gd name="T72" fmla="*/ 4 w 741"/>
                <a:gd name="T73" fmla="*/ 423 h 745"/>
                <a:gd name="T74" fmla="*/ 0 w 741"/>
                <a:gd name="T75" fmla="*/ 373 h 745"/>
                <a:gd name="T76" fmla="*/ 4 w 741"/>
                <a:gd name="T77" fmla="*/ 322 h 745"/>
                <a:gd name="T78" fmla="*/ 14 w 741"/>
                <a:gd name="T79" fmla="*/ 273 h 745"/>
                <a:gd name="T80" fmla="*/ 30 w 741"/>
                <a:gd name="T81" fmla="*/ 227 h 745"/>
                <a:gd name="T82" fmla="*/ 51 w 741"/>
                <a:gd name="T83" fmla="*/ 184 h 745"/>
                <a:gd name="T84" fmla="*/ 78 w 741"/>
                <a:gd name="T85" fmla="*/ 144 h 745"/>
                <a:gd name="T86" fmla="*/ 109 w 741"/>
                <a:gd name="T87" fmla="*/ 108 h 745"/>
                <a:gd name="T88" fmla="*/ 145 w 741"/>
                <a:gd name="T89" fmla="*/ 77 h 745"/>
                <a:gd name="T90" fmla="*/ 184 w 741"/>
                <a:gd name="T91" fmla="*/ 51 h 745"/>
                <a:gd name="T92" fmla="*/ 227 w 741"/>
                <a:gd name="T93" fmla="*/ 29 h 745"/>
                <a:gd name="T94" fmla="*/ 273 w 741"/>
                <a:gd name="T95" fmla="*/ 12 h 745"/>
                <a:gd name="T96" fmla="*/ 321 w 741"/>
                <a:gd name="T97" fmla="*/ 3 h 745"/>
                <a:gd name="T98" fmla="*/ 371 w 741"/>
                <a:gd name="T99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1" h="745">
                  <a:moveTo>
                    <a:pt x="371" y="0"/>
                  </a:moveTo>
                  <a:lnTo>
                    <a:pt x="421" y="3"/>
                  </a:lnTo>
                  <a:lnTo>
                    <a:pt x="469" y="12"/>
                  </a:lnTo>
                  <a:lnTo>
                    <a:pt x="515" y="29"/>
                  </a:lnTo>
                  <a:lnTo>
                    <a:pt x="558" y="51"/>
                  </a:lnTo>
                  <a:lnTo>
                    <a:pt x="597" y="77"/>
                  </a:lnTo>
                  <a:lnTo>
                    <a:pt x="633" y="108"/>
                  </a:lnTo>
                  <a:lnTo>
                    <a:pt x="663" y="144"/>
                  </a:lnTo>
                  <a:lnTo>
                    <a:pt x="690" y="184"/>
                  </a:lnTo>
                  <a:lnTo>
                    <a:pt x="712" y="227"/>
                  </a:lnTo>
                  <a:lnTo>
                    <a:pt x="728" y="273"/>
                  </a:lnTo>
                  <a:lnTo>
                    <a:pt x="738" y="322"/>
                  </a:lnTo>
                  <a:lnTo>
                    <a:pt x="741" y="373"/>
                  </a:lnTo>
                  <a:lnTo>
                    <a:pt x="740" y="393"/>
                  </a:lnTo>
                  <a:lnTo>
                    <a:pt x="702" y="426"/>
                  </a:lnTo>
                  <a:lnTo>
                    <a:pt x="669" y="463"/>
                  </a:lnTo>
                  <a:lnTo>
                    <a:pt x="639" y="502"/>
                  </a:lnTo>
                  <a:lnTo>
                    <a:pt x="614" y="545"/>
                  </a:lnTo>
                  <a:lnTo>
                    <a:pt x="594" y="590"/>
                  </a:lnTo>
                  <a:lnTo>
                    <a:pt x="579" y="638"/>
                  </a:lnTo>
                  <a:lnTo>
                    <a:pt x="567" y="688"/>
                  </a:lnTo>
                  <a:lnTo>
                    <a:pt x="532" y="707"/>
                  </a:lnTo>
                  <a:lnTo>
                    <a:pt x="494" y="723"/>
                  </a:lnTo>
                  <a:lnTo>
                    <a:pt x="455" y="736"/>
                  </a:lnTo>
                  <a:lnTo>
                    <a:pt x="414" y="743"/>
                  </a:lnTo>
                  <a:lnTo>
                    <a:pt x="371" y="745"/>
                  </a:lnTo>
                  <a:lnTo>
                    <a:pt x="321" y="742"/>
                  </a:lnTo>
                  <a:lnTo>
                    <a:pt x="273" y="733"/>
                  </a:lnTo>
                  <a:lnTo>
                    <a:pt x="227" y="717"/>
                  </a:lnTo>
                  <a:lnTo>
                    <a:pt x="184" y="695"/>
                  </a:lnTo>
                  <a:lnTo>
                    <a:pt x="145" y="668"/>
                  </a:lnTo>
                  <a:lnTo>
                    <a:pt x="109" y="636"/>
                  </a:lnTo>
                  <a:lnTo>
                    <a:pt x="78" y="600"/>
                  </a:lnTo>
                  <a:lnTo>
                    <a:pt x="51" y="561"/>
                  </a:lnTo>
                  <a:lnTo>
                    <a:pt x="30" y="518"/>
                  </a:lnTo>
                  <a:lnTo>
                    <a:pt x="14" y="472"/>
                  </a:lnTo>
                  <a:lnTo>
                    <a:pt x="4" y="423"/>
                  </a:lnTo>
                  <a:lnTo>
                    <a:pt x="0" y="373"/>
                  </a:lnTo>
                  <a:lnTo>
                    <a:pt x="4" y="322"/>
                  </a:lnTo>
                  <a:lnTo>
                    <a:pt x="14" y="273"/>
                  </a:lnTo>
                  <a:lnTo>
                    <a:pt x="30" y="227"/>
                  </a:lnTo>
                  <a:lnTo>
                    <a:pt x="51" y="184"/>
                  </a:lnTo>
                  <a:lnTo>
                    <a:pt x="78" y="144"/>
                  </a:lnTo>
                  <a:lnTo>
                    <a:pt x="109" y="108"/>
                  </a:lnTo>
                  <a:lnTo>
                    <a:pt x="145" y="77"/>
                  </a:lnTo>
                  <a:lnTo>
                    <a:pt x="184" y="51"/>
                  </a:lnTo>
                  <a:lnTo>
                    <a:pt x="227" y="29"/>
                  </a:lnTo>
                  <a:lnTo>
                    <a:pt x="273" y="12"/>
                  </a:lnTo>
                  <a:lnTo>
                    <a:pt x="321" y="3"/>
                  </a:lnTo>
                  <a:lnTo>
                    <a:pt x="3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58F35737-BFE5-4409-9510-BE28F9312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263" y="5272088"/>
              <a:ext cx="196850" cy="196850"/>
            </a:xfrm>
            <a:custGeom>
              <a:avLst/>
              <a:gdLst>
                <a:gd name="T0" fmla="*/ 370 w 740"/>
                <a:gd name="T1" fmla="*/ 0 h 745"/>
                <a:gd name="T2" fmla="*/ 420 w 740"/>
                <a:gd name="T3" fmla="*/ 3 h 745"/>
                <a:gd name="T4" fmla="*/ 469 w 740"/>
                <a:gd name="T5" fmla="*/ 12 h 745"/>
                <a:gd name="T6" fmla="*/ 514 w 740"/>
                <a:gd name="T7" fmla="*/ 29 h 745"/>
                <a:gd name="T8" fmla="*/ 557 w 740"/>
                <a:gd name="T9" fmla="*/ 50 h 745"/>
                <a:gd name="T10" fmla="*/ 596 w 740"/>
                <a:gd name="T11" fmla="*/ 77 h 745"/>
                <a:gd name="T12" fmla="*/ 632 w 740"/>
                <a:gd name="T13" fmla="*/ 108 h 745"/>
                <a:gd name="T14" fmla="*/ 663 w 740"/>
                <a:gd name="T15" fmla="*/ 144 h 745"/>
                <a:gd name="T16" fmla="*/ 690 w 740"/>
                <a:gd name="T17" fmla="*/ 184 h 745"/>
                <a:gd name="T18" fmla="*/ 711 w 740"/>
                <a:gd name="T19" fmla="*/ 227 h 745"/>
                <a:gd name="T20" fmla="*/ 727 w 740"/>
                <a:gd name="T21" fmla="*/ 273 h 745"/>
                <a:gd name="T22" fmla="*/ 737 w 740"/>
                <a:gd name="T23" fmla="*/ 322 h 745"/>
                <a:gd name="T24" fmla="*/ 740 w 740"/>
                <a:gd name="T25" fmla="*/ 372 h 745"/>
                <a:gd name="T26" fmla="*/ 737 w 740"/>
                <a:gd name="T27" fmla="*/ 423 h 745"/>
                <a:gd name="T28" fmla="*/ 727 w 740"/>
                <a:gd name="T29" fmla="*/ 472 h 745"/>
                <a:gd name="T30" fmla="*/ 711 w 740"/>
                <a:gd name="T31" fmla="*/ 518 h 745"/>
                <a:gd name="T32" fmla="*/ 690 w 740"/>
                <a:gd name="T33" fmla="*/ 561 h 745"/>
                <a:gd name="T34" fmla="*/ 663 w 740"/>
                <a:gd name="T35" fmla="*/ 600 h 745"/>
                <a:gd name="T36" fmla="*/ 632 w 740"/>
                <a:gd name="T37" fmla="*/ 636 h 745"/>
                <a:gd name="T38" fmla="*/ 596 w 740"/>
                <a:gd name="T39" fmla="*/ 668 h 745"/>
                <a:gd name="T40" fmla="*/ 557 w 740"/>
                <a:gd name="T41" fmla="*/ 694 h 745"/>
                <a:gd name="T42" fmla="*/ 514 w 740"/>
                <a:gd name="T43" fmla="*/ 715 h 745"/>
                <a:gd name="T44" fmla="*/ 469 w 740"/>
                <a:gd name="T45" fmla="*/ 731 h 745"/>
                <a:gd name="T46" fmla="*/ 420 w 740"/>
                <a:gd name="T47" fmla="*/ 742 h 745"/>
                <a:gd name="T48" fmla="*/ 370 w 740"/>
                <a:gd name="T49" fmla="*/ 745 h 745"/>
                <a:gd name="T50" fmla="*/ 329 w 740"/>
                <a:gd name="T51" fmla="*/ 743 h 745"/>
                <a:gd name="T52" fmla="*/ 289 w 740"/>
                <a:gd name="T53" fmla="*/ 736 h 745"/>
                <a:gd name="T54" fmla="*/ 250 w 740"/>
                <a:gd name="T55" fmla="*/ 724 h 745"/>
                <a:gd name="T56" fmla="*/ 213 w 740"/>
                <a:gd name="T57" fmla="*/ 709 h 745"/>
                <a:gd name="T58" fmla="*/ 205 w 740"/>
                <a:gd name="T59" fmla="*/ 656 h 745"/>
                <a:gd name="T60" fmla="*/ 190 w 740"/>
                <a:gd name="T61" fmla="*/ 606 h 745"/>
                <a:gd name="T62" fmla="*/ 171 w 740"/>
                <a:gd name="T63" fmla="*/ 557 h 745"/>
                <a:gd name="T64" fmla="*/ 146 w 740"/>
                <a:gd name="T65" fmla="*/ 512 h 745"/>
                <a:gd name="T66" fmla="*/ 115 w 740"/>
                <a:gd name="T67" fmla="*/ 469 h 745"/>
                <a:gd name="T68" fmla="*/ 80 w 740"/>
                <a:gd name="T69" fmla="*/ 431 h 745"/>
                <a:gd name="T70" fmla="*/ 42 w 740"/>
                <a:gd name="T71" fmla="*/ 397 h 745"/>
                <a:gd name="T72" fmla="*/ 0 w 740"/>
                <a:gd name="T73" fmla="*/ 367 h 745"/>
                <a:gd name="T74" fmla="*/ 5 w 740"/>
                <a:gd name="T75" fmla="*/ 317 h 745"/>
                <a:gd name="T76" fmla="*/ 15 w 740"/>
                <a:gd name="T77" fmla="*/ 269 h 745"/>
                <a:gd name="T78" fmla="*/ 31 w 740"/>
                <a:gd name="T79" fmla="*/ 224 h 745"/>
                <a:gd name="T80" fmla="*/ 53 w 740"/>
                <a:gd name="T81" fmla="*/ 181 h 745"/>
                <a:gd name="T82" fmla="*/ 79 w 740"/>
                <a:gd name="T83" fmla="*/ 142 h 745"/>
                <a:gd name="T84" fmla="*/ 110 w 740"/>
                <a:gd name="T85" fmla="*/ 107 h 745"/>
                <a:gd name="T86" fmla="*/ 146 w 740"/>
                <a:gd name="T87" fmla="*/ 76 h 745"/>
                <a:gd name="T88" fmla="*/ 185 w 740"/>
                <a:gd name="T89" fmla="*/ 49 h 745"/>
                <a:gd name="T90" fmla="*/ 227 w 740"/>
                <a:gd name="T91" fmla="*/ 29 h 745"/>
                <a:gd name="T92" fmla="*/ 273 w 740"/>
                <a:gd name="T93" fmla="*/ 12 h 745"/>
                <a:gd name="T94" fmla="*/ 321 w 740"/>
                <a:gd name="T95" fmla="*/ 3 h 745"/>
                <a:gd name="T96" fmla="*/ 370 w 740"/>
                <a:gd name="T97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0" h="745">
                  <a:moveTo>
                    <a:pt x="370" y="0"/>
                  </a:moveTo>
                  <a:lnTo>
                    <a:pt x="420" y="3"/>
                  </a:lnTo>
                  <a:lnTo>
                    <a:pt x="469" y="12"/>
                  </a:lnTo>
                  <a:lnTo>
                    <a:pt x="514" y="29"/>
                  </a:lnTo>
                  <a:lnTo>
                    <a:pt x="557" y="50"/>
                  </a:lnTo>
                  <a:lnTo>
                    <a:pt x="596" y="77"/>
                  </a:lnTo>
                  <a:lnTo>
                    <a:pt x="632" y="108"/>
                  </a:lnTo>
                  <a:lnTo>
                    <a:pt x="663" y="144"/>
                  </a:lnTo>
                  <a:lnTo>
                    <a:pt x="690" y="184"/>
                  </a:lnTo>
                  <a:lnTo>
                    <a:pt x="711" y="227"/>
                  </a:lnTo>
                  <a:lnTo>
                    <a:pt x="727" y="273"/>
                  </a:lnTo>
                  <a:lnTo>
                    <a:pt x="737" y="322"/>
                  </a:lnTo>
                  <a:lnTo>
                    <a:pt x="740" y="372"/>
                  </a:lnTo>
                  <a:lnTo>
                    <a:pt x="737" y="423"/>
                  </a:lnTo>
                  <a:lnTo>
                    <a:pt x="727" y="472"/>
                  </a:lnTo>
                  <a:lnTo>
                    <a:pt x="711" y="518"/>
                  </a:lnTo>
                  <a:lnTo>
                    <a:pt x="690" y="561"/>
                  </a:lnTo>
                  <a:lnTo>
                    <a:pt x="663" y="600"/>
                  </a:lnTo>
                  <a:lnTo>
                    <a:pt x="632" y="636"/>
                  </a:lnTo>
                  <a:lnTo>
                    <a:pt x="596" y="668"/>
                  </a:lnTo>
                  <a:lnTo>
                    <a:pt x="557" y="694"/>
                  </a:lnTo>
                  <a:lnTo>
                    <a:pt x="514" y="715"/>
                  </a:lnTo>
                  <a:lnTo>
                    <a:pt x="469" y="731"/>
                  </a:lnTo>
                  <a:lnTo>
                    <a:pt x="420" y="742"/>
                  </a:lnTo>
                  <a:lnTo>
                    <a:pt x="370" y="745"/>
                  </a:lnTo>
                  <a:lnTo>
                    <a:pt x="329" y="743"/>
                  </a:lnTo>
                  <a:lnTo>
                    <a:pt x="289" y="736"/>
                  </a:lnTo>
                  <a:lnTo>
                    <a:pt x="250" y="724"/>
                  </a:lnTo>
                  <a:lnTo>
                    <a:pt x="213" y="709"/>
                  </a:lnTo>
                  <a:lnTo>
                    <a:pt x="205" y="656"/>
                  </a:lnTo>
                  <a:lnTo>
                    <a:pt x="190" y="606"/>
                  </a:lnTo>
                  <a:lnTo>
                    <a:pt x="171" y="557"/>
                  </a:lnTo>
                  <a:lnTo>
                    <a:pt x="146" y="512"/>
                  </a:lnTo>
                  <a:lnTo>
                    <a:pt x="115" y="469"/>
                  </a:lnTo>
                  <a:lnTo>
                    <a:pt x="80" y="431"/>
                  </a:lnTo>
                  <a:lnTo>
                    <a:pt x="42" y="397"/>
                  </a:lnTo>
                  <a:lnTo>
                    <a:pt x="0" y="367"/>
                  </a:lnTo>
                  <a:lnTo>
                    <a:pt x="5" y="317"/>
                  </a:lnTo>
                  <a:lnTo>
                    <a:pt x="15" y="269"/>
                  </a:lnTo>
                  <a:lnTo>
                    <a:pt x="31" y="224"/>
                  </a:lnTo>
                  <a:lnTo>
                    <a:pt x="53" y="181"/>
                  </a:lnTo>
                  <a:lnTo>
                    <a:pt x="79" y="142"/>
                  </a:lnTo>
                  <a:lnTo>
                    <a:pt x="110" y="107"/>
                  </a:lnTo>
                  <a:lnTo>
                    <a:pt x="146" y="76"/>
                  </a:lnTo>
                  <a:lnTo>
                    <a:pt x="185" y="49"/>
                  </a:lnTo>
                  <a:lnTo>
                    <a:pt x="227" y="29"/>
                  </a:lnTo>
                  <a:lnTo>
                    <a:pt x="273" y="12"/>
                  </a:lnTo>
                  <a:lnTo>
                    <a:pt x="321" y="3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81FF0A9B-FEDC-4096-BDE0-F5CBF751A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413" y="5472113"/>
              <a:ext cx="196850" cy="198438"/>
            </a:xfrm>
            <a:custGeom>
              <a:avLst/>
              <a:gdLst>
                <a:gd name="T0" fmla="*/ 371 w 741"/>
                <a:gd name="T1" fmla="*/ 0 h 747"/>
                <a:gd name="T2" fmla="*/ 420 w 741"/>
                <a:gd name="T3" fmla="*/ 4 h 747"/>
                <a:gd name="T4" fmla="*/ 468 w 741"/>
                <a:gd name="T5" fmla="*/ 14 h 747"/>
                <a:gd name="T6" fmla="*/ 514 w 741"/>
                <a:gd name="T7" fmla="*/ 30 h 747"/>
                <a:gd name="T8" fmla="*/ 558 w 741"/>
                <a:gd name="T9" fmla="*/ 52 h 747"/>
                <a:gd name="T10" fmla="*/ 597 w 741"/>
                <a:gd name="T11" fmla="*/ 79 h 747"/>
                <a:gd name="T12" fmla="*/ 632 w 741"/>
                <a:gd name="T13" fmla="*/ 110 h 747"/>
                <a:gd name="T14" fmla="*/ 663 w 741"/>
                <a:gd name="T15" fmla="*/ 146 h 747"/>
                <a:gd name="T16" fmla="*/ 690 w 741"/>
                <a:gd name="T17" fmla="*/ 185 h 747"/>
                <a:gd name="T18" fmla="*/ 711 w 741"/>
                <a:gd name="T19" fmla="*/ 229 h 747"/>
                <a:gd name="T20" fmla="*/ 727 w 741"/>
                <a:gd name="T21" fmla="*/ 275 h 747"/>
                <a:gd name="T22" fmla="*/ 737 w 741"/>
                <a:gd name="T23" fmla="*/ 323 h 747"/>
                <a:gd name="T24" fmla="*/ 741 w 741"/>
                <a:gd name="T25" fmla="*/ 374 h 747"/>
                <a:gd name="T26" fmla="*/ 737 w 741"/>
                <a:gd name="T27" fmla="*/ 424 h 747"/>
                <a:gd name="T28" fmla="*/ 727 w 741"/>
                <a:gd name="T29" fmla="*/ 472 h 747"/>
                <a:gd name="T30" fmla="*/ 711 w 741"/>
                <a:gd name="T31" fmla="*/ 518 h 747"/>
                <a:gd name="T32" fmla="*/ 690 w 741"/>
                <a:gd name="T33" fmla="*/ 562 h 747"/>
                <a:gd name="T34" fmla="*/ 663 w 741"/>
                <a:gd name="T35" fmla="*/ 601 h 747"/>
                <a:gd name="T36" fmla="*/ 632 w 741"/>
                <a:gd name="T37" fmla="*/ 637 h 747"/>
                <a:gd name="T38" fmla="*/ 597 w 741"/>
                <a:gd name="T39" fmla="*/ 668 h 747"/>
                <a:gd name="T40" fmla="*/ 558 w 741"/>
                <a:gd name="T41" fmla="*/ 696 h 747"/>
                <a:gd name="T42" fmla="*/ 514 w 741"/>
                <a:gd name="T43" fmla="*/ 717 h 747"/>
                <a:gd name="T44" fmla="*/ 468 w 741"/>
                <a:gd name="T45" fmla="*/ 733 h 747"/>
                <a:gd name="T46" fmla="*/ 420 w 741"/>
                <a:gd name="T47" fmla="*/ 743 h 747"/>
                <a:gd name="T48" fmla="*/ 371 w 741"/>
                <a:gd name="T49" fmla="*/ 747 h 747"/>
                <a:gd name="T50" fmla="*/ 320 w 741"/>
                <a:gd name="T51" fmla="*/ 743 h 747"/>
                <a:gd name="T52" fmla="*/ 272 w 741"/>
                <a:gd name="T53" fmla="*/ 733 h 747"/>
                <a:gd name="T54" fmla="*/ 227 w 741"/>
                <a:gd name="T55" fmla="*/ 717 h 747"/>
                <a:gd name="T56" fmla="*/ 183 w 741"/>
                <a:gd name="T57" fmla="*/ 696 h 747"/>
                <a:gd name="T58" fmla="*/ 144 w 741"/>
                <a:gd name="T59" fmla="*/ 668 h 747"/>
                <a:gd name="T60" fmla="*/ 109 w 741"/>
                <a:gd name="T61" fmla="*/ 637 h 747"/>
                <a:gd name="T62" fmla="*/ 78 w 741"/>
                <a:gd name="T63" fmla="*/ 601 h 747"/>
                <a:gd name="T64" fmla="*/ 50 w 741"/>
                <a:gd name="T65" fmla="*/ 562 h 747"/>
                <a:gd name="T66" fmla="*/ 30 w 741"/>
                <a:gd name="T67" fmla="*/ 518 h 747"/>
                <a:gd name="T68" fmla="*/ 13 w 741"/>
                <a:gd name="T69" fmla="*/ 472 h 747"/>
                <a:gd name="T70" fmla="*/ 3 w 741"/>
                <a:gd name="T71" fmla="*/ 424 h 747"/>
                <a:gd name="T72" fmla="*/ 0 w 741"/>
                <a:gd name="T73" fmla="*/ 374 h 747"/>
                <a:gd name="T74" fmla="*/ 3 w 741"/>
                <a:gd name="T75" fmla="*/ 323 h 747"/>
                <a:gd name="T76" fmla="*/ 13 w 741"/>
                <a:gd name="T77" fmla="*/ 275 h 747"/>
                <a:gd name="T78" fmla="*/ 30 w 741"/>
                <a:gd name="T79" fmla="*/ 229 h 747"/>
                <a:gd name="T80" fmla="*/ 50 w 741"/>
                <a:gd name="T81" fmla="*/ 185 h 747"/>
                <a:gd name="T82" fmla="*/ 78 w 741"/>
                <a:gd name="T83" fmla="*/ 146 h 747"/>
                <a:gd name="T84" fmla="*/ 109 w 741"/>
                <a:gd name="T85" fmla="*/ 110 h 747"/>
                <a:gd name="T86" fmla="*/ 144 w 741"/>
                <a:gd name="T87" fmla="*/ 79 h 747"/>
                <a:gd name="T88" fmla="*/ 183 w 741"/>
                <a:gd name="T89" fmla="*/ 52 h 747"/>
                <a:gd name="T90" fmla="*/ 227 w 741"/>
                <a:gd name="T91" fmla="*/ 30 h 747"/>
                <a:gd name="T92" fmla="*/ 272 w 741"/>
                <a:gd name="T93" fmla="*/ 14 h 747"/>
                <a:gd name="T94" fmla="*/ 320 w 741"/>
                <a:gd name="T95" fmla="*/ 4 h 747"/>
                <a:gd name="T96" fmla="*/ 371 w 741"/>
                <a:gd name="T97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1" h="747">
                  <a:moveTo>
                    <a:pt x="371" y="0"/>
                  </a:moveTo>
                  <a:lnTo>
                    <a:pt x="420" y="4"/>
                  </a:lnTo>
                  <a:lnTo>
                    <a:pt x="468" y="14"/>
                  </a:lnTo>
                  <a:lnTo>
                    <a:pt x="514" y="30"/>
                  </a:lnTo>
                  <a:lnTo>
                    <a:pt x="558" y="52"/>
                  </a:lnTo>
                  <a:lnTo>
                    <a:pt x="597" y="79"/>
                  </a:lnTo>
                  <a:lnTo>
                    <a:pt x="632" y="110"/>
                  </a:lnTo>
                  <a:lnTo>
                    <a:pt x="663" y="146"/>
                  </a:lnTo>
                  <a:lnTo>
                    <a:pt x="690" y="185"/>
                  </a:lnTo>
                  <a:lnTo>
                    <a:pt x="711" y="229"/>
                  </a:lnTo>
                  <a:lnTo>
                    <a:pt x="727" y="275"/>
                  </a:lnTo>
                  <a:lnTo>
                    <a:pt x="737" y="323"/>
                  </a:lnTo>
                  <a:lnTo>
                    <a:pt x="741" y="374"/>
                  </a:lnTo>
                  <a:lnTo>
                    <a:pt x="737" y="424"/>
                  </a:lnTo>
                  <a:lnTo>
                    <a:pt x="727" y="472"/>
                  </a:lnTo>
                  <a:lnTo>
                    <a:pt x="711" y="518"/>
                  </a:lnTo>
                  <a:lnTo>
                    <a:pt x="690" y="562"/>
                  </a:lnTo>
                  <a:lnTo>
                    <a:pt x="663" y="601"/>
                  </a:lnTo>
                  <a:lnTo>
                    <a:pt x="632" y="637"/>
                  </a:lnTo>
                  <a:lnTo>
                    <a:pt x="597" y="668"/>
                  </a:lnTo>
                  <a:lnTo>
                    <a:pt x="558" y="696"/>
                  </a:lnTo>
                  <a:lnTo>
                    <a:pt x="514" y="717"/>
                  </a:lnTo>
                  <a:lnTo>
                    <a:pt x="468" y="733"/>
                  </a:lnTo>
                  <a:lnTo>
                    <a:pt x="420" y="743"/>
                  </a:lnTo>
                  <a:lnTo>
                    <a:pt x="371" y="747"/>
                  </a:lnTo>
                  <a:lnTo>
                    <a:pt x="320" y="743"/>
                  </a:lnTo>
                  <a:lnTo>
                    <a:pt x="272" y="733"/>
                  </a:lnTo>
                  <a:lnTo>
                    <a:pt x="227" y="717"/>
                  </a:lnTo>
                  <a:lnTo>
                    <a:pt x="183" y="696"/>
                  </a:lnTo>
                  <a:lnTo>
                    <a:pt x="144" y="668"/>
                  </a:lnTo>
                  <a:lnTo>
                    <a:pt x="109" y="637"/>
                  </a:lnTo>
                  <a:lnTo>
                    <a:pt x="78" y="601"/>
                  </a:lnTo>
                  <a:lnTo>
                    <a:pt x="50" y="562"/>
                  </a:lnTo>
                  <a:lnTo>
                    <a:pt x="30" y="518"/>
                  </a:lnTo>
                  <a:lnTo>
                    <a:pt x="13" y="472"/>
                  </a:lnTo>
                  <a:lnTo>
                    <a:pt x="3" y="424"/>
                  </a:lnTo>
                  <a:lnTo>
                    <a:pt x="0" y="374"/>
                  </a:lnTo>
                  <a:lnTo>
                    <a:pt x="3" y="323"/>
                  </a:lnTo>
                  <a:lnTo>
                    <a:pt x="13" y="275"/>
                  </a:lnTo>
                  <a:lnTo>
                    <a:pt x="30" y="229"/>
                  </a:lnTo>
                  <a:lnTo>
                    <a:pt x="50" y="185"/>
                  </a:lnTo>
                  <a:lnTo>
                    <a:pt x="78" y="146"/>
                  </a:lnTo>
                  <a:lnTo>
                    <a:pt x="109" y="110"/>
                  </a:lnTo>
                  <a:lnTo>
                    <a:pt x="144" y="79"/>
                  </a:lnTo>
                  <a:lnTo>
                    <a:pt x="183" y="52"/>
                  </a:lnTo>
                  <a:lnTo>
                    <a:pt x="227" y="30"/>
                  </a:lnTo>
                  <a:lnTo>
                    <a:pt x="272" y="14"/>
                  </a:lnTo>
                  <a:lnTo>
                    <a:pt x="320" y="4"/>
                  </a:lnTo>
                  <a:lnTo>
                    <a:pt x="3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3EA6FCE1-CD07-4ECC-921D-0CCCEC413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76" y="5575300"/>
              <a:ext cx="244475" cy="258763"/>
            </a:xfrm>
            <a:custGeom>
              <a:avLst/>
              <a:gdLst>
                <a:gd name="T0" fmla="*/ 141 w 927"/>
                <a:gd name="T1" fmla="*/ 0 h 982"/>
                <a:gd name="T2" fmla="*/ 452 w 927"/>
                <a:gd name="T3" fmla="*/ 0 h 982"/>
                <a:gd name="T4" fmla="*/ 509 w 927"/>
                <a:gd name="T5" fmla="*/ 3 h 982"/>
                <a:gd name="T6" fmla="*/ 561 w 927"/>
                <a:gd name="T7" fmla="*/ 12 h 982"/>
                <a:gd name="T8" fmla="*/ 613 w 927"/>
                <a:gd name="T9" fmla="*/ 27 h 982"/>
                <a:gd name="T10" fmla="*/ 661 w 927"/>
                <a:gd name="T11" fmla="*/ 48 h 982"/>
                <a:gd name="T12" fmla="*/ 707 w 927"/>
                <a:gd name="T13" fmla="*/ 75 h 982"/>
                <a:gd name="T14" fmla="*/ 749 w 927"/>
                <a:gd name="T15" fmla="*/ 105 h 982"/>
                <a:gd name="T16" fmla="*/ 788 w 927"/>
                <a:gd name="T17" fmla="*/ 139 h 982"/>
                <a:gd name="T18" fmla="*/ 822 w 927"/>
                <a:gd name="T19" fmla="*/ 179 h 982"/>
                <a:gd name="T20" fmla="*/ 852 w 927"/>
                <a:gd name="T21" fmla="*/ 221 h 982"/>
                <a:gd name="T22" fmla="*/ 879 w 927"/>
                <a:gd name="T23" fmla="*/ 268 h 982"/>
                <a:gd name="T24" fmla="*/ 899 w 927"/>
                <a:gd name="T25" fmla="*/ 317 h 982"/>
                <a:gd name="T26" fmla="*/ 914 w 927"/>
                <a:gd name="T27" fmla="*/ 368 h 982"/>
                <a:gd name="T28" fmla="*/ 923 w 927"/>
                <a:gd name="T29" fmla="*/ 422 h 982"/>
                <a:gd name="T30" fmla="*/ 927 w 927"/>
                <a:gd name="T31" fmla="*/ 478 h 982"/>
                <a:gd name="T32" fmla="*/ 927 w 927"/>
                <a:gd name="T33" fmla="*/ 864 h 982"/>
                <a:gd name="T34" fmla="*/ 924 w 927"/>
                <a:gd name="T35" fmla="*/ 864 h 982"/>
                <a:gd name="T36" fmla="*/ 899 w 927"/>
                <a:gd name="T37" fmla="*/ 877 h 982"/>
                <a:gd name="T38" fmla="*/ 893 w 927"/>
                <a:gd name="T39" fmla="*/ 880 h 982"/>
                <a:gd name="T40" fmla="*/ 882 w 927"/>
                <a:gd name="T41" fmla="*/ 885 h 982"/>
                <a:gd name="T42" fmla="*/ 865 w 927"/>
                <a:gd name="T43" fmla="*/ 892 h 982"/>
                <a:gd name="T44" fmla="*/ 843 w 927"/>
                <a:gd name="T45" fmla="*/ 901 h 982"/>
                <a:gd name="T46" fmla="*/ 814 w 927"/>
                <a:gd name="T47" fmla="*/ 911 h 982"/>
                <a:gd name="T48" fmla="*/ 781 w 927"/>
                <a:gd name="T49" fmla="*/ 922 h 982"/>
                <a:gd name="T50" fmla="*/ 742 w 927"/>
                <a:gd name="T51" fmla="*/ 933 h 982"/>
                <a:gd name="T52" fmla="*/ 698 w 927"/>
                <a:gd name="T53" fmla="*/ 944 h 982"/>
                <a:gd name="T54" fmla="*/ 648 w 927"/>
                <a:gd name="T55" fmla="*/ 954 h 982"/>
                <a:gd name="T56" fmla="*/ 595 w 927"/>
                <a:gd name="T57" fmla="*/ 965 h 982"/>
                <a:gd name="T58" fmla="*/ 535 w 927"/>
                <a:gd name="T59" fmla="*/ 973 h 982"/>
                <a:gd name="T60" fmla="*/ 471 w 927"/>
                <a:gd name="T61" fmla="*/ 978 h 982"/>
                <a:gd name="T62" fmla="*/ 402 w 927"/>
                <a:gd name="T63" fmla="*/ 982 h 982"/>
                <a:gd name="T64" fmla="*/ 402 w 927"/>
                <a:gd name="T65" fmla="*/ 863 h 982"/>
                <a:gd name="T66" fmla="*/ 399 w 927"/>
                <a:gd name="T67" fmla="*/ 800 h 982"/>
                <a:gd name="T68" fmla="*/ 388 w 927"/>
                <a:gd name="T69" fmla="*/ 738 h 982"/>
                <a:gd name="T70" fmla="*/ 372 w 927"/>
                <a:gd name="T71" fmla="*/ 680 h 982"/>
                <a:gd name="T72" fmla="*/ 349 w 927"/>
                <a:gd name="T73" fmla="*/ 624 h 982"/>
                <a:gd name="T74" fmla="*/ 322 w 927"/>
                <a:gd name="T75" fmla="*/ 571 h 982"/>
                <a:gd name="T76" fmla="*/ 289 w 927"/>
                <a:gd name="T77" fmla="*/ 521 h 982"/>
                <a:gd name="T78" fmla="*/ 251 w 927"/>
                <a:gd name="T79" fmla="*/ 476 h 982"/>
                <a:gd name="T80" fmla="*/ 207 w 927"/>
                <a:gd name="T81" fmla="*/ 435 h 982"/>
                <a:gd name="T82" fmla="*/ 162 w 927"/>
                <a:gd name="T83" fmla="*/ 398 h 982"/>
                <a:gd name="T84" fmla="*/ 111 w 927"/>
                <a:gd name="T85" fmla="*/ 367 h 982"/>
                <a:gd name="T86" fmla="*/ 57 w 927"/>
                <a:gd name="T87" fmla="*/ 340 h 982"/>
                <a:gd name="T88" fmla="*/ 0 w 927"/>
                <a:gd name="T89" fmla="*/ 319 h 982"/>
                <a:gd name="T90" fmla="*/ 34 w 927"/>
                <a:gd name="T91" fmla="*/ 284 h 982"/>
                <a:gd name="T92" fmla="*/ 64 w 927"/>
                <a:gd name="T93" fmla="*/ 243 h 982"/>
                <a:gd name="T94" fmla="*/ 91 w 927"/>
                <a:gd name="T95" fmla="*/ 199 h 982"/>
                <a:gd name="T96" fmla="*/ 111 w 927"/>
                <a:gd name="T97" fmla="*/ 153 h 982"/>
                <a:gd name="T98" fmla="*/ 126 w 927"/>
                <a:gd name="T99" fmla="*/ 104 h 982"/>
                <a:gd name="T100" fmla="*/ 136 w 927"/>
                <a:gd name="T101" fmla="*/ 53 h 982"/>
                <a:gd name="T102" fmla="*/ 141 w 927"/>
                <a:gd name="T103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27" h="982">
                  <a:moveTo>
                    <a:pt x="141" y="0"/>
                  </a:moveTo>
                  <a:lnTo>
                    <a:pt x="452" y="0"/>
                  </a:lnTo>
                  <a:lnTo>
                    <a:pt x="509" y="3"/>
                  </a:lnTo>
                  <a:lnTo>
                    <a:pt x="561" y="12"/>
                  </a:lnTo>
                  <a:lnTo>
                    <a:pt x="613" y="27"/>
                  </a:lnTo>
                  <a:lnTo>
                    <a:pt x="661" y="48"/>
                  </a:lnTo>
                  <a:lnTo>
                    <a:pt x="707" y="75"/>
                  </a:lnTo>
                  <a:lnTo>
                    <a:pt x="749" y="105"/>
                  </a:lnTo>
                  <a:lnTo>
                    <a:pt x="788" y="139"/>
                  </a:lnTo>
                  <a:lnTo>
                    <a:pt x="822" y="179"/>
                  </a:lnTo>
                  <a:lnTo>
                    <a:pt x="852" y="221"/>
                  </a:lnTo>
                  <a:lnTo>
                    <a:pt x="879" y="268"/>
                  </a:lnTo>
                  <a:lnTo>
                    <a:pt x="899" y="317"/>
                  </a:lnTo>
                  <a:lnTo>
                    <a:pt x="914" y="368"/>
                  </a:lnTo>
                  <a:lnTo>
                    <a:pt x="923" y="422"/>
                  </a:lnTo>
                  <a:lnTo>
                    <a:pt x="927" y="478"/>
                  </a:lnTo>
                  <a:lnTo>
                    <a:pt x="927" y="864"/>
                  </a:lnTo>
                  <a:lnTo>
                    <a:pt x="924" y="864"/>
                  </a:lnTo>
                  <a:lnTo>
                    <a:pt x="899" y="877"/>
                  </a:lnTo>
                  <a:lnTo>
                    <a:pt x="893" y="880"/>
                  </a:lnTo>
                  <a:lnTo>
                    <a:pt x="882" y="885"/>
                  </a:lnTo>
                  <a:lnTo>
                    <a:pt x="865" y="892"/>
                  </a:lnTo>
                  <a:lnTo>
                    <a:pt x="843" y="901"/>
                  </a:lnTo>
                  <a:lnTo>
                    <a:pt x="814" y="911"/>
                  </a:lnTo>
                  <a:lnTo>
                    <a:pt x="781" y="922"/>
                  </a:lnTo>
                  <a:lnTo>
                    <a:pt x="742" y="933"/>
                  </a:lnTo>
                  <a:lnTo>
                    <a:pt x="698" y="944"/>
                  </a:lnTo>
                  <a:lnTo>
                    <a:pt x="648" y="954"/>
                  </a:lnTo>
                  <a:lnTo>
                    <a:pt x="595" y="965"/>
                  </a:lnTo>
                  <a:lnTo>
                    <a:pt x="535" y="973"/>
                  </a:lnTo>
                  <a:lnTo>
                    <a:pt x="471" y="978"/>
                  </a:lnTo>
                  <a:lnTo>
                    <a:pt x="402" y="982"/>
                  </a:lnTo>
                  <a:lnTo>
                    <a:pt x="402" y="863"/>
                  </a:lnTo>
                  <a:lnTo>
                    <a:pt x="399" y="800"/>
                  </a:lnTo>
                  <a:lnTo>
                    <a:pt x="388" y="738"/>
                  </a:lnTo>
                  <a:lnTo>
                    <a:pt x="372" y="680"/>
                  </a:lnTo>
                  <a:lnTo>
                    <a:pt x="349" y="624"/>
                  </a:lnTo>
                  <a:lnTo>
                    <a:pt x="322" y="571"/>
                  </a:lnTo>
                  <a:lnTo>
                    <a:pt x="289" y="521"/>
                  </a:lnTo>
                  <a:lnTo>
                    <a:pt x="251" y="476"/>
                  </a:lnTo>
                  <a:lnTo>
                    <a:pt x="207" y="435"/>
                  </a:lnTo>
                  <a:lnTo>
                    <a:pt x="162" y="398"/>
                  </a:lnTo>
                  <a:lnTo>
                    <a:pt x="111" y="367"/>
                  </a:lnTo>
                  <a:lnTo>
                    <a:pt x="57" y="340"/>
                  </a:lnTo>
                  <a:lnTo>
                    <a:pt x="0" y="319"/>
                  </a:lnTo>
                  <a:lnTo>
                    <a:pt x="34" y="284"/>
                  </a:lnTo>
                  <a:lnTo>
                    <a:pt x="64" y="243"/>
                  </a:lnTo>
                  <a:lnTo>
                    <a:pt x="91" y="199"/>
                  </a:lnTo>
                  <a:lnTo>
                    <a:pt x="111" y="153"/>
                  </a:lnTo>
                  <a:lnTo>
                    <a:pt x="126" y="104"/>
                  </a:lnTo>
                  <a:lnTo>
                    <a:pt x="136" y="53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D7C7D09F-6F80-44BA-AC8C-D17A15CD1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901" y="5475288"/>
              <a:ext cx="244475" cy="260350"/>
            </a:xfrm>
            <a:custGeom>
              <a:avLst/>
              <a:gdLst>
                <a:gd name="T0" fmla="*/ 140 w 926"/>
                <a:gd name="T1" fmla="*/ 0 h 982"/>
                <a:gd name="T2" fmla="*/ 452 w 926"/>
                <a:gd name="T3" fmla="*/ 0 h 982"/>
                <a:gd name="T4" fmla="*/ 507 w 926"/>
                <a:gd name="T5" fmla="*/ 3 h 982"/>
                <a:gd name="T6" fmla="*/ 561 w 926"/>
                <a:gd name="T7" fmla="*/ 12 h 982"/>
                <a:gd name="T8" fmla="*/ 611 w 926"/>
                <a:gd name="T9" fmla="*/ 27 h 982"/>
                <a:gd name="T10" fmla="*/ 660 w 926"/>
                <a:gd name="T11" fmla="*/ 48 h 982"/>
                <a:gd name="T12" fmla="*/ 706 w 926"/>
                <a:gd name="T13" fmla="*/ 74 h 982"/>
                <a:gd name="T14" fmla="*/ 749 w 926"/>
                <a:gd name="T15" fmla="*/ 105 h 982"/>
                <a:gd name="T16" fmla="*/ 788 w 926"/>
                <a:gd name="T17" fmla="*/ 139 h 982"/>
                <a:gd name="T18" fmla="*/ 822 w 926"/>
                <a:gd name="T19" fmla="*/ 179 h 982"/>
                <a:gd name="T20" fmla="*/ 852 w 926"/>
                <a:gd name="T21" fmla="*/ 221 h 982"/>
                <a:gd name="T22" fmla="*/ 878 w 926"/>
                <a:gd name="T23" fmla="*/ 267 h 982"/>
                <a:gd name="T24" fmla="*/ 899 w 926"/>
                <a:gd name="T25" fmla="*/ 316 h 982"/>
                <a:gd name="T26" fmla="*/ 914 w 926"/>
                <a:gd name="T27" fmla="*/ 368 h 982"/>
                <a:gd name="T28" fmla="*/ 923 w 926"/>
                <a:gd name="T29" fmla="*/ 422 h 982"/>
                <a:gd name="T30" fmla="*/ 926 w 926"/>
                <a:gd name="T31" fmla="*/ 477 h 982"/>
                <a:gd name="T32" fmla="*/ 926 w 926"/>
                <a:gd name="T33" fmla="*/ 864 h 982"/>
                <a:gd name="T34" fmla="*/ 924 w 926"/>
                <a:gd name="T35" fmla="*/ 864 h 982"/>
                <a:gd name="T36" fmla="*/ 899 w 926"/>
                <a:gd name="T37" fmla="*/ 877 h 982"/>
                <a:gd name="T38" fmla="*/ 893 w 926"/>
                <a:gd name="T39" fmla="*/ 880 h 982"/>
                <a:gd name="T40" fmla="*/ 882 w 926"/>
                <a:gd name="T41" fmla="*/ 885 h 982"/>
                <a:gd name="T42" fmla="*/ 864 w 926"/>
                <a:gd name="T43" fmla="*/ 892 h 982"/>
                <a:gd name="T44" fmla="*/ 841 w 926"/>
                <a:gd name="T45" fmla="*/ 901 h 982"/>
                <a:gd name="T46" fmla="*/ 814 w 926"/>
                <a:gd name="T47" fmla="*/ 911 h 982"/>
                <a:gd name="T48" fmla="*/ 780 w 926"/>
                <a:gd name="T49" fmla="*/ 922 h 982"/>
                <a:gd name="T50" fmla="*/ 741 w 926"/>
                <a:gd name="T51" fmla="*/ 933 h 982"/>
                <a:gd name="T52" fmla="*/ 697 w 926"/>
                <a:gd name="T53" fmla="*/ 944 h 982"/>
                <a:gd name="T54" fmla="*/ 648 w 926"/>
                <a:gd name="T55" fmla="*/ 954 h 982"/>
                <a:gd name="T56" fmla="*/ 594 w 926"/>
                <a:gd name="T57" fmla="*/ 965 h 982"/>
                <a:gd name="T58" fmla="*/ 534 w 926"/>
                <a:gd name="T59" fmla="*/ 971 h 982"/>
                <a:gd name="T60" fmla="*/ 470 w 926"/>
                <a:gd name="T61" fmla="*/ 978 h 982"/>
                <a:gd name="T62" fmla="*/ 402 w 926"/>
                <a:gd name="T63" fmla="*/ 982 h 982"/>
                <a:gd name="T64" fmla="*/ 402 w 926"/>
                <a:gd name="T65" fmla="*/ 863 h 982"/>
                <a:gd name="T66" fmla="*/ 398 w 926"/>
                <a:gd name="T67" fmla="*/ 799 h 982"/>
                <a:gd name="T68" fmla="*/ 388 w 926"/>
                <a:gd name="T69" fmla="*/ 738 h 982"/>
                <a:gd name="T70" fmla="*/ 372 w 926"/>
                <a:gd name="T71" fmla="*/ 679 h 982"/>
                <a:gd name="T72" fmla="*/ 349 w 926"/>
                <a:gd name="T73" fmla="*/ 624 h 982"/>
                <a:gd name="T74" fmla="*/ 321 w 926"/>
                <a:gd name="T75" fmla="*/ 571 h 982"/>
                <a:gd name="T76" fmla="*/ 288 w 926"/>
                <a:gd name="T77" fmla="*/ 521 h 982"/>
                <a:gd name="T78" fmla="*/ 249 w 926"/>
                <a:gd name="T79" fmla="*/ 476 h 982"/>
                <a:gd name="T80" fmla="*/ 207 w 926"/>
                <a:gd name="T81" fmla="*/ 435 h 982"/>
                <a:gd name="T82" fmla="*/ 160 w 926"/>
                <a:gd name="T83" fmla="*/ 398 h 982"/>
                <a:gd name="T84" fmla="*/ 110 w 926"/>
                <a:gd name="T85" fmla="*/ 367 h 982"/>
                <a:gd name="T86" fmla="*/ 57 w 926"/>
                <a:gd name="T87" fmla="*/ 340 h 982"/>
                <a:gd name="T88" fmla="*/ 0 w 926"/>
                <a:gd name="T89" fmla="*/ 319 h 982"/>
                <a:gd name="T90" fmla="*/ 34 w 926"/>
                <a:gd name="T91" fmla="*/ 284 h 982"/>
                <a:gd name="T92" fmla="*/ 64 w 926"/>
                <a:gd name="T93" fmla="*/ 243 h 982"/>
                <a:gd name="T94" fmla="*/ 89 w 926"/>
                <a:gd name="T95" fmla="*/ 199 h 982"/>
                <a:gd name="T96" fmla="*/ 110 w 926"/>
                <a:gd name="T97" fmla="*/ 153 h 982"/>
                <a:gd name="T98" fmla="*/ 126 w 926"/>
                <a:gd name="T99" fmla="*/ 104 h 982"/>
                <a:gd name="T100" fmla="*/ 136 w 926"/>
                <a:gd name="T101" fmla="*/ 53 h 982"/>
                <a:gd name="T102" fmla="*/ 140 w 926"/>
                <a:gd name="T103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26" h="982">
                  <a:moveTo>
                    <a:pt x="140" y="0"/>
                  </a:moveTo>
                  <a:lnTo>
                    <a:pt x="452" y="0"/>
                  </a:lnTo>
                  <a:lnTo>
                    <a:pt x="507" y="3"/>
                  </a:lnTo>
                  <a:lnTo>
                    <a:pt x="561" y="12"/>
                  </a:lnTo>
                  <a:lnTo>
                    <a:pt x="611" y="27"/>
                  </a:lnTo>
                  <a:lnTo>
                    <a:pt x="660" y="48"/>
                  </a:lnTo>
                  <a:lnTo>
                    <a:pt x="706" y="74"/>
                  </a:lnTo>
                  <a:lnTo>
                    <a:pt x="749" y="105"/>
                  </a:lnTo>
                  <a:lnTo>
                    <a:pt x="788" y="139"/>
                  </a:lnTo>
                  <a:lnTo>
                    <a:pt x="822" y="179"/>
                  </a:lnTo>
                  <a:lnTo>
                    <a:pt x="852" y="221"/>
                  </a:lnTo>
                  <a:lnTo>
                    <a:pt x="878" y="267"/>
                  </a:lnTo>
                  <a:lnTo>
                    <a:pt x="899" y="316"/>
                  </a:lnTo>
                  <a:lnTo>
                    <a:pt x="914" y="368"/>
                  </a:lnTo>
                  <a:lnTo>
                    <a:pt x="923" y="422"/>
                  </a:lnTo>
                  <a:lnTo>
                    <a:pt x="926" y="477"/>
                  </a:lnTo>
                  <a:lnTo>
                    <a:pt x="926" y="864"/>
                  </a:lnTo>
                  <a:lnTo>
                    <a:pt x="924" y="864"/>
                  </a:lnTo>
                  <a:lnTo>
                    <a:pt x="899" y="877"/>
                  </a:lnTo>
                  <a:lnTo>
                    <a:pt x="893" y="880"/>
                  </a:lnTo>
                  <a:lnTo>
                    <a:pt x="882" y="885"/>
                  </a:lnTo>
                  <a:lnTo>
                    <a:pt x="864" y="892"/>
                  </a:lnTo>
                  <a:lnTo>
                    <a:pt x="841" y="901"/>
                  </a:lnTo>
                  <a:lnTo>
                    <a:pt x="814" y="911"/>
                  </a:lnTo>
                  <a:lnTo>
                    <a:pt x="780" y="922"/>
                  </a:lnTo>
                  <a:lnTo>
                    <a:pt x="741" y="933"/>
                  </a:lnTo>
                  <a:lnTo>
                    <a:pt x="697" y="944"/>
                  </a:lnTo>
                  <a:lnTo>
                    <a:pt x="648" y="954"/>
                  </a:lnTo>
                  <a:lnTo>
                    <a:pt x="594" y="965"/>
                  </a:lnTo>
                  <a:lnTo>
                    <a:pt x="534" y="971"/>
                  </a:lnTo>
                  <a:lnTo>
                    <a:pt x="470" y="978"/>
                  </a:lnTo>
                  <a:lnTo>
                    <a:pt x="402" y="982"/>
                  </a:lnTo>
                  <a:lnTo>
                    <a:pt x="402" y="863"/>
                  </a:lnTo>
                  <a:lnTo>
                    <a:pt x="398" y="799"/>
                  </a:lnTo>
                  <a:lnTo>
                    <a:pt x="388" y="738"/>
                  </a:lnTo>
                  <a:lnTo>
                    <a:pt x="372" y="679"/>
                  </a:lnTo>
                  <a:lnTo>
                    <a:pt x="349" y="624"/>
                  </a:lnTo>
                  <a:lnTo>
                    <a:pt x="321" y="571"/>
                  </a:lnTo>
                  <a:lnTo>
                    <a:pt x="288" y="521"/>
                  </a:lnTo>
                  <a:lnTo>
                    <a:pt x="249" y="476"/>
                  </a:lnTo>
                  <a:lnTo>
                    <a:pt x="207" y="435"/>
                  </a:lnTo>
                  <a:lnTo>
                    <a:pt x="160" y="398"/>
                  </a:lnTo>
                  <a:lnTo>
                    <a:pt x="110" y="367"/>
                  </a:lnTo>
                  <a:lnTo>
                    <a:pt x="57" y="340"/>
                  </a:lnTo>
                  <a:lnTo>
                    <a:pt x="0" y="319"/>
                  </a:lnTo>
                  <a:lnTo>
                    <a:pt x="34" y="284"/>
                  </a:lnTo>
                  <a:lnTo>
                    <a:pt x="64" y="243"/>
                  </a:lnTo>
                  <a:lnTo>
                    <a:pt x="89" y="199"/>
                  </a:lnTo>
                  <a:lnTo>
                    <a:pt x="110" y="153"/>
                  </a:lnTo>
                  <a:lnTo>
                    <a:pt x="126" y="104"/>
                  </a:lnTo>
                  <a:lnTo>
                    <a:pt x="136" y="53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A641920C-40B2-4DC8-A3B0-C3FB46164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1" y="5575300"/>
              <a:ext cx="254000" cy="258763"/>
            </a:xfrm>
            <a:custGeom>
              <a:avLst/>
              <a:gdLst>
                <a:gd name="T0" fmla="*/ 474 w 965"/>
                <a:gd name="T1" fmla="*/ 0 h 980"/>
                <a:gd name="T2" fmla="*/ 788 w 965"/>
                <a:gd name="T3" fmla="*/ 0 h 980"/>
                <a:gd name="T4" fmla="*/ 824 w 965"/>
                <a:gd name="T5" fmla="*/ 2 h 980"/>
                <a:gd name="T6" fmla="*/ 828 w 965"/>
                <a:gd name="T7" fmla="*/ 54 h 980"/>
                <a:gd name="T8" fmla="*/ 839 w 965"/>
                <a:gd name="T9" fmla="*/ 105 h 980"/>
                <a:gd name="T10" fmla="*/ 855 w 965"/>
                <a:gd name="T11" fmla="*/ 154 h 980"/>
                <a:gd name="T12" fmla="*/ 875 w 965"/>
                <a:gd name="T13" fmla="*/ 201 h 980"/>
                <a:gd name="T14" fmla="*/ 900 w 965"/>
                <a:gd name="T15" fmla="*/ 243 h 980"/>
                <a:gd name="T16" fmla="*/ 930 w 965"/>
                <a:gd name="T17" fmla="*/ 284 h 980"/>
                <a:gd name="T18" fmla="*/ 965 w 965"/>
                <a:gd name="T19" fmla="*/ 319 h 980"/>
                <a:gd name="T20" fmla="*/ 907 w 965"/>
                <a:gd name="T21" fmla="*/ 340 h 980"/>
                <a:gd name="T22" fmla="*/ 853 w 965"/>
                <a:gd name="T23" fmla="*/ 367 h 980"/>
                <a:gd name="T24" fmla="*/ 803 w 965"/>
                <a:gd name="T25" fmla="*/ 398 h 980"/>
                <a:gd name="T26" fmla="*/ 756 w 965"/>
                <a:gd name="T27" fmla="*/ 435 h 980"/>
                <a:gd name="T28" fmla="*/ 714 w 965"/>
                <a:gd name="T29" fmla="*/ 476 h 980"/>
                <a:gd name="T30" fmla="*/ 676 w 965"/>
                <a:gd name="T31" fmla="*/ 521 h 980"/>
                <a:gd name="T32" fmla="*/ 643 w 965"/>
                <a:gd name="T33" fmla="*/ 571 h 980"/>
                <a:gd name="T34" fmla="*/ 614 w 965"/>
                <a:gd name="T35" fmla="*/ 624 h 980"/>
                <a:gd name="T36" fmla="*/ 592 w 965"/>
                <a:gd name="T37" fmla="*/ 680 h 980"/>
                <a:gd name="T38" fmla="*/ 575 w 965"/>
                <a:gd name="T39" fmla="*/ 738 h 980"/>
                <a:gd name="T40" fmla="*/ 566 w 965"/>
                <a:gd name="T41" fmla="*/ 800 h 980"/>
                <a:gd name="T42" fmla="*/ 563 w 965"/>
                <a:gd name="T43" fmla="*/ 863 h 980"/>
                <a:gd name="T44" fmla="*/ 563 w 965"/>
                <a:gd name="T45" fmla="*/ 980 h 980"/>
                <a:gd name="T46" fmla="*/ 494 w 965"/>
                <a:gd name="T47" fmla="*/ 975 h 980"/>
                <a:gd name="T48" fmla="*/ 423 w 965"/>
                <a:gd name="T49" fmla="*/ 967 h 980"/>
                <a:gd name="T50" fmla="*/ 349 w 965"/>
                <a:gd name="T51" fmla="*/ 957 h 980"/>
                <a:gd name="T52" fmla="*/ 274 w 965"/>
                <a:gd name="T53" fmla="*/ 943 h 980"/>
                <a:gd name="T54" fmla="*/ 195 w 965"/>
                <a:gd name="T55" fmla="*/ 925 h 980"/>
                <a:gd name="T56" fmla="*/ 112 w 965"/>
                <a:gd name="T57" fmla="*/ 903 h 980"/>
                <a:gd name="T58" fmla="*/ 28 w 965"/>
                <a:gd name="T59" fmla="*/ 879 h 980"/>
                <a:gd name="T60" fmla="*/ 1 w 965"/>
                <a:gd name="T61" fmla="*/ 870 h 980"/>
                <a:gd name="T62" fmla="*/ 0 w 965"/>
                <a:gd name="T63" fmla="*/ 864 h 980"/>
                <a:gd name="T64" fmla="*/ 0 w 965"/>
                <a:gd name="T65" fmla="*/ 478 h 980"/>
                <a:gd name="T66" fmla="*/ 4 w 965"/>
                <a:gd name="T67" fmla="*/ 422 h 980"/>
                <a:gd name="T68" fmla="*/ 13 w 965"/>
                <a:gd name="T69" fmla="*/ 368 h 980"/>
                <a:gd name="T70" fmla="*/ 29 w 965"/>
                <a:gd name="T71" fmla="*/ 317 h 980"/>
                <a:gd name="T72" fmla="*/ 49 w 965"/>
                <a:gd name="T73" fmla="*/ 268 h 980"/>
                <a:gd name="T74" fmla="*/ 75 w 965"/>
                <a:gd name="T75" fmla="*/ 221 h 980"/>
                <a:gd name="T76" fmla="*/ 105 w 965"/>
                <a:gd name="T77" fmla="*/ 179 h 980"/>
                <a:gd name="T78" fmla="*/ 140 w 965"/>
                <a:gd name="T79" fmla="*/ 139 h 980"/>
                <a:gd name="T80" fmla="*/ 179 w 965"/>
                <a:gd name="T81" fmla="*/ 105 h 980"/>
                <a:gd name="T82" fmla="*/ 221 w 965"/>
                <a:gd name="T83" fmla="*/ 75 h 980"/>
                <a:gd name="T84" fmla="*/ 266 w 965"/>
                <a:gd name="T85" fmla="*/ 48 h 980"/>
                <a:gd name="T86" fmla="*/ 315 w 965"/>
                <a:gd name="T87" fmla="*/ 27 h 980"/>
                <a:gd name="T88" fmla="*/ 367 w 965"/>
                <a:gd name="T89" fmla="*/ 12 h 980"/>
                <a:gd name="T90" fmla="*/ 419 w 965"/>
                <a:gd name="T91" fmla="*/ 3 h 980"/>
                <a:gd name="T92" fmla="*/ 474 w 965"/>
                <a:gd name="T93" fmla="*/ 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5" h="980">
                  <a:moveTo>
                    <a:pt x="474" y="0"/>
                  </a:moveTo>
                  <a:lnTo>
                    <a:pt x="788" y="0"/>
                  </a:lnTo>
                  <a:lnTo>
                    <a:pt x="824" y="2"/>
                  </a:lnTo>
                  <a:lnTo>
                    <a:pt x="828" y="54"/>
                  </a:lnTo>
                  <a:lnTo>
                    <a:pt x="839" y="105"/>
                  </a:lnTo>
                  <a:lnTo>
                    <a:pt x="855" y="154"/>
                  </a:lnTo>
                  <a:lnTo>
                    <a:pt x="875" y="201"/>
                  </a:lnTo>
                  <a:lnTo>
                    <a:pt x="900" y="243"/>
                  </a:lnTo>
                  <a:lnTo>
                    <a:pt x="930" y="284"/>
                  </a:lnTo>
                  <a:lnTo>
                    <a:pt x="965" y="319"/>
                  </a:lnTo>
                  <a:lnTo>
                    <a:pt x="907" y="340"/>
                  </a:lnTo>
                  <a:lnTo>
                    <a:pt x="853" y="367"/>
                  </a:lnTo>
                  <a:lnTo>
                    <a:pt x="803" y="398"/>
                  </a:lnTo>
                  <a:lnTo>
                    <a:pt x="756" y="435"/>
                  </a:lnTo>
                  <a:lnTo>
                    <a:pt x="714" y="476"/>
                  </a:lnTo>
                  <a:lnTo>
                    <a:pt x="676" y="521"/>
                  </a:lnTo>
                  <a:lnTo>
                    <a:pt x="643" y="571"/>
                  </a:lnTo>
                  <a:lnTo>
                    <a:pt x="614" y="624"/>
                  </a:lnTo>
                  <a:lnTo>
                    <a:pt x="592" y="680"/>
                  </a:lnTo>
                  <a:lnTo>
                    <a:pt x="575" y="738"/>
                  </a:lnTo>
                  <a:lnTo>
                    <a:pt x="566" y="800"/>
                  </a:lnTo>
                  <a:lnTo>
                    <a:pt x="563" y="863"/>
                  </a:lnTo>
                  <a:lnTo>
                    <a:pt x="563" y="980"/>
                  </a:lnTo>
                  <a:lnTo>
                    <a:pt x="494" y="975"/>
                  </a:lnTo>
                  <a:lnTo>
                    <a:pt x="423" y="967"/>
                  </a:lnTo>
                  <a:lnTo>
                    <a:pt x="349" y="957"/>
                  </a:lnTo>
                  <a:lnTo>
                    <a:pt x="274" y="943"/>
                  </a:lnTo>
                  <a:lnTo>
                    <a:pt x="195" y="925"/>
                  </a:lnTo>
                  <a:lnTo>
                    <a:pt x="112" y="903"/>
                  </a:lnTo>
                  <a:lnTo>
                    <a:pt x="28" y="879"/>
                  </a:lnTo>
                  <a:lnTo>
                    <a:pt x="1" y="870"/>
                  </a:lnTo>
                  <a:lnTo>
                    <a:pt x="0" y="864"/>
                  </a:lnTo>
                  <a:lnTo>
                    <a:pt x="0" y="478"/>
                  </a:lnTo>
                  <a:lnTo>
                    <a:pt x="4" y="422"/>
                  </a:lnTo>
                  <a:lnTo>
                    <a:pt x="13" y="368"/>
                  </a:lnTo>
                  <a:lnTo>
                    <a:pt x="29" y="317"/>
                  </a:lnTo>
                  <a:lnTo>
                    <a:pt x="49" y="268"/>
                  </a:lnTo>
                  <a:lnTo>
                    <a:pt x="75" y="221"/>
                  </a:lnTo>
                  <a:lnTo>
                    <a:pt x="105" y="179"/>
                  </a:lnTo>
                  <a:lnTo>
                    <a:pt x="140" y="139"/>
                  </a:lnTo>
                  <a:lnTo>
                    <a:pt x="179" y="105"/>
                  </a:lnTo>
                  <a:lnTo>
                    <a:pt x="221" y="75"/>
                  </a:lnTo>
                  <a:lnTo>
                    <a:pt x="266" y="48"/>
                  </a:lnTo>
                  <a:lnTo>
                    <a:pt x="315" y="27"/>
                  </a:lnTo>
                  <a:lnTo>
                    <a:pt x="367" y="12"/>
                  </a:lnTo>
                  <a:lnTo>
                    <a:pt x="419" y="3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206C1980-4F88-4761-9328-4069AB851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151" y="5676900"/>
              <a:ext cx="333375" cy="260350"/>
            </a:xfrm>
            <a:custGeom>
              <a:avLst/>
              <a:gdLst>
                <a:gd name="T0" fmla="*/ 474 w 1262"/>
                <a:gd name="T1" fmla="*/ 0 h 984"/>
                <a:gd name="T2" fmla="*/ 789 w 1262"/>
                <a:gd name="T3" fmla="*/ 0 h 984"/>
                <a:gd name="T4" fmla="*/ 844 w 1262"/>
                <a:gd name="T5" fmla="*/ 4 h 984"/>
                <a:gd name="T6" fmla="*/ 896 w 1262"/>
                <a:gd name="T7" fmla="*/ 13 h 984"/>
                <a:gd name="T8" fmla="*/ 948 w 1262"/>
                <a:gd name="T9" fmla="*/ 28 h 984"/>
                <a:gd name="T10" fmla="*/ 996 w 1262"/>
                <a:gd name="T11" fmla="*/ 49 h 984"/>
                <a:gd name="T12" fmla="*/ 1042 w 1262"/>
                <a:gd name="T13" fmla="*/ 74 h 984"/>
                <a:gd name="T14" fmla="*/ 1084 w 1262"/>
                <a:gd name="T15" fmla="*/ 105 h 984"/>
                <a:gd name="T16" fmla="*/ 1123 w 1262"/>
                <a:gd name="T17" fmla="*/ 140 h 984"/>
                <a:gd name="T18" fmla="*/ 1158 w 1262"/>
                <a:gd name="T19" fmla="*/ 179 h 984"/>
                <a:gd name="T20" fmla="*/ 1189 w 1262"/>
                <a:gd name="T21" fmla="*/ 222 h 984"/>
                <a:gd name="T22" fmla="*/ 1214 w 1262"/>
                <a:gd name="T23" fmla="*/ 268 h 984"/>
                <a:gd name="T24" fmla="*/ 1234 w 1262"/>
                <a:gd name="T25" fmla="*/ 316 h 984"/>
                <a:gd name="T26" fmla="*/ 1249 w 1262"/>
                <a:gd name="T27" fmla="*/ 368 h 984"/>
                <a:gd name="T28" fmla="*/ 1258 w 1262"/>
                <a:gd name="T29" fmla="*/ 421 h 984"/>
                <a:gd name="T30" fmla="*/ 1262 w 1262"/>
                <a:gd name="T31" fmla="*/ 478 h 984"/>
                <a:gd name="T32" fmla="*/ 1262 w 1262"/>
                <a:gd name="T33" fmla="*/ 865 h 984"/>
                <a:gd name="T34" fmla="*/ 1260 w 1262"/>
                <a:gd name="T35" fmla="*/ 865 h 984"/>
                <a:gd name="T36" fmla="*/ 1234 w 1262"/>
                <a:gd name="T37" fmla="*/ 877 h 984"/>
                <a:gd name="T38" fmla="*/ 1230 w 1262"/>
                <a:gd name="T39" fmla="*/ 880 h 984"/>
                <a:gd name="T40" fmla="*/ 1218 w 1262"/>
                <a:gd name="T41" fmla="*/ 885 h 984"/>
                <a:gd name="T42" fmla="*/ 1201 w 1262"/>
                <a:gd name="T43" fmla="*/ 892 h 984"/>
                <a:gd name="T44" fmla="*/ 1178 w 1262"/>
                <a:gd name="T45" fmla="*/ 902 h 984"/>
                <a:gd name="T46" fmla="*/ 1151 w 1262"/>
                <a:gd name="T47" fmla="*/ 911 h 984"/>
                <a:gd name="T48" fmla="*/ 1118 w 1262"/>
                <a:gd name="T49" fmla="*/ 922 h 984"/>
                <a:gd name="T50" fmla="*/ 1080 w 1262"/>
                <a:gd name="T51" fmla="*/ 933 h 984"/>
                <a:gd name="T52" fmla="*/ 1036 w 1262"/>
                <a:gd name="T53" fmla="*/ 944 h 984"/>
                <a:gd name="T54" fmla="*/ 987 w 1262"/>
                <a:gd name="T55" fmla="*/ 955 h 984"/>
                <a:gd name="T56" fmla="*/ 934 w 1262"/>
                <a:gd name="T57" fmla="*/ 964 h 984"/>
                <a:gd name="T58" fmla="*/ 876 w 1262"/>
                <a:gd name="T59" fmla="*/ 972 h 984"/>
                <a:gd name="T60" fmla="*/ 813 w 1262"/>
                <a:gd name="T61" fmla="*/ 978 h 984"/>
                <a:gd name="T62" fmla="*/ 744 w 1262"/>
                <a:gd name="T63" fmla="*/ 982 h 984"/>
                <a:gd name="T64" fmla="*/ 672 w 1262"/>
                <a:gd name="T65" fmla="*/ 984 h 984"/>
                <a:gd name="T66" fmla="*/ 603 w 1262"/>
                <a:gd name="T67" fmla="*/ 982 h 984"/>
                <a:gd name="T68" fmla="*/ 531 w 1262"/>
                <a:gd name="T69" fmla="*/ 979 h 984"/>
                <a:gd name="T70" fmla="*/ 455 w 1262"/>
                <a:gd name="T71" fmla="*/ 971 h 984"/>
                <a:gd name="T72" fmla="*/ 376 w 1262"/>
                <a:gd name="T73" fmla="*/ 960 h 984"/>
                <a:gd name="T74" fmla="*/ 294 w 1262"/>
                <a:gd name="T75" fmla="*/ 947 h 984"/>
                <a:gd name="T76" fmla="*/ 208 w 1262"/>
                <a:gd name="T77" fmla="*/ 928 h 984"/>
                <a:gd name="T78" fmla="*/ 120 w 1262"/>
                <a:gd name="T79" fmla="*/ 906 h 984"/>
                <a:gd name="T80" fmla="*/ 28 w 1262"/>
                <a:gd name="T81" fmla="*/ 879 h 984"/>
                <a:gd name="T82" fmla="*/ 1 w 1262"/>
                <a:gd name="T83" fmla="*/ 870 h 984"/>
                <a:gd name="T84" fmla="*/ 0 w 1262"/>
                <a:gd name="T85" fmla="*/ 865 h 984"/>
                <a:gd name="T86" fmla="*/ 0 w 1262"/>
                <a:gd name="T87" fmla="*/ 478 h 984"/>
                <a:gd name="T88" fmla="*/ 3 w 1262"/>
                <a:gd name="T89" fmla="*/ 421 h 984"/>
                <a:gd name="T90" fmla="*/ 12 w 1262"/>
                <a:gd name="T91" fmla="*/ 368 h 984"/>
                <a:gd name="T92" fmla="*/ 28 w 1262"/>
                <a:gd name="T93" fmla="*/ 316 h 984"/>
                <a:gd name="T94" fmla="*/ 49 w 1262"/>
                <a:gd name="T95" fmla="*/ 268 h 984"/>
                <a:gd name="T96" fmla="*/ 74 w 1262"/>
                <a:gd name="T97" fmla="*/ 222 h 984"/>
                <a:gd name="T98" fmla="*/ 105 w 1262"/>
                <a:gd name="T99" fmla="*/ 179 h 984"/>
                <a:gd name="T100" fmla="*/ 139 w 1262"/>
                <a:gd name="T101" fmla="*/ 140 h 984"/>
                <a:gd name="T102" fmla="*/ 178 w 1262"/>
                <a:gd name="T103" fmla="*/ 105 h 984"/>
                <a:gd name="T104" fmla="*/ 221 w 1262"/>
                <a:gd name="T105" fmla="*/ 74 h 984"/>
                <a:gd name="T106" fmla="*/ 266 w 1262"/>
                <a:gd name="T107" fmla="*/ 49 h 984"/>
                <a:gd name="T108" fmla="*/ 315 w 1262"/>
                <a:gd name="T109" fmla="*/ 28 h 984"/>
                <a:gd name="T110" fmla="*/ 366 w 1262"/>
                <a:gd name="T111" fmla="*/ 13 h 984"/>
                <a:gd name="T112" fmla="*/ 419 w 1262"/>
                <a:gd name="T113" fmla="*/ 4 h 984"/>
                <a:gd name="T114" fmla="*/ 474 w 1262"/>
                <a:gd name="T115" fmla="*/ 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62" h="984">
                  <a:moveTo>
                    <a:pt x="474" y="0"/>
                  </a:moveTo>
                  <a:lnTo>
                    <a:pt x="789" y="0"/>
                  </a:lnTo>
                  <a:lnTo>
                    <a:pt x="844" y="4"/>
                  </a:lnTo>
                  <a:lnTo>
                    <a:pt x="896" y="13"/>
                  </a:lnTo>
                  <a:lnTo>
                    <a:pt x="948" y="28"/>
                  </a:lnTo>
                  <a:lnTo>
                    <a:pt x="996" y="49"/>
                  </a:lnTo>
                  <a:lnTo>
                    <a:pt x="1042" y="74"/>
                  </a:lnTo>
                  <a:lnTo>
                    <a:pt x="1084" y="105"/>
                  </a:lnTo>
                  <a:lnTo>
                    <a:pt x="1123" y="140"/>
                  </a:lnTo>
                  <a:lnTo>
                    <a:pt x="1158" y="179"/>
                  </a:lnTo>
                  <a:lnTo>
                    <a:pt x="1189" y="222"/>
                  </a:lnTo>
                  <a:lnTo>
                    <a:pt x="1214" y="268"/>
                  </a:lnTo>
                  <a:lnTo>
                    <a:pt x="1234" y="316"/>
                  </a:lnTo>
                  <a:lnTo>
                    <a:pt x="1249" y="368"/>
                  </a:lnTo>
                  <a:lnTo>
                    <a:pt x="1258" y="421"/>
                  </a:lnTo>
                  <a:lnTo>
                    <a:pt x="1262" y="478"/>
                  </a:lnTo>
                  <a:lnTo>
                    <a:pt x="1262" y="865"/>
                  </a:lnTo>
                  <a:lnTo>
                    <a:pt x="1260" y="865"/>
                  </a:lnTo>
                  <a:lnTo>
                    <a:pt x="1234" y="877"/>
                  </a:lnTo>
                  <a:lnTo>
                    <a:pt x="1230" y="880"/>
                  </a:lnTo>
                  <a:lnTo>
                    <a:pt x="1218" y="885"/>
                  </a:lnTo>
                  <a:lnTo>
                    <a:pt x="1201" y="892"/>
                  </a:lnTo>
                  <a:lnTo>
                    <a:pt x="1178" y="902"/>
                  </a:lnTo>
                  <a:lnTo>
                    <a:pt x="1151" y="911"/>
                  </a:lnTo>
                  <a:lnTo>
                    <a:pt x="1118" y="922"/>
                  </a:lnTo>
                  <a:lnTo>
                    <a:pt x="1080" y="933"/>
                  </a:lnTo>
                  <a:lnTo>
                    <a:pt x="1036" y="944"/>
                  </a:lnTo>
                  <a:lnTo>
                    <a:pt x="987" y="955"/>
                  </a:lnTo>
                  <a:lnTo>
                    <a:pt x="934" y="964"/>
                  </a:lnTo>
                  <a:lnTo>
                    <a:pt x="876" y="972"/>
                  </a:lnTo>
                  <a:lnTo>
                    <a:pt x="813" y="978"/>
                  </a:lnTo>
                  <a:lnTo>
                    <a:pt x="744" y="982"/>
                  </a:lnTo>
                  <a:lnTo>
                    <a:pt x="672" y="984"/>
                  </a:lnTo>
                  <a:lnTo>
                    <a:pt x="603" y="982"/>
                  </a:lnTo>
                  <a:lnTo>
                    <a:pt x="531" y="979"/>
                  </a:lnTo>
                  <a:lnTo>
                    <a:pt x="455" y="971"/>
                  </a:lnTo>
                  <a:lnTo>
                    <a:pt x="376" y="960"/>
                  </a:lnTo>
                  <a:lnTo>
                    <a:pt x="294" y="947"/>
                  </a:lnTo>
                  <a:lnTo>
                    <a:pt x="208" y="928"/>
                  </a:lnTo>
                  <a:lnTo>
                    <a:pt x="120" y="906"/>
                  </a:lnTo>
                  <a:lnTo>
                    <a:pt x="28" y="879"/>
                  </a:lnTo>
                  <a:lnTo>
                    <a:pt x="1" y="870"/>
                  </a:lnTo>
                  <a:lnTo>
                    <a:pt x="0" y="865"/>
                  </a:lnTo>
                  <a:lnTo>
                    <a:pt x="0" y="478"/>
                  </a:lnTo>
                  <a:lnTo>
                    <a:pt x="3" y="421"/>
                  </a:lnTo>
                  <a:lnTo>
                    <a:pt x="12" y="368"/>
                  </a:lnTo>
                  <a:lnTo>
                    <a:pt x="28" y="316"/>
                  </a:lnTo>
                  <a:lnTo>
                    <a:pt x="49" y="268"/>
                  </a:lnTo>
                  <a:lnTo>
                    <a:pt x="74" y="222"/>
                  </a:lnTo>
                  <a:lnTo>
                    <a:pt x="105" y="179"/>
                  </a:lnTo>
                  <a:lnTo>
                    <a:pt x="139" y="140"/>
                  </a:lnTo>
                  <a:lnTo>
                    <a:pt x="178" y="105"/>
                  </a:lnTo>
                  <a:lnTo>
                    <a:pt x="221" y="74"/>
                  </a:lnTo>
                  <a:lnTo>
                    <a:pt x="266" y="49"/>
                  </a:lnTo>
                  <a:lnTo>
                    <a:pt x="315" y="28"/>
                  </a:lnTo>
                  <a:lnTo>
                    <a:pt x="366" y="13"/>
                  </a:lnTo>
                  <a:lnTo>
                    <a:pt x="419" y="4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3B12DE3F-DBF6-4ADB-8D8E-8588E7F0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038" y="5275263"/>
              <a:ext cx="195263" cy="196850"/>
            </a:xfrm>
            <a:custGeom>
              <a:avLst/>
              <a:gdLst>
                <a:gd name="T0" fmla="*/ 370 w 740"/>
                <a:gd name="T1" fmla="*/ 0 h 746"/>
                <a:gd name="T2" fmla="*/ 419 w 740"/>
                <a:gd name="T3" fmla="*/ 4 h 746"/>
                <a:gd name="T4" fmla="*/ 468 w 740"/>
                <a:gd name="T5" fmla="*/ 13 h 746"/>
                <a:gd name="T6" fmla="*/ 513 w 740"/>
                <a:gd name="T7" fmla="*/ 29 h 746"/>
                <a:gd name="T8" fmla="*/ 556 w 740"/>
                <a:gd name="T9" fmla="*/ 50 h 746"/>
                <a:gd name="T10" fmla="*/ 595 w 740"/>
                <a:gd name="T11" fmla="*/ 76 h 746"/>
                <a:gd name="T12" fmla="*/ 630 w 740"/>
                <a:gd name="T13" fmla="*/ 108 h 746"/>
                <a:gd name="T14" fmla="*/ 661 w 740"/>
                <a:gd name="T15" fmla="*/ 142 h 746"/>
                <a:gd name="T16" fmla="*/ 687 w 740"/>
                <a:gd name="T17" fmla="*/ 181 h 746"/>
                <a:gd name="T18" fmla="*/ 709 w 740"/>
                <a:gd name="T19" fmla="*/ 224 h 746"/>
                <a:gd name="T20" fmla="*/ 725 w 740"/>
                <a:gd name="T21" fmla="*/ 269 h 746"/>
                <a:gd name="T22" fmla="*/ 736 w 740"/>
                <a:gd name="T23" fmla="*/ 318 h 746"/>
                <a:gd name="T24" fmla="*/ 740 w 740"/>
                <a:gd name="T25" fmla="*/ 367 h 746"/>
                <a:gd name="T26" fmla="*/ 698 w 740"/>
                <a:gd name="T27" fmla="*/ 397 h 746"/>
                <a:gd name="T28" fmla="*/ 660 w 740"/>
                <a:gd name="T29" fmla="*/ 432 h 746"/>
                <a:gd name="T30" fmla="*/ 626 w 740"/>
                <a:gd name="T31" fmla="*/ 470 h 746"/>
                <a:gd name="T32" fmla="*/ 595 w 740"/>
                <a:gd name="T33" fmla="*/ 513 h 746"/>
                <a:gd name="T34" fmla="*/ 569 w 740"/>
                <a:gd name="T35" fmla="*/ 558 h 746"/>
                <a:gd name="T36" fmla="*/ 550 w 740"/>
                <a:gd name="T37" fmla="*/ 606 h 746"/>
                <a:gd name="T38" fmla="*/ 535 w 740"/>
                <a:gd name="T39" fmla="*/ 657 h 746"/>
                <a:gd name="T40" fmla="*/ 526 w 740"/>
                <a:gd name="T41" fmla="*/ 711 h 746"/>
                <a:gd name="T42" fmla="*/ 490 w 740"/>
                <a:gd name="T43" fmla="*/ 726 h 746"/>
                <a:gd name="T44" fmla="*/ 451 w 740"/>
                <a:gd name="T45" fmla="*/ 737 h 746"/>
                <a:gd name="T46" fmla="*/ 411 w 740"/>
                <a:gd name="T47" fmla="*/ 744 h 746"/>
                <a:gd name="T48" fmla="*/ 370 w 740"/>
                <a:gd name="T49" fmla="*/ 746 h 746"/>
                <a:gd name="T50" fmla="*/ 320 w 740"/>
                <a:gd name="T51" fmla="*/ 742 h 746"/>
                <a:gd name="T52" fmla="*/ 272 w 740"/>
                <a:gd name="T53" fmla="*/ 733 h 746"/>
                <a:gd name="T54" fmla="*/ 226 w 740"/>
                <a:gd name="T55" fmla="*/ 717 h 746"/>
                <a:gd name="T56" fmla="*/ 183 w 740"/>
                <a:gd name="T57" fmla="*/ 695 h 746"/>
                <a:gd name="T58" fmla="*/ 143 w 740"/>
                <a:gd name="T59" fmla="*/ 668 h 746"/>
                <a:gd name="T60" fmla="*/ 108 w 740"/>
                <a:gd name="T61" fmla="*/ 637 h 746"/>
                <a:gd name="T62" fmla="*/ 77 w 740"/>
                <a:gd name="T63" fmla="*/ 602 h 746"/>
                <a:gd name="T64" fmla="*/ 51 w 740"/>
                <a:gd name="T65" fmla="*/ 561 h 746"/>
                <a:gd name="T66" fmla="*/ 29 w 740"/>
                <a:gd name="T67" fmla="*/ 518 h 746"/>
                <a:gd name="T68" fmla="*/ 13 w 740"/>
                <a:gd name="T69" fmla="*/ 472 h 746"/>
                <a:gd name="T70" fmla="*/ 4 w 740"/>
                <a:gd name="T71" fmla="*/ 424 h 746"/>
                <a:gd name="T72" fmla="*/ 0 w 740"/>
                <a:gd name="T73" fmla="*/ 373 h 746"/>
                <a:gd name="T74" fmla="*/ 4 w 740"/>
                <a:gd name="T75" fmla="*/ 322 h 746"/>
                <a:gd name="T76" fmla="*/ 13 w 740"/>
                <a:gd name="T77" fmla="*/ 274 h 746"/>
                <a:gd name="T78" fmla="*/ 29 w 740"/>
                <a:gd name="T79" fmla="*/ 228 h 746"/>
                <a:gd name="T80" fmla="*/ 51 w 740"/>
                <a:gd name="T81" fmla="*/ 185 h 746"/>
                <a:gd name="T82" fmla="*/ 77 w 740"/>
                <a:gd name="T83" fmla="*/ 146 h 746"/>
                <a:gd name="T84" fmla="*/ 108 w 740"/>
                <a:gd name="T85" fmla="*/ 110 h 746"/>
                <a:gd name="T86" fmla="*/ 143 w 740"/>
                <a:gd name="T87" fmla="*/ 78 h 746"/>
                <a:gd name="T88" fmla="*/ 183 w 740"/>
                <a:gd name="T89" fmla="*/ 51 h 746"/>
                <a:gd name="T90" fmla="*/ 226 w 740"/>
                <a:gd name="T91" fmla="*/ 29 h 746"/>
                <a:gd name="T92" fmla="*/ 272 w 740"/>
                <a:gd name="T93" fmla="*/ 13 h 746"/>
                <a:gd name="T94" fmla="*/ 320 w 740"/>
                <a:gd name="T95" fmla="*/ 4 h 746"/>
                <a:gd name="T96" fmla="*/ 370 w 740"/>
                <a:gd name="T97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0" h="746">
                  <a:moveTo>
                    <a:pt x="370" y="0"/>
                  </a:moveTo>
                  <a:lnTo>
                    <a:pt x="419" y="4"/>
                  </a:lnTo>
                  <a:lnTo>
                    <a:pt x="468" y="13"/>
                  </a:lnTo>
                  <a:lnTo>
                    <a:pt x="513" y="29"/>
                  </a:lnTo>
                  <a:lnTo>
                    <a:pt x="556" y="50"/>
                  </a:lnTo>
                  <a:lnTo>
                    <a:pt x="595" y="76"/>
                  </a:lnTo>
                  <a:lnTo>
                    <a:pt x="630" y="108"/>
                  </a:lnTo>
                  <a:lnTo>
                    <a:pt x="661" y="142"/>
                  </a:lnTo>
                  <a:lnTo>
                    <a:pt x="687" y="181"/>
                  </a:lnTo>
                  <a:lnTo>
                    <a:pt x="709" y="224"/>
                  </a:lnTo>
                  <a:lnTo>
                    <a:pt x="725" y="269"/>
                  </a:lnTo>
                  <a:lnTo>
                    <a:pt x="736" y="318"/>
                  </a:lnTo>
                  <a:lnTo>
                    <a:pt x="740" y="367"/>
                  </a:lnTo>
                  <a:lnTo>
                    <a:pt x="698" y="397"/>
                  </a:lnTo>
                  <a:lnTo>
                    <a:pt x="660" y="432"/>
                  </a:lnTo>
                  <a:lnTo>
                    <a:pt x="626" y="470"/>
                  </a:lnTo>
                  <a:lnTo>
                    <a:pt x="595" y="513"/>
                  </a:lnTo>
                  <a:lnTo>
                    <a:pt x="569" y="558"/>
                  </a:lnTo>
                  <a:lnTo>
                    <a:pt x="550" y="606"/>
                  </a:lnTo>
                  <a:lnTo>
                    <a:pt x="535" y="657"/>
                  </a:lnTo>
                  <a:lnTo>
                    <a:pt x="526" y="711"/>
                  </a:lnTo>
                  <a:lnTo>
                    <a:pt x="490" y="726"/>
                  </a:lnTo>
                  <a:lnTo>
                    <a:pt x="451" y="737"/>
                  </a:lnTo>
                  <a:lnTo>
                    <a:pt x="411" y="744"/>
                  </a:lnTo>
                  <a:lnTo>
                    <a:pt x="370" y="746"/>
                  </a:lnTo>
                  <a:lnTo>
                    <a:pt x="320" y="742"/>
                  </a:lnTo>
                  <a:lnTo>
                    <a:pt x="272" y="733"/>
                  </a:lnTo>
                  <a:lnTo>
                    <a:pt x="226" y="717"/>
                  </a:lnTo>
                  <a:lnTo>
                    <a:pt x="183" y="695"/>
                  </a:lnTo>
                  <a:lnTo>
                    <a:pt x="143" y="668"/>
                  </a:lnTo>
                  <a:lnTo>
                    <a:pt x="108" y="637"/>
                  </a:lnTo>
                  <a:lnTo>
                    <a:pt x="77" y="602"/>
                  </a:lnTo>
                  <a:lnTo>
                    <a:pt x="51" y="561"/>
                  </a:lnTo>
                  <a:lnTo>
                    <a:pt x="29" y="518"/>
                  </a:lnTo>
                  <a:lnTo>
                    <a:pt x="13" y="472"/>
                  </a:lnTo>
                  <a:lnTo>
                    <a:pt x="4" y="424"/>
                  </a:lnTo>
                  <a:lnTo>
                    <a:pt x="0" y="373"/>
                  </a:lnTo>
                  <a:lnTo>
                    <a:pt x="4" y="322"/>
                  </a:lnTo>
                  <a:lnTo>
                    <a:pt x="13" y="274"/>
                  </a:lnTo>
                  <a:lnTo>
                    <a:pt x="29" y="228"/>
                  </a:lnTo>
                  <a:lnTo>
                    <a:pt x="51" y="185"/>
                  </a:lnTo>
                  <a:lnTo>
                    <a:pt x="77" y="146"/>
                  </a:lnTo>
                  <a:lnTo>
                    <a:pt x="108" y="110"/>
                  </a:lnTo>
                  <a:lnTo>
                    <a:pt x="143" y="78"/>
                  </a:lnTo>
                  <a:lnTo>
                    <a:pt x="183" y="51"/>
                  </a:lnTo>
                  <a:lnTo>
                    <a:pt x="226" y="29"/>
                  </a:lnTo>
                  <a:lnTo>
                    <a:pt x="272" y="13"/>
                  </a:lnTo>
                  <a:lnTo>
                    <a:pt x="320" y="4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54D554FC-A9CE-449D-9322-7BD9742FC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188" y="5478463"/>
              <a:ext cx="244475" cy="260350"/>
            </a:xfrm>
            <a:custGeom>
              <a:avLst/>
              <a:gdLst>
                <a:gd name="T0" fmla="*/ 474 w 927"/>
                <a:gd name="T1" fmla="*/ 0 h 984"/>
                <a:gd name="T2" fmla="*/ 786 w 927"/>
                <a:gd name="T3" fmla="*/ 0 h 984"/>
                <a:gd name="T4" fmla="*/ 790 w 927"/>
                <a:gd name="T5" fmla="*/ 53 h 984"/>
                <a:gd name="T6" fmla="*/ 801 w 927"/>
                <a:gd name="T7" fmla="*/ 105 h 984"/>
                <a:gd name="T8" fmla="*/ 816 w 927"/>
                <a:gd name="T9" fmla="*/ 154 h 984"/>
                <a:gd name="T10" fmla="*/ 837 w 927"/>
                <a:gd name="T11" fmla="*/ 200 h 984"/>
                <a:gd name="T12" fmla="*/ 863 w 927"/>
                <a:gd name="T13" fmla="*/ 244 h 984"/>
                <a:gd name="T14" fmla="*/ 892 w 927"/>
                <a:gd name="T15" fmla="*/ 284 h 984"/>
                <a:gd name="T16" fmla="*/ 927 w 927"/>
                <a:gd name="T17" fmla="*/ 321 h 984"/>
                <a:gd name="T18" fmla="*/ 869 w 927"/>
                <a:gd name="T19" fmla="*/ 341 h 984"/>
                <a:gd name="T20" fmla="*/ 816 w 927"/>
                <a:gd name="T21" fmla="*/ 367 h 984"/>
                <a:gd name="T22" fmla="*/ 765 w 927"/>
                <a:gd name="T23" fmla="*/ 398 h 984"/>
                <a:gd name="T24" fmla="*/ 719 w 927"/>
                <a:gd name="T25" fmla="*/ 435 h 984"/>
                <a:gd name="T26" fmla="*/ 676 w 927"/>
                <a:gd name="T27" fmla="*/ 477 h 984"/>
                <a:gd name="T28" fmla="*/ 638 w 927"/>
                <a:gd name="T29" fmla="*/ 522 h 984"/>
                <a:gd name="T30" fmla="*/ 605 w 927"/>
                <a:gd name="T31" fmla="*/ 571 h 984"/>
                <a:gd name="T32" fmla="*/ 577 w 927"/>
                <a:gd name="T33" fmla="*/ 625 h 984"/>
                <a:gd name="T34" fmla="*/ 554 w 927"/>
                <a:gd name="T35" fmla="*/ 681 h 984"/>
                <a:gd name="T36" fmla="*/ 538 w 927"/>
                <a:gd name="T37" fmla="*/ 740 h 984"/>
                <a:gd name="T38" fmla="*/ 528 w 927"/>
                <a:gd name="T39" fmla="*/ 801 h 984"/>
                <a:gd name="T40" fmla="*/ 525 w 927"/>
                <a:gd name="T41" fmla="*/ 863 h 984"/>
                <a:gd name="T42" fmla="*/ 525 w 927"/>
                <a:gd name="T43" fmla="*/ 984 h 984"/>
                <a:gd name="T44" fmla="*/ 456 w 927"/>
                <a:gd name="T45" fmla="*/ 979 h 984"/>
                <a:gd name="T46" fmla="*/ 392 w 927"/>
                <a:gd name="T47" fmla="*/ 973 h 984"/>
                <a:gd name="T48" fmla="*/ 332 w 927"/>
                <a:gd name="T49" fmla="*/ 965 h 984"/>
                <a:gd name="T50" fmla="*/ 278 w 927"/>
                <a:gd name="T51" fmla="*/ 956 h 984"/>
                <a:gd name="T52" fmla="*/ 229 w 927"/>
                <a:gd name="T53" fmla="*/ 945 h 984"/>
                <a:gd name="T54" fmla="*/ 184 w 927"/>
                <a:gd name="T55" fmla="*/ 934 h 984"/>
                <a:gd name="T56" fmla="*/ 145 w 927"/>
                <a:gd name="T57" fmla="*/ 922 h 984"/>
                <a:gd name="T58" fmla="*/ 112 w 927"/>
                <a:gd name="T59" fmla="*/ 912 h 984"/>
                <a:gd name="T60" fmla="*/ 84 w 927"/>
                <a:gd name="T61" fmla="*/ 902 h 984"/>
                <a:gd name="T62" fmla="*/ 62 w 927"/>
                <a:gd name="T63" fmla="*/ 893 h 984"/>
                <a:gd name="T64" fmla="*/ 45 w 927"/>
                <a:gd name="T65" fmla="*/ 885 h 984"/>
                <a:gd name="T66" fmla="*/ 33 w 927"/>
                <a:gd name="T67" fmla="*/ 881 h 984"/>
                <a:gd name="T68" fmla="*/ 27 w 927"/>
                <a:gd name="T69" fmla="*/ 877 h 984"/>
                <a:gd name="T70" fmla="*/ 2 w 927"/>
                <a:gd name="T71" fmla="*/ 865 h 984"/>
                <a:gd name="T72" fmla="*/ 0 w 927"/>
                <a:gd name="T73" fmla="*/ 865 h 984"/>
                <a:gd name="T74" fmla="*/ 0 w 927"/>
                <a:gd name="T75" fmla="*/ 478 h 984"/>
                <a:gd name="T76" fmla="*/ 3 w 927"/>
                <a:gd name="T77" fmla="*/ 423 h 984"/>
                <a:gd name="T78" fmla="*/ 13 w 927"/>
                <a:gd name="T79" fmla="*/ 368 h 984"/>
                <a:gd name="T80" fmla="*/ 27 w 927"/>
                <a:gd name="T81" fmla="*/ 318 h 984"/>
                <a:gd name="T82" fmla="*/ 48 w 927"/>
                <a:gd name="T83" fmla="*/ 268 h 984"/>
                <a:gd name="T84" fmla="*/ 73 w 927"/>
                <a:gd name="T85" fmla="*/ 222 h 984"/>
                <a:gd name="T86" fmla="*/ 104 w 927"/>
                <a:gd name="T87" fmla="*/ 179 h 984"/>
                <a:gd name="T88" fmla="*/ 139 w 927"/>
                <a:gd name="T89" fmla="*/ 141 h 984"/>
                <a:gd name="T90" fmla="*/ 178 w 927"/>
                <a:gd name="T91" fmla="*/ 105 h 984"/>
                <a:gd name="T92" fmla="*/ 220 w 927"/>
                <a:gd name="T93" fmla="*/ 75 h 984"/>
                <a:gd name="T94" fmla="*/ 266 w 927"/>
                <a:gd name="T95" fmla="*/ 49 h 984"/>
                <a:gd name="T96" fmla="*/ 314 w 927"/>
                <a:gd name="T97" fmla="*/ 28 h 984"/>
                <a:gd name="T98" fmla="*/ 365 w 927"/>
                <a:gd name="T99" fmla="*/ 13 h 984"/>
                <a:gd name="T100" fmla="*/ 419 w 927"/>
                <a:gd name="T101" fmla="*/ 4 h 984"/>
                <a:gd name="T102" fmla="*/ 474 w 927"/>
                <a:gd name="T103" fmla="*/ 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27" h="984">
                  <a:moveTo>
                    <a:pt x="474" y="0"/>
                  </a:moveTo>
                  <a:lnTo>
                    <a:pt x="786" y="0"/>
                  </a:lnTo>
                  <a:lnTo>
                    <a:pt x="790" y="53"/>
                  </a:lnTo>
                  <a:lnTo>
                    <a:pt x="801" y="105"/>
                  </a:lnTo>
                  <a:lnTo>
                    <a:pt x="816" y="154"/>
                  </a:lnTo>
                  <a:lnTo>
                    <a:pt x="837" y="200"/>
                  </a:lnTo>
                  <a:lnTo>
                    <a:pt x="863" y="244"/>
                  </a:lnTo>
                  <a:lnTo>
                    <a:pt x="892" y="284"/>
                  </a:lnTo>
                  <a:lnTo>
                    <a:pt x="927" y="321"/>
                  </a:lnTo>
                  <a:lnTo>
                    <a:pt x="869" y="341"/>
                  </a:lnTo>
                  <a:lnTo>
                    <a:pt x="816" y="367"/>
                  </a:lnTo>
                  <a:lnTo>
                    <a:pt x="765" y="398"/>
                  </a:lnTo>
                  <a:lnTo>
                    <a:pt x="719" y="435"/>
                  </a:lnTo>
                  <a:lnTo>
                    <a:pt x="676" y="477"/>
                  </a:lnTo>
                  <a:lnTo>
                    <a:pt x="638" y="522"/>
                  </a:lnTo>
                  <a:lnTo>
                    <a:pt x="605" y="571"/>
                  </a:lnTo>
                  <a:lnTo>
                    <a:pt x="577" y="625"/>
                  </a:lnTo>
                  <a:lnTo>
                    <a:pt x="554" y="681"/>
                  </a:lnTo>
                  <a:lnTo>
                    <a:pt x="538" y="740"/>
                  </a:lnTo>
                  <a:lnTo>
                    <a:pt x="528" y="801"/>
                  </a:lnTo>
                  <a:lnTo>
                    <a:pt x="525" y="863"/>
                  </a:lnTo>
                  <a:lnTo>
                    <a:pt x="525" y="984"/>
                  </a:lnTo>
                  <a:lnTo>
                    <a:pt x="456" y="979"/>
                  </a:lnTo>
                  <a:lnTo>
                    <a:pt x="392" y="973"/>
                  </a:lnTo>
                  <a:lnTo>
                    <a:pt x="332" y="965"/>
                  </a:lnTo>
                  <a:lnTo>
                    <a:pt x="278" y="956"/>
                  </a:lnTo>
                  <a:lnTo>
                    <a:pt x="229" y="945"/>
                  </a:lnTo>
                  <a:lnTo>
                    <a:pt x="184" y="934"/>
                  </a:lnTo>
                  <a:lnTo>
                    <a:pt x="145" y="922"/>
                  </a:lnTo>
                  <a:lnTo>
                    <a:pt x="112" y="912"/>
                  </a:lnTo>
                  <a:lnTo>
                    <a:pt x="84" y="902"/>
                  </a:lnTo>
                  <a:lnTo>
                    <a:pt x="62" y="893"/>
                  </a:lnTo>
                  <a:lnTo>
                    <a:pt x="45" y="885"/>
                  </a:lnTo>
                  <a:lnTo>
                    <a:pt x="33" y="881"/>
                  </a:lnTo>
                  <a:lnTo>
                    <a:pt x="27" y="877"/>
                  </a:lnTo>
                  <a:lnTo>
                    <a:pt x="2" y="865"/>
                  </a:lnTo>
                  <a:lnTo>
                    <a:pt x="0" y="865"/>
                  </a:lnTo>
                  <a:lnTo>
                    <a:pt x="0" y="478"/>
                  </a:lnTo>
                  <a:lnTo>
                    <a:pt x="3" y="423"/>
                  </a:lnTo>
                  <a:lnTo>
                    <a:pt x="13" y="368"/>
                  </a:lnTo>
                  <a:lnTo>
                    <a:pt x="27" y="318"/>
                  </a:lnTo>
                  <a:lnTo>
                    <a:pt x="48" y="268"/>
                  </a:lnTo>
                  <a:lnTo>
                    <a:pt x="73" y="222"/>
                  </a:lnTo>
                  <a:lnTo>
                    <a:pt x="104" y="179"/>
                  </a:lnTo>
                  <a:lnTo>
                    <a:pt x="139" y="141"/>
                  </a:lnTo>
                  <a:lnTo>
                    <a:pt x="178" y="105"/>
                  </a:lnTo>
                  <a:lnTo>
                    <a:pt x="220" y="75"/>
                  </a:lnTo>
                  <a:lnTo>
                    <a:pt x="266" y="49"/>
                  </a:lnTo>
                  <a:lnTo>
                    <a:pt x="314" y="28"/>
                  </a:lnTo>
                  <a:lnTo>
                    <a:pt x="365" y="13"/>
                  </a:lnTo>
                  <a:lnTo>
                    <a:pt x="419" y="4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1F2DB667-6523-47D9-845E-10E1BEDEE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026" y="5197475"/>
              <a:ext cx="171450" cy="168275"/>
            </a:xfrm>
            <a:custGeom>
              <a:avLst/>
              <a:gdLst>
                <a:gd name="T0" fmla="*/ 354 w 651"/>
                <a:gd name="T1" fmla="*/ 0 h 632"/>
                <a:gd name="T2" fmla="*/ 400 w 651"/>
                <a:gd name="T3" fmla="*/ 2 h 632"/>
                <a:gd name="T4" fmla="*/ 444 w 651"/>
                <a:gd name="T5" fmla="*/ 10 h 632"/>
                <a:gd name="T6" fmla="*/ 486 w 651"/>
                <a:gd name="T7" fmla="*/ 24 h 632"/>
                <a:gd name="T8" fmla="*/ 526 w 651"/>
                <a:gd name="T9" fmla="*/ 42 h 632"/>
                <a:gd name="T10" fmla="*/ 564 w 651"/>
                <a:gd name="T11" fmla="*/ 65 h 632"/>
                <a:gd name="T12" fmla="*/ 599 w 651"/>
                <a:gd name="T13" fmla="*/ 94 h 632"/>
                <a:gd name="T14" fmla="*/ 580 w 651"/>
                <a:gd name="T15" fmla="*/ 143 h 632"/>
                <a:gd name="T16" fmla="*/ 566 w 651"/>
                <a:gd name="T17" fmla="*/ 193 h 632"/>
                <a:gd name="T18" fmla="*/ 557 w 651"/>
                <a:gd name="T19" fmla="*/ 244 h 632"/>
                <a:gd name="T20" fmla="*/ 555 w 651"/>
                <a:gd name="T21" fmla="*/ 297 h 632"/>
                <a:gd name="T22" fmla="*/ 557 w 651"/>
                <a:gd name="T23" fmla="*/ 349 h 632"/>
                <a:gd name="T24" fmla="*/ 565 w 651"/>
                <a:gd name="T25" fmla="*/ 400 h 632"/>
                <a:gd name="T26" fmla="*/ 579 w 651"/>
                <a:gd name="T27" fmla="*/ 449 h 632"/>
                <a:gd name="T28" fmla="*/ 598 w 651"/>
                <a:gd name="T29" fmla="*/ 497 h 632"/>
                <a:gd name="T30" fmla="*/ 622 w 651"/>
                <a:gd name="T31" fmla="*/ 542 h 632"/>
                <a:gd name="T32" fmla="*/ 651 w 651"/>
                <a:gd name="T33" fmla="*/ 585 h 632"/>
                <a:gd name="T34" fmla="*/ 631 w 651"/>
                <a:gd name="T35" fmla="*/ 609 h 632"/>
                <a:gd name="T36" fmla="*/ 611 w 651"/>
                <a:gd name="T37" fmla="*/ 632 h 632"/>
                <a:gd name="T38" fmla="*/ 570 w 651"/>
                <a:gd name="T39" fmla="*/ 612 h 632"/>
                <a:gd name="T40" fmla="*/ 528 w 651"/>
                <a:gd name="T41" fmla="*/ 596 h 632"/>
                <a:gd name="T42" fmla="*/ 485 w 651"/>
                <a:gd name="T43" fmla="*/ 585 h 632"/>
                <a:gd name="T44" fmla="*/ 441 w 651"/>
                <a:gd name="T45" fmla="*/ 578 h 632"/>
                <a:gd name="T46" fmla="*/ 396 w 651"/>
                <a:gd name="T47" fmla="*/ 575 h 632"/>
                <a:gd name="T48" fmla="*/ 357 w 651"/>
                <a:gd name="T49" fmla="*/ 578 h 632"/>
                <a:gd name="T50" fmla="*/ 319 w 651"/>
                <a:gd name="T51" fmla="*/ 585 h 632"/>
                <a:gd name="T52" fmla="*/ 282 w 651"/>
                <a:gd name="T53" fmla="*/ 594 h 632"/>
                <a:gd name="T54" fmla="*/ 248 w 651"/>
                <a:gd name="T55" fmla="*/ 604 h 632"/>
                <a:gd name="T56" fmla="*/ 219 w 651"/>
                <a:gd name="T57" fmla="*/ 616 h 632"/>
                <a:gd name="T58" fmla="*/ 211 w 651"/>
                <a:gd name="T59" fmla="*/ 563 h 632"/>
                <a:gd name="T60" fmla="*/ 197 w 651"/>
                <a:gd name="T61" fmla="*/ 512 h 632"/>
                <a:gd name="T62" fmla="*/ 177 w 651"/>
                <a:gd name="T63" fmla="*/ 464 h 632"/>
                <a:gd name="T64" fmla="*/ 152 w 651"/>
                <a:gd name="T65" fmla="*/ 417 h 632"/>
                <a:gd name="T66" fmla="*/ 121 w 651"/>
                <a:gd name="T67" fmla="*/ 376 h 632"/>
                <a:gd name="T68" fmla="*/ 85 w 651"/>
                <a:gd name="T69" fmla="*/ 337 h 632"/>
                <a:gd name="T70" fmla="*/ 45 w 651"/>
                <a:gd name="T71" fmla="*/ 302 h 632"/>
                <a:gd name="T72" fmla="*/ 0 w 651"/>
                <a:gd name="T73" fmla="*/ 272 h 632"/>
                <a:gd name="T74" fmla="*/ 16 w 651"/>
                <a:gd name="T75" fmla="*/ 226 h 632"/>
                <a:gd name="T76" fmla="*/ 38 w 651"/>
                <a:gd name="T77" fmla="*/ 183 h 632"/>
                <a:gd name="T78" fmla="*/ 64 w 651"/>
                <a:gd name="T79" fmla="*/ 143 h 632"/>
                <a:gd name="T80" fmla="*/ 95 w 651"/>
                <a:gd name="T81" fmla="*/ 107 h 632"/>
                <a:gd name="T82" fmla="*/ 131 w 651"/>
                <a:gd name="T83" fmla="*/ 76 h 632"/>
                <a:gd name="T84" fmla="*/ 170 w 651"/>
                <a:gd name="T85" fmla="*/ 49 h 632"/>
                <a:gd name="T86" fmla="*/ 212 w 651"/>
                <a:gd name="T87" fmla="*/ 28 h 632"/>
                <a:gd name="T88" fmla="*/ 258 w 651"/>
                <a:gd name="T89" fmla="*/ 12 h 632"/>
                <a:gd name="T90" fmla="*/ 305 w 651"/>
                <a:gd name="T91" fmla="*/ 3 h 632"/>
                <a:gd name="T92" fmla="*/ 354 w 651"/>
                <a:gd name="T93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1" h="632">
                  <a:moveTo>
                    <a:pt x="354" y="0"/>
                  </a:moveTo>
                  <a:lnTo>
                    <a:pt x="400" y="2"/>
                  </a:lnTo>
                  <a:lnTo>
                    <a:pt x="444" y="10"/>
                  </a:lnTo>
                  <a:lnTo>
                    <a:pt x="486" y="24"/>
                  </a:lnTo>
                  <a:lnTo>
                    <a:pt x="526" y="42"/>
                  </a:lnTo>
                  <a:lnTo>
                    <a:pt x="564" y="65"/>
                  </a:lnTo>
                  <a:lnTo>
                    <a:pt x="599" y="94"/>
                  </a:lnTo>
                  <a:lnTo>
                    <a:pt x="580" y="143"/>
                  </a:lnTo>
                  <a:lnTo>
                    <a:pt x="566" y="193"/>
                  </a:lnTo>
                  <a:lnTo>
                    <a:pt x="557" y="244"/>
                  </a:lnTo>
                  <a:lnTo>
                    <a:pt x="555" y="297"/>
                  </a:lnTo>
                  <a:lnTo>
                    <a:pt x="557" y="349"/>
                  </a:lnTo>
                  <a:lnTo>
                    <a:pt x="565" y="400"/>
                  </a:lnTo>
                  <a:lnTo>
                    <a:pt x="579" y="449"/>
                  </a:lnTo>
                  <a:lnTo>
                    <a:pt x="598" y="497"/>
                  </a:lnTo>
                  <a:lnTo>
                    <a:pt x="622" y="542"/>
                  </a:lnTo>
                  <a:lnTo>
                    <a:pt x="651" y="585"/>
                  </a:lnTo>
                  <a:lnTo>
                    <a:pt x="631" y="609"/>
                  </a:lnTo>
                  <a:lnTo>
                    <a:pt x="611" y="632"/>
                  </a:lnTo>
                  <a:lnTo>
                    <a:pt x="570" y="612"/>
                  </a:lnTo>
                  <a:lnTo>
                    <a:pt x="528" y="596"/>
                  </a:lnTo>
                  <a:lnTo>
                    <a:pt x="485" y="585"/>
                  </a:lnTo>
                  <a:lnTo>
                    <a:pt x="441" y="578"/>
                  </a:lnTo>
                  <a:lnTo>
                    <a:pt x="396" y="575"/>
                  </a:lnTo>
                  <a:lnTo>
                    <a:pt x="357" y="578"/>
                  </a:lnTo>
                  <a:lnTo>
                    <a:pt x="319" y="585"/>
                  </a:lnTo>
                  <a:lnTo>
                    <a:pt x="282" y="594"/>
                  </a:lnTo>
                  <a:lnTo>
                    <a:pt x="248" y="604"/>
                  </a:lnTo>
                  <a:lnTo>
                    <a:pt x="219" y="616"/>
                  </a:lnTo>
                  <a:lnTo>
                    <a:pt x="211" y="563"/>
                  </a:lnTo>
                  <a:lnTo>
                    <a:pt x="197" y="512"/>
                  </a:lnTo>
                  <a:lnTo>
                    <a:pt x="177" y="464"/>
                  </a:lnTo>
                  <a:lnTo>
                    <a:pt x="152" y="417"/>
                  </a:lnTo>
                  <a:lnTo>
                    <a:pt x="121" y="376"/>
                  </a:lnTo>
                  <a:lnTo>
                    <a:pt x="85" y="337"/>
                  </a:lnTo>
                  <a:lnTo>
                    <a:pt x="45" y="302"/>
                  </a:lnTo>
                  <a:lnTo>
                    <a:pt x="0" y="272"/>
                  </a:lnTo>
                  <a:lnTo>
                    <a:pt x="16" y="226"/>
                  </a:lnTo>
                  <a:lnTo>
                    <a:pt x="38" y="183"/>
                  </a:lnTo>
                  <a:lnTo>
                    <a:pt x="64" y="143"/>
                  </a:lnTo>
                  <a:lnTo>
                    <a:pt x="95" y="107"/>
                  </a:lnTo>
                  <a:lnTo>
                    <a:pt x="131" y="76"/>
                  </a:lnTo>
                  <a:lnTo>
                    <a:pt x="170" y="49"/>
                  </a:lnTo>
                  <a:lnTo>
                    <a:pt x="212" y="28"/>
                  </a:lnTo>
                  <a:lnTo>
                    <a:pt x="258" y="12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3C529A89-7727-4A60-B91A-1AAED32DD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676" y="5197475"/>
              <a:ext cx="173038" cy="165100"/>
            </a:xfrm>
            <a:custGeom>
              <a:avLst/>
              <a:gdLst>
                <a:gd name="T0" fmla="*/ 311 w 656"/>
                <a:gd name="T1" fmla="*/ 0 h 622"/>
                <a:gd name="T2" fmla="*/ 357 w 656"/>
                <a:gd name="T3" fmla="*/ 2 h 622"/>
                <a:gd name="T4" fmla="*/ 401 w 656"/>
                <a:gd name="T5" fmla="*/ 11 h 622"/>
                <a:gd name="T6" fmla="*/ 445 w 656"/>
                <a:gd name="T7" fmla="*/ 25 h 622"/>
                <a:gd name="T8" fmla="*/ 485 w 656"/>
                <a:gd name="T9" fmla="*/ 43 h 622"/>
                <a:gd name="T10" fmla="*/ 523 w 656"/>
                <a:gd name="T11" fmla="*/ 68 h 622"/>
                <a:gd name="T12" fmla="*/ 557 w 656"/>
                <a:gd name="T13" fmla="*/ 95 h 622"/>
                <a:gd name="T14" fmla="*/ 588 w 656"/>
                <a:gd name="T15" fmla="*/ 128 h 622"/>
                <a:gd name="T16" fmla="*/ 616 w 656"/>
                <a:gd name="T17" fmla="*/ 163 h 622"/>
                <a:gd name="T18" fmla="*/ 638 w 656"/>
                <a:gd name="T19" fmla="*/ 204 h 622"/>
                <a:gd name="T20" fmla="*/ 656 w 656"/>
                <a:gd name="T21" fmla="*/ 245 h 622"/>
                <a:gd name="T22" fmla="*/ 611 w 656"/>
                <a:gd name="T23" fmla="*/ 272 h 622"/>
                <a:gd name="T24" fmla="*/ 571 w 656"/>
                <a:gd name="T25" fmla="*/ 302 h 622"/>
                <a:gd name="T26" fmla="*/ 533 w 656"/>
                <a:gd name="T27" fmla="*/ 335 h 622"/>
                <a:gd name="T28" fmla="*/ 501 w 656"/>
                <a:gd name="T29" fmla="*/ 374 h 622"/>
                <a:gd name="T30" fmla="*/ 472 w 656"/>
                <a:gd name="T31" fmla="*/ 415 h 622"/>
                <a:gd name="T32" fmla="*/ 449 w 656"/>
                <a:gd name="T33" fmla="*/ 460 h 622"/>
                <a:gd name="T34" fmla="*/ 431 w 656"/>
                <a:gd name="T35" fmla="*/ 506 h 622"/>
                <a:gd name="T36" fmla="*/ 419 w 656"/>
                <a:gd name="T37" fmla="*/ 556 h 622"/>
                <a:gd name="T38" fmla="*/ 412 w 656"/>
                <a:gd name="T39" fmla="*/ 607 h 622"/>
                <a:gd name="T40" fmla="*/ 376 w 656"/>
                <a:gd name="T41" fmla="*/ 595 h 622"/>
                <a:gd name="T42" fmla="*/ 335 w 656"/>
                <a:gd name="T43" fmla="*/ 586 h 622"/>
                <a:gd name="T44" fmla="*/ 289 w 656"/>
                <a:gd name="T45" fmla="*/ 578 h 622"/>
                <a:gd name="T46" fmla="*/ 240 w 656"/>
                <a:gd name="T47" fmla="*/ 575 h 622"/>
                <a:gd name="T48" fmla="*/ 189 w 656"/>
                <a:gd name="T49" fmla="*/ 578 h 622"/>
                <a:gd name="T50" fmla="*/ 140 w 656"/>
                <a:gd name="T51" fmla="*/ 587 h 622"/>
                <a:gd name="T52" fmla="*/ 92 w 656"/>
                <a:gd name="T53" fmla="*/ 602 h 622"/>
                <a:gd name="T54" fmla="*/ 45 w 656"/>
                <a:gd name="T55" fmla="*/ 622 h 622"/>
                <a:gd name="T56" fmla="*/ 21 w 656"/>
                <a:gd name="T57" fmla="*/ 594 h 622"/>
                <a:gd name="T58" fmla="*/ 0 w 656"/>
                <a:gd name="T59" fmla="*/ 564 h 622"/>
                <a:gd name="T60" fmla="*/ 29 w 656"/>
                <a:gd name="T61" fmla="*/ 515 h 622"/>
                <a:gd name="T62" fmla="*/ 52 w 656"/>
                <a:gd name="T63" fmla="*/ 464 h 622"/>
                <a:gd name="T64" fmla="*/ 68 w 656"/>
                <a:gd name="T65" fmla="*/ 409 h 622"/>
                <a:gd name="T66" fmla="*/ 78 w 656"/>
                <a:gd name="T67" fmla="*/ 354 h 622"/>
                <a:gd name="T68" fmla="*/ 82 w 656"/>
                <a:gd name="T69" fmla="*/ 297 h 622"/>
                <a:gd name="T70" fmla="*/ 79 w 656"/>
                <a:gd name="T71" fmla="*/ 250 h 622"/>
                <a:gd name="T72" fmla="*/ 73 w 656"/>
                <a:gd name="T73" fmla="*/ 204 h 622"/>
                <a:gd name="T74" fmla="*/ 61 w 656"/>
                <a:gd name="T75" fmla="*/ 159 h 622"/>
                <a:gd name="T76" fmla="*/ 45 w 656"/>
                <a:gd name="T77" fmla="*/ 115 h 622"/>
                <a:gd name="T78" fmla="*/ 76 w 656"/>
                <a:gd name="T79" fmla="*/ 85 h 622"/>
                <a:gd name="T80" fmla="*/ 110 w 656"/>
                <a:gd name="T81" fmla="*/ 60 h 622"/>
                <a:gd name="T82" fmla="*/ 147 w 656"/>
                <a:gd name="T83" fmla="*/ 38 h 622"/>
                <a:gd name="T84" fmla="*/ 185 w 656"/>
                <a:gd name="T85" fmla="*/ 22 h 622"/>
                <a:gd name="T86" fmla="*/ 226 w 656"/>
                <a:gd name="T87" fmla="*/ 9 h 622"/>
                <a:gd name="T88" fmla="*/ 267 w 656"/>
                <a:gd name="T89" fmla="*/ 2 h 622"/>
                <a:gd name="T90" fmla="*/ 311 w 656"/>
                <a:gd name="T91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6" h="622">
                  <a:moveTo>
                    <a:pt x="311" y="0"/>
                  </a:moveTo>
                  <a:lnTo>
                    <a:pt x="357" y="2"/>
                  </a:lnTo>
                  <a:lnTo>
                    <a:pt x="401" y="11"/>
                  </a:lnTo>
                  <a:lnTo>
                    <a:pt x="445" y="25"/>
                  </a:lnTo>
                  <a:lnTo>
                    <a:pt x="485" y="43"/>
                  </a:lnTo>
                  <a:lnTo>
                    <a:pt x="523" y="68"/>
                  </a:lnTo>
                  <a:lnTo>
                    <a:pt x="557" y="95"/>
                  </a:lnTo>
                  <a:lnTo>
                    <a:pt x="588" y="128"/>
                  </a:lnTo>
                  <a:lnTo>
                    <a:pt x="616" y="163"/>
                  </a:lnTo>
                  <a:lnTo>
                    <a:pt x="638" y="204"/>
                  </a:lnTo>
                  <a:lnTo>
                    <a:pt x="656" y="245"/>
                  </a:lnTo>
                  <a:lnTo>
                    <a:pt x="611" y="272"/>
                  </a:lnTo>
                  <a:lnTo>
                    <a:pt x="571" y="302"/>
                  </a:lnTo>
                  <a:lnTo>
                    <a:pt x="533" y="335"/>
                  </a:lnTo>
                  <a:lnTo>
                    <a:pt x="501" y="374"/>
                  </a:lnTo>
                  <a:lnTo>
                    <a:pt x="472" y="415"/>
                  </a:lnTo>
                  <a:lnTo>
                    <a:pt x="449" y="460"/>
                  </a:lnTo>
                  <a:lnTo>
                    <a:pt x="431" y="506"/>
                  </a:lnTo>
                  <a:lnTo>
                    <a:pt x="419" y="556"/>
                  </a:lnTo>
                  <a:lnTo>
                    <a:pt x="412" y="607"/>
                  </a:lnTo>
                  <a:lnTo>
                    <a:pt x="376" y="595"/>
                  </a:lnTo>
                  <a:lnTo>
                    <a:pt x="335" y="586"/>
                  </a:lnTo>
                  <a:lnTo>
                    <a:pt x="289" y="578"/>
                  </a:lnTo>
                  <a:lnTo>
                    <a:pt x="240" y="575"/>
                  </a:lnTo>
                  <a:lnTo>
                    <a:pt x="189" y="578"/>
                  </a:lnTo>
                  <a:lnTo>
                    <a:pt x="140" y="587"/>
                  </a:lnTo>
                  <a:lnTo>
                    <a:pt x="92" y="602"/>
                  </a:lnTo>
                  <a:lnTo>
                    <a:pt x="45" y="622"/>
                  </a:lnTo>
                  <a:lnTo>
                    <a:pt x="21" y="594"/>
                  </a:lnTo>
                  <a:lnTo>
                    <a:pt x="0" y="564"/>
                  </a:lnTo>
                  <a:lnTo>
                    <a:pt x="29" y="515"/>
                  </a:lnTo>
                  <a:lnTo>
                    <a:pt x="52" y="464"/>
                  </a:lnTo>
                  <a:lnTo>
                    <a:pt x="68" y="409"/>
                  </a:lnTo>
                  <a:lnTo>
                    <a:pt x="78" y="354"/>
                  </a:lnTo>
                  <a:lnTo>
                    <a:pt x="82" y="297"/>
                  </a:lnTo>
                  <a:lnTo>
                    <a:pt x="79" y="250"/>
                  </a:lnTo>
                  <a:lnTo>
                    <a:pt x="73" y="204"/>
                  </a:lnTo>
                  <a:lnTo>
                    <a:pt x="61" y="159"/>
                  </a:lnTo>
                  <a:lnTo>
                    <a:pt x="45" y="115"/>
                  </a:lnTo>
                  <a:lnTo>
                    <a:pt x="76" y="85"/>
                  </a:lnTo>
                  <a:lnTo>
                    <a:pt x="110" y="60"/>
                  </a:lnTo>
                  <a:lnTo>
                    <a:pt x="147" y="38"/>
                  </a:lnTo>
                  <a:lnTo>
                    <a:pt x="185" y="22"/>
                  </a:lnTo>
                  <a:lnTo>
                    <a:pt x="226" y="9"/>
                  </a:lnTo>
                  <a:lnTo>
                    <a:pt x="267" y="2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0BBFD66-C3FC-40AF-907D-4C4BCC78B9B6}"/>
              </a:ext>
            </a:extLst>
          </p:cNvPr>
          <p:cNvGrpSpPr/>
          <p:nvPr/>
        </p:nvGrpSpPr>
        <p:grpSpPr>
          <a:xfrm>
            <a:off x="5108669" y="4140317"/>
            <a:ext cx="866775" cy="847725"/>
            <a:chOff x="8532813" y="4041775"/>
            <a:chExt cx="866775" cy="847725"/>
          </a:xfrm>
          <a:solidFill>
            <a:schemeClr val="bg1"/>
          </a:solidFill>
        </p:grpSpPr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id="{2412F077-7496-4EAA-9316-4257FBB8E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2813" y="4041775"/>
              <a:ext cx="866775" cy="847725"/>
            </a:xfrm>
            <a:custGeom>
              <a:avLst/>
              <a:gdLst>
                <a:gd name="T0" fmla="*/ 203 w 3278"/>
                <a:gd name="T1" fmla="*/ 0 h 3209"/>
                <a:gd name="T2" fmla="*/ 407 w 3278"/>
                <a:gd name="T3" fmla="*/ 325 h 3209"/>
                <a:gd name="T4" fmla="*/ 269 w 3278"/>
                <a:gd name="T5" fmla="*/ 325 h 3209"/>
                <a:gd name="T6" fmla="*/ 269 w 3278"/>
                <a:gd name="T7" fmla="*/ 2939 h 3209"/>
                <a:gd name="T8" fmla="*/ 2954 w 3278"/>
                <a:gd name="T9" fmla="*/ 2939 h 3209"/>
                <a:gd name="T10" fmla="*/ 2954 w 3278"/>
                <a:gd name="T11" fmla="*/ 2803 h 3209"/>
                <a:gd name="T12" fmla="*/ 3278 w 3278"/>
                <a:gd name="T13" fmla="*/ 3006 h 3209"/>
                <a:gd name="T14" fmla="*/ 2954 w 3278"/>
                <a:gd name="T15" fmla="*/ 3209 h 3209"/>
                <a:gd name="T16" fmla="*/ 2954 w 3278"/>
                <a:gd name="T17" fmla="*/ 3071 h 3209"/>
                <a:gd name="T18" fmla="*/ 137 w 3278"/>
                <a:gd name="T19" fmla="*/ 3071 h 3209"/>
                <a:gd name="T20" fmla="*/ 137 w 3278"/>
                <a:gd name="T21" fmla="*/ 325 h 3209"/>
                <a:gd name="T22" fmla="*/ 0 w 3278"/>
                <a:gd name="T23" fmla="*/ 325 h 3209"/>
                <a:gd name="T24" fmla="*/ 203 w 3278"/>
                <a:gd name="T25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78" h="3209">
                  <a:moveTo>
                    <a:pt x="203" y="0"/>
                  </a:moveTo>
                  <a:lnTo>
                    <a:pt x="407" y="325"/>
                  </a:lnTo>
                  <a:lnTo>
                    <a:pt x="269" y="325"/>
                  </a:lnTo>
                  <a:lnTo>
                    <a:pt x="269" y="2939"/>
                  </a:lnTo>
                  <a:lnTo>
                    <a:pt x="2954" y="2939"/>
                  </a:lnTo>
                  <a:lnTo>
                    <a:pt x="2954" y="2803"/>
                  </a:lnTo>
                  <a:lnTo>
                    <a:pt x="3278" y="3006"/>
                  </a:lnTo>
                  <a:lnTo>
                    <a:pt x="2954" y="3209"/>
                  </a:lnTo>
                  <a:lnTo>
                    <a:pt x="2954" y="3071"/>
                  </a:lnTo>
                  <a:lnTo>
                    <a:pt x="137" y="3071"/>
                  </a:lnTo>
                  <a:lnTo>
                    <a:pt x="137" y="325"/>
                  </a:lnTo>
                  <a:lnTo>
                    <a:pt x="0" y="325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51921611-F0C2-4467-A863-EB3E58E9F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7588" y="4271963"/>
              <a:ext cx="692150" cy="449263"/>
            </a:xfrm>
            <a:custGeom>
              <a:avLst/>
              <a:gdLst>
                <a:gd name="T0" fmla="*/ 2320 w 2616"/>
                <a:gd name="T1" fmla="*/ 0 h 1700"/>
                <a:gd name="T2" fmla="*/ 2616 w 2616"/>
                <a:gd name="T3" fmla="*/ 0 h 1700"/>
                <a:gd name="T4" fmla="*/ 2616 w 2616"/>
                <a:gd name="T5" fmla="*/ 295 h 1700"/>
                <a:gd name="T6" fmla="*/ 2487 w 2616"/>
                <a:gd name="T7" fmla="*/ 295 h 1700"/>
                <a:gd name="T8" fmla="*/ 2376 w 2616"/>
                <a:gd name="T9" fmla="*/ 1404 h 1700"/>
                <a:gd name="T10" fmla="*/ 2476 w 2616"/>
                <a:gd name="T11" fmla="*/ 1404 h 1700"/>
                <a:gd name="T12" fmla="*/ 2476 w 2616"/>
                <a:gd name="T13" fmla="*/ 1700 h 1700"/>
                <a:gd name="T14" fmla="*/ 2181 w 2616"/>
                <a:gd name="T15" fmla="*/ 1700 h 1700"/>
                <a:gd name="T16" fmla="*/ 2181 w 2616"/>
                <a:gd name="T17" fmla="*/ 1404 h 1700"/>
                <a:gd name="T18" fmla="*/ 2209 w 2616"/>
                <a:gd name="T19" fmla="*/ 1404 h 1700"/>
                <a:gd name="T20" fmla="*/ 2028 w 2616"/>
                <a:gd name="T21" fmla="*/ 1080 h 1700"/>
                <a:gd name="T22" fmla="*/ 1815 w 2616"/>
                <a:gd name="T23" fmla="*/ 1080 h 1700"/>
                <a:gd name="T24" fmla="*/ 1815 w 2616"/>
                <a:gd name="T25" fmla="*/ 1064 h 1700"/>
                <a:gd name="T26" fmla="*/ 1606 w 2616"/>
                <a:gd name="T27" fmla="*/ 1217 h 1700"/>
                <a:gd name="T28" fmla="*/ 1606 w 2616"/>
                <a:gd name="T29" fmla="*/ 1437 h 1700"/>
                <a:gd name="T30" fmla="*/ 1309 w 2616"/>
                <a:gd name="T31" fmla="*/ 1437 h 1700"/>
                <a:gd name="T32" fmla="*/ 1309 w 2616"/>
                <a:gd name="T33" fmla="*/ 1141 h 1700"/>
                <a:gd name="T34" fmla="*/ 1374 w 2616"/>
                <a:gd name="T35" fmla="*/ 1141 h 1700"/>
                <a:gd name="T36" fmla="*/ 1177 w 2616"/>
                <a:gd name="T37" fmla="*/ 562 h 1700"/>
                <a:gd name="T38" fmla="*/ 1164 w 2616"/>
                <a:gd name="T39" fmla="*/ 562 h 1700"/>
                <a:gd name="T40" fmla="*/ 947 w 2616"/>
                <a:gd name="T41" fmla="*/ 1346 h 1700"/>
                <a:gd name="T42" fmla="*/ 1014 w 2616"/>
                <a:gd name="T43" fmla="*/ 1346 h 1700"/>
                <a:gd name="T44" fmla="*/ 1014 w 2616"/>
                <a:gd name="T45" fmla="*/ 1643 h 1700"/>
                <a:gd name="T46" fmla="*/ 719 w 2616"/>
                <a:gd name="T47" fmla="*/ 1643 h 1700"/>
                <a:gd name="T48" fmla="*/ 719 w 2616"/>
                <a:gd name="T49" fmla="*/ 1425 h 1700"/>
                <a:gd name="T50" fmla="*/ 476 w 2616"/>
                <a:gd name="T51" fmla="*/ 1199 h 1700"/>
                <a:gd name="T52" fmla="*/ 476 w 2616"/>
                <a:gd name="T53" fmla="*/ 1227 h 1700"/>
                <a:gd name="T54" fmla="*/ 244 w 2616"/>
                <a:gd name="T55" fmla="*/ 1227 h 1700"/>
                <a:gd name="T56" fmla="*/ 56 w 2616"/>
                <a:gd name="T57" fmla="*/ 1536 h 1700"/>
                <a:gd name="T58" fmla="*/ 0 w 2616"/>
                <a:gd name="T59" fmla="*/ 1502 h 1700"/>
                <a:gd name="T60" fmla="*/ 180 w 2616"/>
                <a:gd name="T61" fmla="*/ 1206 h 1700"/>
                <a:gd name="T62" fmla="*/ 180 w 2616"/>
                <a:gd name="T63" fmla="*/ 932 h 1700"/>
                <a:gd name="T64" fmla="*/ 476 w 2616"/>
                <a:gd name="T65" fmla="*/ 932 h 1700"/>
                <a:gd name="T66" fmla="*/ 476 w 2616"/>
                <a:gd name="T67" fmla="*/ 1107 h 1700"/>
                <a:gd name="T68" fmla="*/ 731 w 2616"/>
                <a:gd name="T69" fmla="*/ 1346 h 1700"/>
                <a:gd name="T70" fmla="*/ 880 w 2616"/>
                <a:gd name="T71" fmla="*/ 1346 h 1700"/>
                <a:gd name="T72" fmla="*/ 1096 w 2616"/>
                <a:gd name="T73" fmla="*/ 562 h 1700"/>
                <a:gd name="T74" fmla="*/ 1014 w 2616"/>
                <a:gd name="T75" fmla="*/ 562 h 1700"/>
                <a:gd name="T76" fmla="*/ 1014 w 2616"/>
                <a:gd name="T77" fmla="*/ 266 h 1700"/>
                <a:gd name="T78" fmla="*/ 1309 w 2616"/>
                <a:gd name="T79" fmla="*/ 266 h 1700"/>
                <a:gd name="T80" fmla="*/ 1309 w 2616"/>
                <a:gd name="T81" fmla="*/ 562 h 1700"/>
                <a:gd name="T82" fmla="*/ 1246 w 2616"/>
                <a:gd name="T83" fmla="*/ 562 h 1700"/>
                <a:gd name="T84" fmla="*/ 1444 w 2616"/>
                <a:gd name="T85" fmla="*/ 1141 h 1700"/>
                <a:gd name="T86" fmla="*/ 1599 w 2616"/>
                <a:gd name="T87" fmla="*/ 1141 h 1700"/>
                <a:gd name="T88" fmla="*/ 1815 w 2616"/>
                <a:gd name="T89" fmla="*/ 983 h 1700"/>
                <a:gd name="T90" fmla="*/ 1815 w 2616"/>
                <a:gd name="T91" fmla="*/ 784 h 1700"/>
                <a:gd name="T92" fmla="*/ 2111 w 2616"/>
                <a:gd name="T93" fmla="*/ 784 h 1700"/>
                <a:gd name="T94" fmla="*/ 2111 w 2616"/>
                <a:gd name="T95" fmla="*/ 1080 h 1700"/>
                <a:gd name="T96" fmla="*/ 2104 w 2616"/>
                <a:gd name="T97" fmla="*/ 1080 h 1700"/>
                <a:gd name="T98" fmla="*/ 2284 w 2616"/>
                <a:gd name="T99" fmla="*/ 1404 h 1700"/>
                <a:gd name="T100" fmla="*/ 2310 w 2616"/>
                <a:gd name="T101" fmla="*/ 1404 h 1700"/>
                <a:gd name="T102" fmla="*/ 2420 w 2616"/>
                <a:gd name="T103" fmla="*/ 295 h 1700"/>
                <a:gd name="T104" fmla="*/ 2320 w 2616"/>
                <a:gd name="T105" fmla="*/ 295 h 1700"/>
                <a:gd name="T106" fmla="*/ 2320 w 2616"/>
                <a:gd name="T107" fmla="*/ 0 h 1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6" h="1700">
                  <a:moveTo>
                    <a:pt x="2320" y="0"/>
                  </a:moveTo>
                  <a:lnTo>
                    <a:pt x="2616" y="0"/>
                  </a:lnTo>
                  <a:lnTo>
                    <a:pt x="2616" y="295"/>
                  </a:lnTo>
                  <a:lnTo>
                    <a:pt x="2487" y="295"/>
                  </a:lnTo>
                  <a:lnTo>
                    <a:pt x="2376" y="1404"/>
                  </a:lnTo>
                  <a:lnTo>
                    <a:pt x="2476" y="1404"/>
                  </a:lnTo>
                  <a:lnTo>
                    <a:pt x="2476" y="1700"/>
                  </a:lnTo>
                  <a:lnTo>
                    <a:pt x="2181" y="1700"/>
                  </a:lnTo>
                  <a:lnTo>
                    <a:pt x="2181" y="1404"/>
                  </a:lnTo>
                  <a:lnTo>
                    <a:pt x="2209" y="1404"/>
                  </a:lnTo>
                  <a:lnTo>
                    <a:pt x="2028" y="1080"/>
                  </a:lnTo>
                  <a:lnTo>
                    <a:pt x="1815" y="1080"/>
                  </a:lnTo>
                  <a:lnTo>
                    <a:pt x="1815" y="1064"/>
                  </a:lnTo>
                  <a:lnTo>
                    <a:pt x="1606" y="1217"/>
                  </a:lnTo>
                  <a:lnTo>
                    <a:pt x="1606" y="1437"/>
                  </a:lnTo>
                  <a:lnTo>
                    <a:pt x="1309" y="1437"/>
                  </a:lnTo>
                  <a:lnTo>
                    <a:pt x="1309" y="1141"/>
                  </a:lnTo>
                  <a:lnTo>
                    <a:pt x="1374" y="1141"/>
                  </a:lnTo>
                  <a:lnTo>
                    <a:pt x="1177" y="562"/>
                  </a:lnTo>
                  <a:lnTo>
                    <a:pt x="1164" y="562"/>
                  </a:lnTo>
                  <a:lnTo>
                    <a:pt x="947" y="1346"/>
                  </a:lnTo>
                  <a:lnTo>
                    <a:pt x="1014" y="1346"/>
                  </a:lnTo>
                  <a:lnTo>
                    <a:pt x="1014" y="1643"/>
                  </a:lnTo>
                  <a:lnTo>
                    <a:pt x="719" y="1643"/>
                  </a:lnTo>
                  <a:lnTo>
                    <a:pt x="719" y="1425"/>
                  </a:lnTo>
                  <a:lnTo>
                    <a:pt x="476" y="1199"/>
                  </a:lnTo>
                  <a:lnTo>
                    <a:pt x="476" y="1227"/>
                  </a:lnTo>
                  <a:lnTo>
                    <a:pt x="244" y="1227"/>
                  </a:lnTo>
                  <a:lnTo>
                    <a:pt x="56" y="1536"/>
                  </a:lnTo>
                  <a:lnTo>
                    <a:pt x="0" y="1502"/>
                  </a:lnTo>
                  <a:lnTo>
                    <a:pt x="180" y="1206"/>
                  </a:lnTo>
                  <a:lnTo>
                    <a:pt x="180" y="932"/>
                  </a:lnTo>
                  <a:lnTo>
                    <a:pt x="476" y="932"/>
                  </a:lnTo>
                  <a:lnTo>
                    <a:pt x="476" y="1107"/>
                  </a:lnTo>
                  <a:lnTo>
                    <a:pt x="731" y="1346"/>
                  </a:lnTo>
                  <a:lnTo>
                    <a:pt x="880" y="1346"/>
                  </a:lnTo>
                  <a:lnTo>
                    <a:pt x="1096" y="562"/>
                  </a:lnTo>
                  <a:lnTo>
                    <a:pt x="1014" y="562"/>
                  </a:lnTo>
                  <a:lnTo>
                    <a:pt x="1014" y="266"/>
                  </a:lnTo>
                  <a:lnTo>
                    <a:pt x="1309" y="266"/>
                  </a:lnTo>
                  <a:lnTo>
                    <a:pt x="1309" y="562"/>
                  </a:lnTo>
                  <a:lnTo>
                    <a:pt x="1246" y="562"/>
                  </a:lnTo>
                  <a:lnTo>
                    <a:pt x="1444" y="1141"/>
                  </a:lnTo>
                  <a:lnTo>
                    <a:pt x="1599" y="1141"/>
                  </a:lnTo>
                  <a:lnTo>
                    <a:pt x="1815" y="983"/>
                  </a:lnTo>
                  <a:lnTo>
                    <a:pt x="1815" y="784"/>
                  </a:lnTo>
                  <a:lnTo>
                    <a:pt x="2111" y="784"/>
                  </a:lnTo>
                  <a:lnTo>
                    <a:pt x="2111" y="1080"/>
                  </a:lnTo>
                  <a:lnTo>
                    <a:pt x="2104" y="1080"/>
                  </a:lnTo>
                  <a:lnTo>
                    <a:pt x="2284" y="1404"/>
                  </a:lnTo>
                  <a:lnTo>
                    <a:pt x="2310" y="1404"/>
                  </a:lnTo>
                  <a:lnTo>
                    <a:pt x="2420" y="295"/>
                  </a:lnTo>
                  <a:lnTo>
                    <a:pt x="2320" y="295"/>
                  </a:lnTo>
                  <a:lnTo>
                    <a:pt x="2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542640-9113-4918-AEA0-5B2CB7DBA308}"/>
              </a:ext>
            </a:extLst>
          </p:cNvPr>
          <p:cNvGrpSpPr/>
          <p:nvPr/>
        </p:nvGrpSpPr>
        <p:grpSpPr>
          <a:xfrm>
            <a:off x="4176875" y="2066925"/>
            <a:ext cx="499924" cy="944562"/>
            <a:chOff x="1716088" y="2852738"/>
            <a:chExt cx="674688" cy="1274763"/>
          </a:xfrm>
          <a:solidFill>
            <a:schemeClr val="bg1"/>
          </a:solidFill>
        </p:grpSpPr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7094F35F-E63D-4418-95A2-157B481E7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588" y="2852738"/>
              <a:ext cx="284163" cy="284163"/>
            </a:xfrm>
            <a:custGeom>
              <a:avLst/>
              <a:gdLst>
                <a:gd name="T0" fmla="*/ 447 w 895"/>
                <a:gd name="T1" fmla="*/ 0 h 895"/>
                <a:gd name="T2" fmla="*/ 503 w 895"/>
                <a:gd name="T3" fmla="*/ 4 h 895"/>
                <a:gd name="T4" fmla="*/ 558 w 895"/>
                <a:gd name="T5" fmla="*/ 14 h 895"/>
                <a:gd name="T6" fmla="*/ 609 w 895"/>
                <a:gd name="T7" fmla="*/ 31 h 895"/>
                <a:gd name="T8" fmla="*/ 658 w 895"/>
                <a:gd name="T9" fmla="*/ 53 h 895"/>
                <a:gd name="T10" fmla="*/ 703 w 895"/>
                <a:gd name="T11" fmla="*/ 80 h 895"/>
                <a:gd name="T12" fmla="*/ 744 w 895"/>
                <a:gd name="T13" fmla="*/ 114 h 895"/>
                <a:gd name="T14" fmla="*/ 781 w 895"/>
                <a:gd name="T15" fmla="*/ 151 h 895"/>
                <a:gd name="T16" fmla="*/ 815 w 895"/>
                <a:gd name="T17" fmla="*/ 193 h 895"/>
                <a:gd name="T18" fmla="*/ 842 w 895"/>
                <a:gd name="T19" fmla="*/ 237 h 895"/>
                <a:gd name="T20" fmla="*/ 864 w 895"/>
                <a:gd name="T21" fmla="*/ 286 h 895"/>
                <a:gd name="T22" fmla="*/ 881 w 895"/>
                <a:gd name="T23" fmla="*/ 338 h 895"/>
                <a:gd name="T24" fmla="*/ 891 w 895"/>
                <a:gd name="T25" fmla="*/ 392 h 895"/>
                <a:gd name="T26" fmla="*/ 895 w 895"/>
                <a:gd name="T27" fmla="*/ 448 h 895"/>
                <a:gd name="T28" fmla="*/ 891 w 895"/>
                <a:gd name="T29" fmla="*/ 505 h 895"/>
                <a:gd name="T30" fmla="*/ 881 w 895"/>
                <a:gd name="T31" fmla="*/ 558 h 895"/>
                <a:gd name="T32" fmla="*/ 864 w 895"/>
                <a:gd name="T33" fmla="*/ 610 h 895"/>
                <a:gd name="T34" fmla="*/ 842 w 895"/>
                <a:gd name="T35" fmla="*/ 658 h 895"/>
                <a:gd name="T36" fmla="*/ 815 w 895"/>
                <a:gd name="T37" fmla="*/ 704 h 895"/>
                <a:gd name="T38" fmla="*/ 781 w 895"/>
                <a:gd name="T39" fmla="*/ 746 h 895"/>
                <a:gd name="T40" fmla="*/ 744 w 895"/>
                <a:gd name="T41" fmla="*/ 783 h 895"/>
                <a:gd name="T42" fmla="*/ 703 w 895"/>
                <a:gd name="T43" fmla="*/ 815 h 895"/>
                <a:gd name="T44" fmla="*/ 658 w 895"/>
                <a:gd name="T45" fmla="*/ 843 h 895"/>
                <a:gd name="T46" fmla="*/ 609 w 895"/>
                <a:gd name="T47" fmla="*/ 866 h 895"/>
                <a:gd name="T48" fmla="*/ 558 w 895"/>
                <a:gd name="T49" fmla="*/ 882 h 895"/>
                <a:gd name="T50" fmla="*/ 503 w 895"/>
                <a:gd name="T51" fmla="*/ 892 h 895"/>
                <a:gd name="T52" fmla="*/ 447 w 895"/>
                <a:gd name="T53" fmla="*/ 895 h 895"/>
                <a:gd name="T54" fmla="*/ 391 w 895"/>
                <a:gd name="T55" fmla="*/ 892 h 895"/>
                <a:gd name="T56" fmla="*/ 337 w 895"/>
                <a:gd name="T57" fmla="*/ 882 h 895"/>
                <a:gd name="T58" fmla="*/ 286 w 895"/>
                <a:gd name="T59" fmla="*/ 866 h 895"/>
                <a:gd name="T60" fmla="*/ 237 w 895"/>
                <a:gd name="T61" fmla="*/ 843 h 895"/>
                <a:gd name="T62" fmla="*/ 192 w 895"/>
                <a:gd name="T63" fmla="*/ 815 h 895"/>
                <a:gd name="T64" fmla="*/ 151 w 895"/>
                <a:gd name="T65" fmla="*/ 783 h 895"/>
                <a:gd name="T66" fmla="*/ 112 w 895"/>
                <a:gd name="T67" fmla="*/ 746 h 895"/>
                <a:gd name="T68" fmla="*/ 80 w 895"/>
                <a:gd name="T69" fmla="*/ 704 h 895"/>
                <a:gd name="T70" fmla="*/ 52 w 895"/>
                <a:gd name="T71" fmla="*/ 658 h 895"/>
                <a:gd name="T72" fmla="*/ 30 w 895"/>
                <a:gd name="T73" fmla="*/ 610 h 895"/>
                <a:gd name="T74" fmla="*/ 13 w 895"/>
                <a:gd name="T75" fmla="*/ 558 h 895"/>
                <a:gd name="T76" fmla="*/ 4 w 895"/>
                <a:gd name="T77" fmla="*/ 505 h 895"/>
                <a:gd name="T78" fmla="*/ 0 w 895"/>
                <a:gd name="T79" fmla="*/ 448 h 895"/>
                <a:gd name="T80" fmla="*/ 4 w 895"/>
                <a:gd name="T81" fmla="*/ 392 h 895"/>
                <a:gd name="T82" fmla="*/ 13 w 895"/>
                <a:gd name="T83" fmla="*/ 338 h 895"/>
                <a:gd name="T84" fmla="*/ 30 w 895"/>
                <a:gd name="T85" fmla="*/ 286 h 895"/>
                <a:gd name="T86" fmla="*/ 52 w 895"/>
                <a:gd name="T87" fmla="*/ 237 h 895"/>
                <a:gd name="T88" fmla="*/ 80 w 895"/>
                <a:gd name="T89" fmla="*/ 193 h 895"/>
                <a:gd name="T90" fmla="*/ 112 w 895"/>
                <a:gd name="T91" fmla="*/ 151 h 895"/>
                <a:gd name="T92" fmla="*/ 151 w 895"/>
                <a:gd name="T93" fmla="*/ 114 h 895"/>
                <a:gd name="T94" fmla="*/ 192 w 895"/>
                <a:gd name="T95" fmla="*/ 80 h 895"/>
                <a:gd name="T96" fmla="*/ 237 w 895"/>
                <a:gd name="T97" fmla="*/ 53 h 895"/>
                <a:gd name="T98" fmla="*/ 286 w 895"/>
                <a:gd name="T99" fmla="*/ 31 h 895"/>
                <a:gd name="T100" fmla="*/ 337 w 895"/>
                <a:gd name="T101" fmla="*/ 14 h 895"/>
                <a:gd name="T102" fmla="*/ 391 w 895"/>
                <a:gd name="T103" fmla="*/ 4 h 895"/>
                <a:gd name="T104" fmla="*/ 447 w 895"/>
                <a:gd name="T105" fmla="*/ 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5" h="895">
                  <a:moveTo>
                    <a:pt x="447" y="0"/>
                  </a:moveTo>
                  <a:lnTo>
                    <a:pt x="503" y="4"/>
                  </a:lnTo>
                  <a:lnTo>
                    <a:pt x="558" y="14"/>
                  </a:lnTo>
                  <a:lnTo>
                    <a:pt x="609" y="31"/>
                  </a:lnTo>
                  <a:lnTo>
                    <a:pt x="658" y="53"/>
                  </a:lnTo>
                  <a:lnTo>
                    <a:pt x="703" y="80"/>
                  </a:lnTo>
                  <a:lnTo>
                    <a:pt x="744" y="114"/>
                  </a:lnTo>
                  <a:lnTo>
                    <a:pt x="781" y="151"/>
                  </a:lnTo>
                  <a:lnTo>
                    <a:pt x="815" y="193"/>
                  </a:lnTo>
                  <a:lnTo>
                    <a:pt x="842" y="237"/>
                  </a:lnTo>
                  <a:lnTo>
                    <a:pt x="864" y="286"/>
                  </a:lnTo>
                  <a:lnTo>
                    <a:pt x="881" y="338"/>
                  </a:lnTo>
                  <a:lnTo>
                    <a:pt x="891" y="392"/>
                  </a:lnTo>
                  <a:lnTo>
                    <a:pt x="895" y="448"/>
                  </a:lnTo>
                  <a:lnTo>
                    <a:pt x="891" y="505"/>
                  </a:lnTo>
                  <a:lnTo>
                    <a:pt x="881" y="558"/>
                  </a:lnTo>
                  <a:lnTo>
                    <a:pt x="864" y="610"/>
                  </a:lnTo>
                  <a:lnTo>
                    <a:pt x="842" y="658"/>
                  </a:lnTo>
                  <a:lnTo>
                    <a:pt x="815" y="704"/>
                  </a:lnTo>
                  <a:lnTo>
                    <a:pt x="781" y="746"/>
                  </a:lnTo>
                  <a:lnTo>
                    <a:pt x="744" y="783"/>
                  </a:lnTo>
                  <a:lnTo>
                    <a:pt x="703" y="815"/>
                  </a:lnTo>
                  <a:lnTo>
                    <a:pt x="658" y="843"/>
                  </a:lnTo>
                  <a:lnTo>
                    <a:pt x="609" y="866"/>
                  </a:lnTo>
                  <a:lnTo>
                    <a:pt x="558" y="882"/>
                  </a:lnTo>
                  <a:lnTo>
                    <a:pt x="503" y="892"/>
                  </a:lnTo>
                  <a:lnTo>
                    <a:pt x="447" y="895"/>
                  </a:lnTo>
                  <a:lnTo>
                    <a:pt x="391" y="892"/>
                  </a:lnTo>
                  <a:lnTo>
                    <a:pt x="337" y="882"/>
                  </a:lnTo>
                  <a:lnTo>
                    <a:pt x="286" y="866"/>
                  </a:lnTo>
                  <a:lnTo>
                    <a:pt x="237" y="843"/>
                  </a:lnTo>
                  <a:lnTo>
                    <a:pt x="192" y="815"/>
                  </a:lnTo>
                  <a:lnTo>
                    <a:pt x="151" y="783"/>
                  </a:lnTo>
                  <a:lnTo>
                    <a:pt x="112" y="746"/>
                  </a:lnTo>
                  <a:lnTo>
                    <a:pt x="80" y="704"/>
                  </a:lnTo>
                  <a:lnTo>
                    <a:pt x="52" y="658"/>
                  </a:lnTo>
                  <a:lnTo>
                    <a:pt x="30" y="610"/>
                  </a:lnTo>
                  <a:lnTo>
                    <a:pt x="13" y="558"/>
                  </a:lnTo>
                  <a:lnTo>
                    <a:pt x="4" y="505"/>
                  </a:lnTo>
                  <a:lnTo>
                    <a:pt x="0" y="448"/>
                  </a:lnTo>
                  <a:lnTo>
                    <a:pt x="4" y="392"/>
                  </a:lnTo>
                  <a:lnTo>
                    <a:pt x="13" y="338"/>
                  </a:lnTo>
                  <a:lnTo>
                    <a:pt x="30" y="286"/>
                  </a:lnTo>
                  <a:lnTo>
                    <a:pt x="52" y="237"/>
                  </a:lnTo>
                  <a:lnTo>
                    <a:pt x="80" y="193"/>
                  </a:lnTo>
                  <a:lnTo>
                    <a:pt x="112" y="151"/>
                  </a:lnTo>
                  <a:lnTo>
                    <a:pt x="151" y="114"/>
                  </a:lnTo>
                  <a:lnTo>
                    <a:pt x="192" y="80"/>
                  </a:lnTo>
                  <a:lnTo>
                    <a:pt x="237" y="53"/>
                  </a:lnTo>
                  <a:lnTo>
                    <a:pt x="286" y="31"/>
                  </a:lnTo>
                  <a:lnTo>
                    <a:pt x="337" y="14"/>
                  </a:lnTo>
                  <a:lnTo>
                    <a:pt x="391" y="4"/>
                  </a:lnTo>
                  <a:lnTo>
                    <a:pt x="4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A16058C5-A1A2-444D-8B76-7828A8AEE9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3238" y="3144838"/>
              <a:ext cx="560388" cy="323850"/>
            </a:xfrm>
            <a:custGeom>
              <a:avLst/>
              <a:gdLst>
                <a:gd name="T0" fmla="*/ 764 w 1762"/>
                <a:gd name="T1" fmla="*/ 852 h 1020"/>
                <a:gd name="T2" fmla="*/ 874 w 1762"/>
                <a:gd name="T3" fmla="*/ 999 h 1020"/>
                <a:gd name="T4" fmla="*/ 874 w 1762"/>
                <a:gd name="T5" fmla="*/ 129 h 1020"/>
                <a:gd name="T6" fmla="*/ 764 w 1762"/>
                <a:gd name="T7" fmla="*/ 0 h 1020"/>
                <a:gd name="T8" fmla="*/ 984 w 1762"/>
                <a:gd name="T9" fmla="*/ 1 h 1020"/>
                <a:gd name="T10" fmla="*/ 1126 w 1762"/>
                <a:gd name="T11" fmla="*/ 63 h 1020"/>
                <a:gd name="T12" fmla="*/ 1257 w 1762"/>
                <a:gd name="T13" fmla="*/ 147 h 1020"/>
                <a:gd name="T14" fmla="*/ 1376 w 1762"/>
                <a:gd name="T15" fmla="*/ 252 h 1020"/>
                <a:gd name="T16" fmla="*/ 1481 w 1762"/>
                <a:gd name="T17" fmla="*/ 376 h 1020"/>
                <a:gd name="T18" fmla="*/ 1574 w 1762"/>
                <a:gd name="T19" fmla="*/ 517 h 1020"/>
                <a:gd name="T20" fmla="*/ 1652 w 1762"/>
                <a:gd name="T21" fmla="*/ 672 h 1020"/>
                <a:gd name="T22" fmla="*/ 1713 w 1762"/>
                <a:gd name="T23" fmla="*/ 841 h 1020"/>
                <a:gd name="T24" fmla="*/ 1762 w 1762"/>
                <a:gd name="T25" fmla="*/ 1020 h 1020"/>
                <a:gd name="T26" fmla="*/ 1517 w 1762"/>
                <a:gd name="T27" fmla="*/ 985 h 1020"/>
                <a:gd name="T28" fmla="*/ 1507 w 1762"/>
                <a:gd name="T29" fmla="*/ 909 h 1020"/>
                <a:gd name="T30" fmla="*/ 1490 w 1762"/>
                <a:gd name="T31" fmla="*/ 827 h 1020"/>
                <a:gd name="T32" fmla="*/ 1464 w 1762"/>
                <a:gd name="T33" fmla="*/ 745 h 1020"/>
                <a:gd name="T34" fmla="*/ 1428 w 1762"/>
                <a:gd name="T35" fmla="*/ 666 h 1020"/>
                <a:gd name="T36" fmla="*/ 1378 w 1762"/>
                <a:gd name="T37" fmla="*/ 596 h 1020"/>
                <a:gd name="T38" fmla="*/ 1315 w 1762"/>
                <a:gd name="T39" fmla="*/ 536 h 1020"/>
                <a:gd name="T40" fmla="*/ 1235 w 1762"/>
                <a:gd name="T41" fmla="*/ 493 h 1020"/>
                <a:gd name="T42" fmla="*/ 1210 w 1762"/>
                <a:gd name="T43" fmla="*/ 462 h 1020"/>
                <a:gd name="T44" fmla="*/ 1173 w 1762"/>
                <a:gd name="T45" fmla="*/ 444 h 1020"/>
                <a:gd name="T46" fmla="*/ 1041 w 1762"/>
                <a:gd name="T47" fmla="*/ 441 h 1020"/>
                <a:gd name="T48" fmla="*/ 995 w 1762"/>
                <a:gd name="T49" fmla="*/ 454 h 1020"/>
                <a:gd name="T50" fmla="*/ 963 w 1762"/>
                <a:gd name="T51" fmla="*/ 487 h 1020"/>
                <a:gd name="T52" fmla="*/ 951 w 1762"/>
                <a:gd name="T53" fmla="*/ 533 h 1020"/>
                <a:gd name="T54" fmla="*/ 963 w 1762"/>
                <a:gd name="T55" fmla="*/ 578 h 1020"/>
                <a:gd name="T56" fmla="*/ 995 w 1762"/>
                <a:gd name="T57" fmla="*/ 611 h 1020"/>
                <a:gd name="T58" fmla="*/ 1041 w 1762"/>
                <a:gd name="T59" fmla="*/ 623 h 1020"/>
                <a:gd name="T60" fmla="*/ 1168 w 1762"/>
                <a:gd name="T61" fmla="*/ 622 h 1020"/>
                <a:gd name="T62" fmla="*/ 1206 w 1762"/>
                <a:gd name="T63" fmla="*/ 630 h 1020"/>
                <a:gd name="T64" fmla="*/ 1250 w 1762"/>
                <a:gd name="T65" fmla="*/ 665 h 1020"/>
                <a:gd name="T66" fmla="*/ 1284 w 1762"/>
                <a:gd name="T67" fmla="*/ 706 h 1020"/>
                <a:gd name="T68" fmla="*/ 1310 w 1762"/>
                <a:gd name="T69" fmla="*/ 745 h 1020"/>
                <a:gd name="T70" fmla="*/ 1326 w 1762"/>
                <a:gd name="T71" fmla="*/ 775 h 1020"/>
                <a:gd name="T72" fmla="*/ 1331 w 1762"/>
                <a:gd name="T73" fmla="*/ 785 h 1020"/>
                <a:gd name="T74" fmla="*/ 1340 w 1762"/>
                <a:gd name="T75" fmla="*/ 810 h 1020"/>
                <a:gd name="T76" fmla="*/ 1354 w 1762"/>
                <a:gd name="T77" fmla="*/ 854 h 1020"/>
                <a:gd name="T78" fmla="*/ 1367 w 1762"/>
                <a:gd name="T79" fmla="*/ 914 h 1020"/>
                <a:gd name="T80" fmla="*/ 1376 w 1762"/>
                <a:gd name="T81" fmla="*/ 983 h 1020"/>
                <a:gd name="T82" fmla="*/ 415 w 1762"/>
                <a:gd name="T83" fmla="*/ 1020 h 1020"/>
                <a:gd name="T84" fmla="*/ 394 w 1762"/>
                <a:gd name="T85" fmla="*/ 880 h 1020"/>
                <a:gd name="T86" fmla="*/ 357 w 1762"/>
                <a:gd name="T87" fmla="*/ 1020 h 1020"/>
                <a:gd name="T88" fmla="*/ 18 w 1762"/>
                <a:gd name="T89" fmla="*/ 928 h 1020"/>
                <a:gd name="T90" fmla="*/ 67 w 1762"/>
                <a:gd name="T91" fmla="*/ 761 h 1020"/>
                <a:gd name="T92" fmla="*/ 130 w 1762"/>
                <a:gd name="T93" fmla="*/ 614 h 1020"/>
                <a:gd name="T94" fmla="*/ 203 w 1762"/>
                <a:gd name="T95" fmla="*/ 484 h 1020"/>
                <a:gd name="T96" fmla="*/ 283 w 1762"/>
                <a:gd name="T97" fmla="*/ 372 h 1020"/>
                <a:gd name="T98" fmla="*/ 366 w 1762"/>
                <a:gd name="T99" fmla="*/ 277 h 1020"/>
                <a:gd name="T100" fmla="*/ 450 w 1762"/>
                <a:gd name="T101" fmla="*/ 196 h 1020"/>
                <a:gd name="T102" fmla="*/ 531 w 1762"/>
                <a:gd name="T103" fmla="*/ 131 h 1020"/>
                <a:gd name="T104" fmla="*/ 604 w 1762"/>
                <a:gd name="T105" fmla="*/ 80 h 1020"/>
                <a:gd name="T106" fmla="*/ 669 w 1762"/>
                <a:gd name="T107" fmla="*/ 43 h 1020"/>
                <a:gd name="T108" fmla="*/ 719 w 1762"/>
                <a:gd name="T109" fmla="*/ 17 h 1020"/>
                <a:gd name="T110" fmla="*/ 754 w 1762"/>
                <a:gd name="T111" fmla="*/ 3 h 1020"/>
                <a:gd name="T112" fmla="*/ 764 w 1762"/>
                <a:gd name="T113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62" h="1020">
                  <a:moveTo>
                    <a:pt x="871" y="129"/>
                  </a:moveTo>
                  <a:lnTo>
                    <a:pt x="764" y="852"/>
                  </a:lnTo>
                  <a:lnTo>
                    <a:pt x="871" y="999"/>
                  </a:lnTo>
                  <a:lnTo>
                    <a:pt x="874" y="999"/>
                  </a:lnTo>
                  <a:lnTo>
                    <a:pt x="981" y="852"/>
                  </a:lnTo>
                  <a:lnTo>
                    <a:pt x="874" y="129"/>
                  </a:lnTo>
                  <a:lnTo>
                    <a:pt x="871" y="129"/>
                  </a:lnTo>
                  <a:close/>
                  <a:moveTo>
                    <a:pt x="764" y="0"/>
                  </a:moveTo>
                  <a:lnTo>
                    <a:pt x="873" y="113"/>
                  </a:lnTo>
                  <a:lnTo>
                    <a:pt x="984" y="1"/>
                  </a:lnTo>
                  <a:lnTo>
                    <a:pt x="1057" y="29"/>
                  </a:lnTo>
                  <a:lnTo>
                    <a:pt x="1126" y="63"/>
                  </a:lnTo>
                  <a:lnTo>
                    <a:pt x="1194" y="102"/>
                  </a:lnTo>
                  <a:lnTo>
                    <a:pt x="1257" y="147"/>
                  </a:lnTo>
                  <a:lnTo>
                    <a:pt x="1319" y="196"/>
                  </a:lnTo>
                  <a:lnTo>
                    <a:pt x="1376" y="252"/>
                  </a:lnTo>
                  <a:lnTo>
                    <a:pt x="1430" y="311"/>
                  </a:lnTo>
                  <a:lnTo>
                    <a:pt x="1481" y="376"/>
                  </a:lnTo>
                  <a:lnTo>
                    <a:pt x="1529" y="445"/>
                  </a:lnTo>
                  <a:lnTo>
                    <a:pt x="1574" y="517"/>
                  </a:lnTo>
                  <a:lnTo>
                    <a:pt x="1614" y="593"/>
                  </a:lnTo>
                  <a:lnTo>
                    <a:pt x="1652" y="672"/>
                  </a:lnTo>
                  <a:lnTo>
                    <a:pt x="1685" y="755"/>
                  </a:lnTo>
                  <a:lnTo>
                    <a:pt x="1713" y="841"/>
                  </a:lnTo>
                  <a:lnTo>
                    <a:pt x="1739" y="930"/>
                  </a:lnTo>
                  <a:lnTo>
                    <a:pt x="1762" y="1020"/>
                  </a:lnTo>
                  <a:lnTo>
                    <a:pt x="1519" y="1020"/>
                  </a:lnTo>
                  <a:lnTo>
                    <a:pt x="1517" y="985"/>
                  </a:lnTo>
                  <a:lnTo>
                    <a:pt x="1513" y="947"/>
                  </a:lnTo>
                  <a:lnTo>
                    <a:pt x="1507" y="909"/>
                  </a:lnTo>
                  <a:lnTo>
                    <a:pt x="1500" y="868"/>
                  </a:lnTo>
                  <a:lnTo>
                    <a:pt x="1490" y="827"/>
                  </a:lnTo>
                  <a:lnTo>
                    <a:pt x="1478" y="786"/>
                  </a:lnTo>
                  <a:lnTo>
                    <a:pt x="1464" y="745"/>
                  </a:lnTo>
                  <a:lnTo>
                    <a:pt x="1448" y="706"/>
                  </a:lnTo>
                  <a:lnTo>
                    <a:pt x="1428" y="666"/>
                  </a:lnTo>
                  <a:lnTo>
                    <a:pt x="1404" y="630"/>
                  </a:lnTo>
                  <a:lnTo>
                    <a:pt x="1378" y="596"/>
                  </a:lnTo>
                  <a:lnTo>
                    <a:pt x="1349" y="565"/>
                  </a:lnTo>
                  <a:lnTo>
                    <a:pt x="1315" y="536"/>
                  </a:lnTo>
                  <a:lnTo>
                    <a:pt x="1277" y="513"/>
                  </a:lnTo>
                  <a:lnTo>
                    <a:pt x="1235" y="493"/>
                  </a:lnTo>
                  <a:lnTo>
                    <a:pt x="1224" y="476"/>
                  </a:lnTo>
                  <a:lnTo>
                    <a:pt x="1210" y="462"/>
                  </a:lnTo>
                  <a:lnTo>
                    <a:pt x="1193" y="451"/>
                  </a:lnTo>
                  <a:lnTo>
                    <a:pt x="1173" y="444"/>
                  </a:lnTo>
                  <a:lnTo>
                    <a:pt x="1153" y="441"/>
                  </a:lnTo>
                  <a:lnTo>
                    <a:pt x="1041" y="441"/>
                  </a:lnTo>
                  <a:lnTo>
                    <a:pt x="1017" y="445"/>
                  </a:lnTo>
                  <a:lnTo>
                    <a:pt x="995" y="454"/>
                  </a:lnTo>
                  <a:lnTo>
                    <a:pt x="977" y="468"/>
                  </a:lnTo>
                  <a:lnTo>
                    <a:pt x="963" y="487"/>
                  </a:lnTo>
                  <a:lnTo>
                    <a:pt x="953" y="508"/>
                  </a:lnTo>
                  <a:lnTo>
                    <a:pt x="951" y="533"/>
                  </a:lnTo>
                  <a:lnTo>
                    <a:pt x="953" y="556"/>
                  </a:lnTo>
                  <a:lnTo>
                    <a:pt x="963" y="578"/>
                  </a:lnTo>
                  <a:lnTo>
                    <a:pt x="977" y="597"/>
                  </a:lnTo>
                  <a:lnTo>
                    <a:pt x="995" y="611"/>
                  </a:lnTo>
                  <a:lnTo>
                    <a:pt x="1017" y="620"/>
                  </a:lnTo>
                  <a:lnTo>
                    <a:pt x="1041" y="623"/>
                  </a:lnTo>
                  <a:lnTo>
                    <a:pt x="1153" y="623"/>
                  </a:lnTo>
                  <a:lnTo>
                    <a:pt x="1168" y="622"/>
                  </a:lnTo>
                  <a:lnTo>
                    <a:pt x="1182" y="618"/>
                  </a:lnTo>
                  <a:lnTo>
                    <a:pt x="1206" y="630"/>
                  </a:lnTo>
                  <a:lnTo>
                    <a:pt x="1229" y="646"/>
                  </a:lnTo>
                  <a:lnTo>
                    <a:pt x="1250" y="665"/>
                  </a:lnTo>
                  <a:lnTo>
                    <a:pt x="1268" y="685"/>
                  </a:lnTo>
                  <a:lnTo>
                    <a:pt x="1284" y="706"/>
                  </a:lnTo>
                  <a:lnTo>
                    <a:pt x="1299" y="727"/>
                  </a:lnTo>
                  <a:lnTo>
                    <a:pt x="1310" y="745"/>
                  </a:lnTo>
                  <a:lnTo>
                    <a:pt x="1320" y="763"/>
                  </a:lnTo>
                  <a:lnTo>
                    <a:pt x="1326" y="775"/>
                  </a:lnTo>
                  <a:lnTo>
                    <a:pt x="1330" y="784"/>
                  </a:lnTo>
                  <a:lnTo>
                    <a:pt x="1331" y="785"/>
                  </a:lnTo>
                  <a:lnTo>
                    <a:pt x="1335" y="795"/>
                  </a:lnTo>
                  <a:lnTo>
                    <a:pt x="1340" y="810"/>
                  </a:lnTo>
                  <a:lnTo>
                    <a:pt x="1346" y="829"/>
                  </a:lnTo>
                  <a:lnTo>
                    <a:pt x="1354" y="854"/>
                  </a:lnTo>
                  <a:lnTo>
                    <a:pt x="1361" y="881"/>
                  </a:lnTo>
                  <a:lnTo>
                    <a:pt x="1367" y="914"/>
                  </a:lnTo>
                  <a:lnTo>
                    <a:pt x="1372" y="947"/>
                  </a:lnTo>
                  <a:lnTo>
                    <a:pt x="1376" y="983"/>
                  </a:lnTo>
                  <a:lnTo>
                    <a:pt x="1376" y="1020"/>
                  </a:lnTo>
                  <a:lnTo>
                    <a:pt x="415" y="1020"/>
                  </a:lnTo>
                  <a:lnTo>
                    <a:pt x="415" y="820"/>
                  </a:lnTo>
                  <a:lnTo>
                    <a:pt x="394" y="880"/>
                  </a:lnTo>
                  <a:lnTo>
                    <a:pt x="376" y="947"/>
                  </a:lnTo>
                  <a:lnTo>
                    <a:pt x="357" y="1020"/>
                  </a:lnTo>
                  <a:lnTo>
                    <a:pt x="0" y="1020"/>
                  </a:lnTo>
                  <a:lnTo>
                    <a:pt x="18" y="928"/>
                  </a:lnTo>
                  <a:lnTo>
                    <a:pt x="41" y="843"/>
                  </a:lnTo>
                  <a:lnTo>
                    <a:pt x="67" y="761"/>
                  </a:lnTo>
                  <a:lnTo>
                    <a:pt x="96" y="686"/>
                  </a:lnTo>
                  <a:lnTo>
                    <a:pt x="130" y="614"/>
                  </a:lnTo>
                  <a:lnTo>
                    <a:pt x="164" y="546"/>
                  </a:lnTo>
                  <a:lnTo>
                    <a:pt x="203" y="484"/>
                  </a:lnTo>
                  <a:lnTo>
                    <a:pt x="242" y="426"/>
                  </a:lnTo>
                  <a:lnTo>
                    <a:pt x="283" y="372"/>
                  </a:lnTo>
                  <a:lnTo>
                    <a:pt x="324" y="322"/>
                  </a:lnTo>
                  <a:lnTo>
                    <a:pt x="366" y="277"/>
                  </a:lnTo>
                  <a:lnTo>
                    <a:pt x="408" y="235"/>
                  </a:lnTo>
                  <a:lnTo>
                    <a:pt x="450" y="196"/>
                  </a:lnTo>
                  <a:lnTo>
                    <a:pt x="491" y="162"/>
                  </a:lnTo>
                  <a:lnTo>
                    <a:pt x="531" y="131"/>
                  </a:lnTo>
                  <a:lnTo>
                    <a:pt x="568" y="104"/>
                  </a:lnTo>
                  <a:lnTo>
                    <a:pt x="604" y="80"/>
                  </a:lnTo>
                  <a:lnTo>
                    <a:pt x="639" y="60"/>
                  </a:lnTo>
                  <a:lnTo>
                    <a:pt x="669" y="43"/>
                  </a:lnTo>
                  <a:lnTo>
                    <a:pt x="696" y="28"/>
                  </a:lnTo>
                  <a:lnTo>
                    <a:pt x="719" y="17"/>
                  </a:lnTo>
                  <a:lnTo>
                    <a:pt x="739" y="8"/>
                  </a:lnTo>
                  <a:lnTo>
                    <a:pt x="754" y="3"/>
                  </a:lnTo>
                  <a:lnTo>
                    <a:pt x="764" y="0"/>
                  </a:lnTo>
                  <a:lnTo>
                    <a:pt x="764" y="0"/>
                  </a:lnTo>
                  <a:lnTo>
                    <a:pt x="7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Rectangle 32">
              <a:extLst>
                <a:ext uri="{FF2B5EF4-FFF2-40B4-BE49-F238E27FC236}">
                  <a16:creationId xmlns:a16="http://schemas.microsoft.com/office/drawing/2014/main" id="{CC4A8021-BE19-458E-A7E7-B6AE7940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088" y="3482975"/>
              <a:ext cx="674688" cy="746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Freeform 33">
              <a:extLst>
                <a:ext uri="{FF2B5EF4-FFF2-40B4-BE49-F238E27FC236}">
                  <a16:creationId xmlns:a16="http://schemas.microsoft.com/office/drawing/2014/main" id="{44C99052-8BDC-4DBA-B4A4-E5C4C1F7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1" y="3573463"/>
              <a:ext cx="563563" cy="554038"/>
            </a:xfrm>
            <a:custGeom>
              <a:avLst/>
              <a:gdLst>
                <a:gd name="T0" fmla="*/ 0 w 1777"/>
                <a:gd name="T1" fmla="*/ 0 h 1747"/>
                <a:gd name="T2" fmla="*/ 1777 w 1777"/>
                <a:gd name="T3" fmla="*/ 0 h 1747"/>
                <a:gd name="T4" fmla="*/ 1630 w 1777"/>
                <a:gd name="T5" fmla="*/ 1747 h 1747"/>
                <a:gd name="T6" fmla="*/ 147 w 1777"/>
                <a:gd name="T7" fmla="*/ 1747 h 1747"/>
                <a:gd name="T8" fmla="*/ 0 w 1777"/>
                <a:gd name="T9" fmla="*/ 0 h 1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7" h="1747">
                  <a:moveTo>
                    <a:pt x="0" y="0"/>
                  </a:moveTo>
                  <a:lnTo>
                    <a:pt x="1777" y="0"/>
                  </a:lnTo>
                  <a:lnTo>
                    <a:pt x="1630" y="1747"/>
                  </a:lnTo>
                  <a:lnTo>
                    <a:pt x="147" y="17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5F89E7C-F238-47F7-BE04-84584C859FF7}"/>
              </a:ext>
            </a:extLst>
          </p:cNvPr>
          <p:cNvGrpSpPr/>
          <p:nvPr/>
        </p:nvGrpSpPr>
        <p:grpSpPr>
          <a:xfrm>
            <a:off x="1910649" y="3200400"/>
            <a:ext cx="898526" cy="879582"/>
            <a:chOff x="1516063" y="2967038"/>
            <a:chExt cx="527050" cy="515938"/>
          </a:xfrm>
          <a:solidFill>
            <a:schemeClr val="bg1"/>
          </a:solidFill>
        </p:grpSpPr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0E501638-CA3E-4610-9A22-C360DD3BF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326" y="3070225"/>
              <a:ext cx="36513" cy="73025"/>
            </a:xfrm>
            <a:custGeom>
              <a:avLst/>
              <a:gdLst>
                <a:gd name="T0" fmla="*/ 96 w 236"/>
                <a:gd name="T1" fmla="*/ 0 h 458"/>
                <a:gd name="T2" fmla="*/ 140 w 236"/>
                <a:gd name="T3" fmla="*/ 0 h 458"/>
                <a:gd name="T4" fmla="*/ 163 w 236"/>
                <a:gd name="T5" fmla="*/ 2 h 458"/>
                <a:gd name="T6" fmla="*/ 182 w 236"/>
                <a:gd name="T7" fmla="*/ 8 h 458"/>
                <a:gd name="T8" fmla="*/ 200 w 236"/>
                <a:gd name="T9" fmla="*/ 19 h 458"/>
                <a:gd name="T10" fmla="*/ 215 w 236"/>
                <a:gd name="T11" fmla="*/ 33 h 458"/>
                <a:gd name="T12" fmla="*/ 226 w 236"/>
                <a:gd name="T13" fmla="*/ 49 h 458"/>
                <a:gd name="T14" fmla="*/ 233 w 236"/>
                <a:gd name="T15" fmla="*/ 67 h 458"/>
                <a:gd name="T16" fmla="*/ 236 w 236"/>
                <a:gd name="T17" fmla="*/ 88 h 458"/>
                <a:gd name="T18" fmla="*/ 236 w 236"/>
                <a:gd name="T19" fmla="*/ 458 h 458"/>
                <a:gd name="T20" fmla="*/ 0 w 236"/>
                <a:gd name="T21" fmla="*/ 458 h 458"/>
                <a:gd name="T22" fmla="*/ 0 w 236"/>
                <a:gd name="T23" fmla="*/ 88 h 458"/>
                <a:gd name="T24" fmla="*/ 3 w 236"/>
                <a:gd name="T25" fmla="*/ 67 h 458"/>
                <a:gd name="T26" fmla="*/ 10 w 236"/>
                <a:gd name="T27" fmla="*/ 49 h 458"/>
                <a:gd name="T28" fmla="*/ 21 w 236"/>
                <a:gd name="T29" fmla="*/ 33 h 458"/>
                <a:gd name="T30" fmla="*/ 36 w 236"/>
                <a:gd name="T31" fmla="*/ 19 h 458"/>
                <a:gd name="T32" fmla="*/ 54 w 236"/>
                <a:gd name="T33" fmla="*/ 8 h 458"/>
                <a:gd name="T34" fmla="*/ 73 w 236"/>
                <a:gd name="T35" fmla="*/ 2 h 458"/>
                <a:gd name="T36" fmla="*/ 96 w 236"/>
                <a:gd name="T37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6" h="458">
                  <a:moveTo>
                    <a:pt x="96" y="0"/>
                  </a:moveTo>
                  <a:lnTo>
                    <a:pt x="140" y="0"/>
                  </a:lnTo>
                  <a:lnTo>
                    <a:pt x="163" y="2"/>
                  </a:lnTo>
                  <a:lnTo>
                    <a:pt x="182" y="8"/>
                  </a:lnTo>
                  <a:lnTo>
                    <a:pt x="200" y="19"/>
                  </a:lnTo>
                  <a:lnTo>
                    <a:pt x="215" y="33"/>
                  </a:lnTo>
                  <a:lnTo>
                    <a:pt x="226" y="49"/>
                  </a:lnTo>
                  <a:lnTo>
                    <a:pt x="233" y="67"/>
                  </a:lnTo>
                  <a:lnTo>
                    <a:pt x="236" y="88"/>
                  </a:lnTo>
                  <a:lnTo>
                    <a:pt x="236" y="458"/>
                  </a:lnTo>
                  <a:lnTo>
                    <a:pt x="0" y="458"/>
                  </a:lnTo>
                  <a:lnTo>
                    <a:pt x="0" y="88"/>
                  </a:lnTo>
                  <a:lnTo>
                    <a:pt x="3" y="67"/>
                  </a:lnTo>
                  <a:lnTo>
                    <a:pt x="10" y="49"/>
                  </a:lnTo>
                  <a:lnTo>
                    <a:pt x="21" y="33"/>
                  </a:lnTo>
                  <a:lnTo>
                    <a:pt x="36" y="19"/>
                  </a:lnTo>
                  <a:lnTo>
                    <a:pt x="54" y="8"/>
                  </a:lnTo>
                  <a:lnTo>
                    <a:pt x="73" y="2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39">
              <a:extLst>
                <a:ext uri="{FF2B5EF4-FFF2-40B4-BE49-F238E27FC236}">
                  <a16:creationId xmlns:a16="http://schemas.microsoft.com/office/drawing/2014/main" id="{3BD25A9D-E551-4B48-9B85-8B19707DD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338" y="3070225"/>
              <a:ext cx="38100" cy="73025"/>
            </a:xfrm>
            <a:custGeom>
              <a:avLst/>
              <a:gdLst>
                <a:gd name="T0" fmla="*/ 96 w 236"/>
                <a:gd name="T1" fmla="*/ 0 h 458"/>
                <a:gd name="T2" fmla="*/ 141 w 236"/>
                <a:gd name="T3" fmla="*/ 0 h 458"/>
                <a:gd name="T4" fmla="*/ 163 w 236"/>
                <a:gd name="T5" fmla="*/ 2 h 458"/>
                <a:gd name="T6" fmla="*/ 183 w 236"/>
                <a:gd name="T7" fmla="*/ 8 h 458"/>
                <a:gd name="T8" fmla="*/ 201 w 236"/>
                <a:gd name="T9" fmla="*/ 19 h 458"/>
                <a:gd name="T10" fmla="*/ 215 w 236"/>
                <a:gd name="T11" fmla="*/ 33 h 458"/>
                <a:gd name="T12" fmla="*/ 226 w 236"/>
                <a:gd name="T13" fmla="*/ 49 h 458"/>
                <a:gd name="T14" fmla="*/ 233 w 236"/>
                <a:gd name="T15" fmla="*/ 67 h 458"/>
                <a:gd name="T16" fmla="*/ 236 w 236"/>
                <a:gd name="T17" fmla="*/ 88 h 458"/>
                <a:gd name="T18" fmla="*/ 236 w 236"/>
                <a:gd name="T19" fmla="*/ 458 h 458"/>
                <a:gd name="T20" fmla="*/ 0 w 236"/>
                <a:gd name="T21" fmla="*/ 458 h 458"/>
                <a:gd name="T22" fmla="*/ 0 w 236"/>
                <a:gd name="T23" fmla="*/ 88 h 458"/>
                <a:gd name="T24" fmla="*/ 3 w 236"/>
                <a:gd name="T25" fmla="*/ 67 h 458"/>
                <a:gd name="T26" fmla="*/ 10 w 236"/>
                <a:gd name="T27" fmla="*/ 49 h 458"/>
                <a:gd name="T28" fmla="*/ 22 w 236"/>
                <a:gd name="T29" fmla="*/ 33 h 458"/>
                <a:gd name="T30" fmla="*/ 36 w 236"/>
                <a:gd name="T31" fmla="*/ 19 h 458"/>
                <a:gd name="T32" fmla="*/ 54 w 236"/>
                <a:gd name="T33" fmla="*/ 8 h 458"/>
                <a:gd name="T34" fmla="*/ 75 w 236"/>
                <a:gd name="T35" fmla="*/ 2 h 458"/>
                <a:gd name="T36" fmla="*/ 96 w 236"/>
                <a:gd name="T37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6" h="458">
                  <a:moveTo>
                    <a:pt x="96" y="0"/>
                  </a:moveTo>
                  <a:lnTo>
                    <a:pt x="141" y="0"/>
                  </a:lnTo>
                  <a:lnTo>
                    <a:pt x="163" y="2"/>
                  </a:lnTo>
                  <a:lnTo>
                    <a:pt x="183" y="8"/>
                  </a:lnTo>
                  <a:lnTo>
                    <a:pt x="201" y="19"/>
                  </a:lnTo>
                  <a:lnTo>
                    <a:pt x="215" y="33"/>
                  </a:lnTo>
                  <a:lnTo>
                    <a:pt x="226" y="49"/>
                  </a:lnTo>
                  <a:lnTo>
                    <a:pt x="233" y="67"/>
                  </a:lnTo>
                  <a:lnTo>
                    <a:pt x="236" y="88"/>
                  </a:lnTo>
                  <a:lnTo>
                    <a:pt x="236" y="458"/>
                  </a:lnTo>
                  <a:lnTo>
                    <a:pt x="0" y="458"/>
                  </a:lnTo>
                  <a:lnTo>
                    <a:pt x="0" y="88"/>
                  </a:lnTo>
                  <a:lnTo>
                    <a:pt x="3" y="67"/>
                  </a:lnTo>
                  <a:lnTo>
                    <a:pt x="10" y="49"/>
                  </a:lnTo>
                  <a:lnTo>
                    <a:pt x="22" y="33"/>
                  </a:lnTo>
                  <a:lnTo>
                    <a:pt x="36" y="19"/>
                  </a:lnTo>
                  <a:lnTo>
                    <a:pt x="54" y="8"/>
                  </a:lnTo>
                  <a:lnTo>
                    <a:pt x="75" y="2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Freeform 40">
              <a:extLst>
                <a:ext uri="{FF2B5EF4-FFF2-40B4-BE49-F238E27FC236}">
                  <a16:creationId xmlns:a16="http://schemas.microsoft.com/office/drawing/2014/main" id="{FC328576-C6E5-48F6-8A45-619CC38FD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2967038"/>
              <a:ext cx="527050" cy="515938"/>
            </a:xfrm>
            <a:custGeom>
              <a:avLst/>
              <a:gdLst>
                <a:gd name="T0" fmla="*/ 1970 w 3322"/>
                <a:gd name="T1" fmla="*/ 28 h 3248"/>
                <a:gd name="T2" fmla="*/ 2442 w 3322"/>
                <a:gd name="T3" fmla="*/ 194 h 3248"/>
                <a:gd name="T4" fmla="*/ 2836 w 3322"/>
                <a:gd name="T5" fmla="*/ 486 h 3248"/>
                <a:gd name="T6" fmla="*/ 3128 w 3322"/>
                <a:gd name="T7" fmla="*/ 880 h 3248"/>
                <a:gd name="T8" fmla="*/ 3294 w 3322"/>
                <a:gd name="T9" fmla="*/ 1352 h 3248"/>
                <a:gd name="T10" fmla="*/ 3312 w 3322"/>
                <a:gd name="T11" fmla="*/ 1850 h 3248"/>
                <a:gd name="T12" fmla="*/ 3196 w 3322"/>
                <a:gd name="T13" fmla="*/ 2299 h 3248"/>
                <a:gd name="T14" fmla="*/ 2960 w 3322"/>
                <a:gd name="T15" fmla="*/ 2698 h 3248"/>
                <a:gd name="T16" fmla="*/ 2808 w 3322"/>
                <a:gd name="T17" fmla="*/ 2861 h 3248"/>
                <a:gd name="T18" fmla="*/ 2697 w 3322"/>
                <a:gd name="T19" fmla="*/ 2949 h 3248"/>
                <a:gd name="T20" fmla="*/ 2520 w 3322"/>
                <a:gd name="T21" fmla="*/ 3065 h 3248"/>
                <a:gd name="T22" fmla="*/ 2306 w 3322"/>
                <a:gd name="T23" fmla="*/ 3162 h 3248"/>
                <a:gd name="T24" fmla="*/ 2073 w 3322"/>
                <a:gd name="T25" fmla="*/ 3190 h 3248"/>
                <a:gd name="T26" fmla="*/ 1831 w 3322"/>
                <a:gd name="T27" fmla="*/ 3110 h 3248"/>
                <a:gd name="T28" fmla="*/ 1644 w 3322"/>
                <a:gd name="T29" fmla="*/ 2919 h 3248"/>
                <a:gd name="T30" fmla="*/ 1537 w 3322"/>
                <a:gd name="T31" fmla="*/ 2650 h 3248"/>
                <a:gd name="T32" fmla="*/ 1497 w 3322"/>
                <a:gd name="T33" fmla="*/ 2374 h 3248"/>
                <a:gd name="T34" fmla="*/ 1381 w 3322"/>
                <a:gd name="T35" fmla="*/ 2210 h 3248"/>
                <a:gd name="T36" fmla="*/ 1151 w 3322"/>
                <a:gd name="T37" fmla="*/ 2064 h 3248"/>
                <a:gd name="T38" fmla="*/ 1023 w 3322"/>
                <a:gd name="T39" fmla="*/ 1823 h 3248"/>
                <a:gd name="T40" fmla="*/ 2312 w 3322"/>
                <a:gd name="T41" fmla="*/ 1708 h 3248"/>
                <a:gd name="T42" fmla="*/ 2244 w 3322"/>
                <a:gd name="T43" fmla="*/ 1966 h 3248"/>
                <a:gd name="T44" fmla="*/ 2066 w 3322"/>
                <a:gd name="T45" fmla="*/ 2153 h 3248"/>
                <a:gd name="T46" fmla="*/ 1813 w 3322"/>
                <a:gd name="T47" fmla="*/ 2232 h 3248"/>
                <a:gd name="T48" fmla="*/ 1828 w 3322"/>
                <a:gd name="T49" fmla="*/ 2463 h 3248"/>
                <a:gd name="T50" fmla="*/ 1886 w 3322"/>
                <a:gd name="T51" fmla="*/ 2692 h 3248"/>
                <a:gd name="T52" fmla="*/ 2001 w 3322"/>
                <a:gd name="T53" fmla="*/ 2839 h 3248"/>
                <a:gd name="T54" fmla="*/ 2158 w 3322"/>
                <a:gd name="T55" fmla="*/ 2870 h 3248"/>
                <a:gd name="T56" fmla="*/ 2332 w 3322"/>
                <a:gd name="T57" fmla="*/ 2805 h 3248"/>
                <a:gd name="T58" fmla="*/ 2506 w 3322"/>
                <a:gd name="T59" fmla="*/ 2693 h 3248"/>
                <a:gd name="T60" fmla="*/ 2667 w 3322"/>
                <a:gd name="T61" fmla="*/ 2549 h 3248"/>
                <a:gd name="T62" fmla="*/ 2886 w 3322"/>
                <a:gd name="T63" fmla="*/ 2211 h 3248"/>
                <a:gd name="T64" fmla="*/ 2992 w 3322"/>
                <a:gd name="T65" fmla="*/ 1824 h 3248"/>
                <a:gd name="T66" fmla="*/ 2975 w 3322"/>
                <a:gd name="T67" fmla="*/ 1390 h 3248"/>
                <a:gd name="T68" fmla="*/ 2819 w 3322"/>
                <a:gd name="T69" fmla="*/ 984 h 3248"/>
                <a:gd name="T70" fmla="*/ 2546 w 3322"/>
                <a:gd name="T71" fmla="*/ 654 h 3248"/>
                <a:gd name="T72" fmla="*/ 2183 w 3322"/>
                <a:gd name="T73" fmla="*/ 425 h 3248"/>
                <a:gd name="T74" fmla="*/ 1753 w 3322"/>
                <a:gd name="T75" fmla="*/ 322 h 3248"/>
                <a:gd name="T76" fmla="*/ 1305 w 3322"/>
                <a:gd name="T77" fmla="*/ 367 h 3248"/>
                <a:gd name="T78" fmla="*/ 912 w 3322"/>
                <a:gd name="T79" fmla="*/ 548 h 3248"/>
                <a:gd name="T80" fmla="*/ 600 w 3322"/>
                <a:gd name="T81" fmla="*/ 842 h 3248"/>
                <a:gd name="T82" fmla="*/ 394 w 3322"/>
                <a:gd name="T83" fmla="*/ 1220 h 3248"/>
                <a:gd name="T84" fmla="*/ 320 w 3322"/>
                <a:gd name="T85" fmla="*/ 1660 h 3248"/>
                <a:gd name="T86" fmla="*/ 380 w 3322"/>
                <a:gd name="T87" fmla="*/ 2059 h 3248"/>
                <a:gd name="T88" fmla="*/ 555 w 3322"/>
                <a:gd name="T89" fmla="*/ 2419 h 3248"/>
                <a:gd name="T90" fmla="*/ 829 w 3322"/>
                <a:gd name="T91" fmla="*/ 2712 h 3248"/>
                <a:gd name="T92" fmla="*/ 1170 w 3322"/>
                <a:gd name="T93" fmla="*/ 2910 h 3248"/>
                <a:gd name="T94" fmla="*/ 1331 w 3322"/>
                <a:gd name="T95" fmla="*/ 3003 h 3248"/>
                <a:gd name="T96" fmla="*/ 1347 w 3322"/>
                <a:gd name="T97" fmla="*/ 3138 h 3248"/>
                <a:gd name="T98" fmla="*/ 1250 w 3322"/>
                <a:gd name="T99" fmla="*/ 3237 h 3248"/>
                <a:gd name="T100" fmla="*/ 1063 w 3322"/>
                <a:gd name="T101" fmla="*/ 3211 h 3248"/>
                <a:gd name="T102" fmla="*/ 682 w 3322"/>
                <a:gd name="T103" fmla="*/ 3003 h 3248"/>
                <a:gd name="T104" fmla="*/ 358 w 3322"/>
                <a:gd name="T105" fmla="*/ 2693 h 3248"/>
                <a:gd name="T106" fmla="*/ 125 w 3322"/>
                <a:gd name="T107" fmla="*/ 2295 h 3248"/>
                <a:gd name="T108" fmla="*/ 10 w 3322"/>
                <a:gd name="T109" fmla="*/ 1849 h 3248"/>
                <a:gd name="T110" fmla="*/ 29 w 3322"/>
                <a:gd name="T111" fmla="*/ 1352 h 3248"/>
                <a:gd name="T112" fmla="*/ 194 w 3322"/>
                <a:gd name="T113" fmla="*/ 880 h 3248"/>
                <a:gd name="T114" fmla="*/ 487 w 3322"/>
                <a:gd name="T115" fmla="*/ 486 h 3248"/>
                <a:gd name="T116" fmla="*/ 881 w 3322"/>
                <a:gd name="T117" fmla="*/ 194 h 3248"/>
                <a:gd name="T118" fmla="*/ 1352 w 3322"/>
                <a:gd name="T119" fmla="*/ 28 h 3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22" h="3248">
                  <a:moveTo>
                    <a:pt x="1662" y="0"/>
                  </a:moveTo>
                  <a:lnTo>
                    <a:pt x="1662" y="0"/>
                  </a:lnTo>
                  <a:lnTo>
                    <a:pt x="1767" y="3"/>
                  </a:lnTo>
                  <a:lnTo>
                    <a:pt x="1869" y="13"/>
                  </a:lnTo>
                  <a:lnTo>
                    <a:pt x="1970" y="28"/>
                  </a:lnTo>
                  <a:lnTo>
                    <a:pt x="2070" y="50"/>
                  </a:lnTo>
                  <a:lnTo>
                    <a:pt x="2167" y="78"/>
                  </a:lnTo>
                  <a:lnTo>
                    <a:pt x="2261" y="112"/>
                  </a:lnTo>
                  <a:lnTo>
                    <a:pt x="2353" y="150"/>
                  </a:lnTo>
                  <a:lnTo>
                    <a:pt x="2442" y="194"/>
                  </a:lnTo>
                  <a:lnTo>
                    <a:pt x="2527" y="244"/>
                  </a:lnTo>
                  <a:lnTo>
                    <a:pt x="2610" y="298"/>
                  </a:lnTo>
                  <a:lnTo>
                    <a:pt x="2689" y="356"/>
                  </a:lnTo>
                  <a:lnTo>
                    <a:pt x="2764" y="419"/>
                  </a:lnTo>
                  <a:lnTo>
                    <a:pt x="2836" y="486"/>
                  </a:lnTo>
                  <a:lnTo>
                    <a:pt x="2903" y="558"/>
                  </a:lnTo>
                  <a:lnTo>
                    <a:pt x="2966" y="633"/>
                  </a:lnTo>
                  <a:lnTo>
                    <a:pt x="3024" y="712"/>
                  </a:lnTo>
                  <a:lnTo>
                    <a:pt x="3078" y="795"/>
                  </a:lnTo>
                  <a:lnTo>
                    <a:pt x="3128" y="880"/>
                  </a:lnTo>
                  <a:lnTo>
                    <a:pt x="3172" y="969"/>
                  </a:lnTo>
                  <a:lnTo>
                    <a:pt x="3210" y="1061"/>
                  </a:lnTo>
                  <a:lnTo>
                    <a:pt x="3244" y="1155"/>
                  </a:lnTo>
                  <a:lnTo>
                    <a:pt x="3271" y="1252"/>
                  </a:lnTo>
                  <a:lnTo>
                    <a:pt x="3294" y="1352"/>
                  </a:lnTo>
                  <a:lnTo>
                    <a:pt x="3309" y="1453"/>
                  </a:lnTo>
                  <a:lnTo>
                    <a:pt x="3319" y="1555"/>
                  </a:lnTo>
                  <a:lnTo>
                    <a:pt x="3322" y="1660"/>
                  </a:lnTo>
                  <a:lnTo>
                    <a:pt x="3320" y="1756"/>
                  </a:lnTo>
                  <a:lnTo>
                    <a:pt x="3312" y="1850"/>
                  </a:lnTo>
                  <a:lnTo>
                    <a:pt x="3299" y="1942"/>
                  </a:lnTo>
                  <a:lnTo>
                    <a:pt x="3281" y="2034"/>
                  </a:lnTo>
                  <a:lnTo>
                    <a:pt x="3257" y="2123"/>
                  </a:lnTo>
                  <a:lnTo>
                    <a:pt x="3230" y="2212"/>
                  </a:lnTo>
                  <a:lnTo>
                    <a:pt x="3196" y="2299"/>
                  </a:lnTo>
                  <a:lnTo>
                    <a:pt x="3158" y="2383"/>
                  </a:lnTo>
                  <a:lnTo>
                    <a:pt x="3116" y="2466"/>
                  </a:lnTo>
                  <a:lnTo>
                    <a:pt x="3068" y="2545"/>
                  </a:lnTo>
                  <a:lnTo>
                    <a:pt x="3016" y="2623"/>
                  </a:lnTo>
                  <a:lnTo>
                    <a:pt x="2960" y="2698"/>
                  </a:lnTo>
                  <a:lnTo>
                    <a:pt x="2899" y="2770"/>
                  </a:lnTo>
                  <a:lnTo>
                    <a:pt x="2834" y="2838"/>
                  </a:lnTo>
                  <a:lnTo>
                    <a:pt x="2827" y="2843"/>
                  </a:lnTo>
                  <a:lnTo>
                    <a:pt x="2820" y="2850"/>
                  </a:lnTo>
                  <a:lnTo>
                    <a:pt x="2808" y="2861"/>
                  </a:lnTo>
                  <a:lnTo>
                    <a:pt x="2793" y="2874"/>
                  </a:lnTo>
                  <a:lnTo>
                    <a:pt x="2774" y="2889"/>
                  </a:lnTo>
                  <a:lnTo>
                    <a:pt x="2751" y="2907"/>
                  </a:lnTo>
                  <a:lnTo>
                    <a:pt x="2726" y="2928"/>
                  </a:lnTo>
                  <a:lnTo>
                    <a:pt x="2697" y="2949"/>
                  </a:lnTo>
                  <a:lnTo>
                    <a:pt x="2667" y="2972"/>
                  </a:lnTo>
                  <a:lnTo>
                    <a:pt x="2633" y="2995"/>
                  </a:lnTo>
                  <a:lnTo>
                    <a:pt x="2597" y="3018"/>
                  </a:lnTo>
                  <a:lnTo>
                    <a:pt x="2560" y="3043"/>
                  </a:lnTo>
                  <a:lnTo>
                    <a:pt x="2520" y="3065"/>
                  </a:lnTo>
                  <a:lnTo>
                    <a:pt x="2479" y="3088"/>
                  </a:lnTo>
                  <a:lnTo>
                    <a:pt x="2438" y="3109"/>
                  </a:lnTo>
                  <a:lnTo>
                    <a:pt x="2395" y="3128"/>
                  </a:lnTo>
                  <a:lnTo>
                    <a:pt x="2351" y="3147"/>
                  </a:lnTo>
                  <a:lnTo>
                    <a:pt x="2306" y="3162"/>
                  </a:lnTo>
                  <a:lnTo>
                    <a:pt x="2261" y="3174"/>
                  </a:lnTo>
                  <a:lnTo>
                    <a:pt x="2217" y="3183"/>
                  </a:lnTo>
                  <a:lnTo>
                    <a:pt x="2172" y="3190"/>
                  </a:lnTo>
                  <a:lnTo>
                    <a:pt x="2127" y="3192"/>
                  </a:lnTo>
                  <a:lnTo>
                    <a:pt x="2073" y="3190"/>
                  </a:lnTo>
                  <a:lnTo>
                    <a:pt x="2020" y="3182"/>
                  </a:lnTo>
                  <a:lnTo>
                    <a:pt x="1970" y="3171"/>
                  </a:lnTo>
                  <a:lnTo>
                    <a:pt x="1921" y="3155"/>
                  </a:lnTo>
                  <a:lnTo>
                    <a:pt x="1874" y="3135"/>
                  </a:lnTo>
                  <a:lnTo>
                    <a:pt x="1831" y="3110"/>
                  </a:lnTo>
                  <a:lnTo>
                    <a:pt x="1789" y="3082"/>
                  </a:lnTo>
                  <a:lnTo>
                    <a:pt x="1749" y="3048"/>
                  </a:lnTo>
                  <a:lnTo>
                    <a:pt x="1714" y="3011"/>
                  </a:lnTo>
                  <a:lnTo>
                    <a:pt x="1677" y="2967"/>
                  </a:lnTo>
                  <a:lnTo>
                    <a:pt x="1644" y="2919"/>
                  </a:lnTo>
                  <a:lnTo>
                    <a:pt x="1617" y="2869"/>
                  </a:lnTo>
                  <a:lnTo>
                    <a:pt x="1591" y="2816"/>
                  </a:lnTo>
                  <a:lnTo>
                    <a:pt x="1570" y="2762"/>
                  </a:lnTo>
                  <a:lnTo>
                    <a:pt x="1553" y="2706"/>
                  </a:lnTo>
                  <a:lnTo>
                    <a:pt x="1537" y="2650"/>
                  </a:lnTo>
                  <a:lnTo>
                    <a:pt x="1524" y="2593"/>
                  </a:lnTo>
                  <a:lnTo>
                    <a:pt x="1514" y="2537"/>
                  </a:lnTo>
                  <a:lnTo>
                    <a:pt x="1507" y="2481"/>
                  </a:lnTo>
                  <a:lnTo>
                    <a:pt x="1501" y="2427"/>
                  </a:lnTo>
                  <a:lnTo>
                    <a:pt x="1497" y="2374"/>
                  </a:lnTo>
                  <a:lnTo>
                    <a:pt x="1495" y="2324"/>
                  </a:lnTo>
                  <a:lnTo>
                    <a:pt x="1493" y="2276"/>
                  </a:lnTo>
                  <a:lnTo>
                    <a:pt x="1493" y="2231"/>
                  </a:lnTo>
                  <a:lnTo>
                    <a:pt x="1436" y="2223"/>
                  </a:lnTo>
                  <a:lnTo>
                    <a:pt x="1381" y="2210"/>
                  </a:lnTo>
                  <a:lnTo>
                    <a:pt x="1329" y="2191"/>
                  </a:lnTo>
                  <a:lnTo>
                    <a:pt x="1279" y="2166"/>
                  </a:lnTo>
                  <a:lnTo>
                    <a:pt x="1233" y="2137"/>
                  </a:lnTo>
                  <a:lnTo>
                    <a:pt x="1189" y="2103"/>
                  </a:lnTo>
                  <a:lnTo>
                    <a:pt x="1151" y="2064"/>
                  </a:lnTo>
                  <a:lnTo>
                    <a:pt x="1115" y="2023"/>
                  </a:lnTo>
                  <a:lnTo>
                    <a:pt x="1084" y="1977"/>
                  </a:lnTo>
                  <a:lnTo>
                    <a:pt x="1059" y="1929"/>
                  </a:lnTo>
                  <a:lnTo>
                    <a:pt x="1039" y="1877"/>
                  </a:lnTo>
                  <a:lnTo>
                    <a:pt x="1023" y="1823"/>
                  </a:lnTo>
                  <a:lnTo>
                    <a:pt x="1014" y="1766"/>
                  </a:lnTo>
                  <a:lnTo>
                    <a:pt x="1011" y="1708"/>
                  </a:lnTo>
                  <a:lnTo>
                    <a:pt x="1011" y="1210"/>
                  </a:lnTo>
                  <a:lnTo>
                    <a:pt x="2312" y="1210"/>
                  </a:lnTo>
                  <a:lnTo>
                    <a:pt x="2312" y="1708"/>
                  </a:lnTo>
                  <a:lnTo>
                    <a:pt x="2309" y="1764"/>
                  </a:lnTo>
                  <a:lnTo>
                    <a:pt x="2300" y="1817"/>
                  </a:lnTo>
                  <a:lnTo>
                    <a:pt x="2287" y="1869"/>
                  </a:lnTo>
                  <a:lnTo>
                    <a:pt x="2267" y="1919"/>
                  </a:lnTo>
                  <a:lnTo>
                    <a:pt x="2244" y="1966"/>
                  </a:lnTo>
                  <a:lnTo>
                    <a:pt x="2217" y="2009"/>
                  </a:lnTo>
                  <a:lnTo>
                    <a:pt x="2184" y="2051"/>
                  </a:lnTo>
                  <a:lnTo>
                    <a:pt x="2148" y="2089"/>
                  </a:lnTo>
                  <a:lnTo>
                    <a:pt x="2109" y="2122"/>
                  </a:lnTo>
                  <a:lnTo>
                    <a:pt x="2066" y="2153"/>
                  </a:lnTo>
                  <a:lnTo>
                    <a:pt x="2020" y="2178"/>
                  </a:lnTo>
                  <a:lnTo>
                    <a:pt x="1971" y="2199"/>
                  </a:lnTo>
                  <a:lnTo>
                    <a:pt x="1921" y="2215"/>
                  </a:lnTo>
                  <a:lnTo>
                    <a:pt x="1868" y="2226"/>
                  </a:lnTo>
                  <a:lnTo>
                    <a:pt x="1813" y="2232"/>
                  </a:lnTo>
                  <a:lnTo>
                    <a:pt x="1813" y="2275"/>
                  </a:lnTo>
                  <a:lnTo>
                    <a:pt x="1814" y="2320"/>
                  </a:lnTo>
                  <a:lnTo>
                    <a:pt x="1817" y="2367"/>
                  </a:lnTo>
                  <a:lnTo>
                    <a:pt x="1822" y="2415"/>
                  </a:lnTo>
                  <a:lnTo>
                    <a:pt x="1828" y="2463"/>
                  </a:lnTo>
                  <a:lnTo>
                    <a:pt x="1835" y="2510"/>
                  </a:lnTo>
                  <a:lnTo>
                    <a:pt x="1844" y="2558"/>
                  </a:lnTo>
                  <a:lnTo>
                    <a:pt x="1856" y="2604"/>
                  </a:lnTo>
                  <a:lnTo>
                    <a:pt x="1869" y="2649"/>
                  </a:lnTo>
                  <a:lnTo>
                    <a:pt x="1886" y="2692"/>
                  </a:lnTo>
                  <a:lnTo>
                    <a:pt x="1905" y="2730"/>
                  </a:lnTo>
                  <a:lnTo>
                    <a:pt x="1927" y="2766"/>
                  </a:lnTo>
                  <a:lnTo>
                    <a:pt x="1952" y="2798"/>
                  </a:lnTo>
                  <a:lnTo>
                    <a:pt x="1975" y="2821"/>
                  </a:lnTo>
                  <a:lnTo>
                    <a:pt x="2001" y="2839"/>
                  </a:lnTo>
                  <a:lnTo>
                    <a:pt x="2028" y="2854"/>
                  </a:lnTo>
                  <a:lnTo>
                    <a:pt x="2059" y="2864"/>
                  </a:lnTo>
                  <a:lnTo>
                    <a:pt x="2091" y="2870"/>
                  </a:lnTo>
                  <a:lnTo>
                    <a:pt x="2127" y="2872"/>
                  </a:lnTo>
                  <a:lnTo>
                    <a:pt x="2158" y="2870"/>
                  </a:lnTo>
                  <a:lnTo>
                    <a:pt x="2189" y="2863"/>
                  </a:lnTo>
                  <a:lnTo>
                    <a:pt x="2224" y="2853"/>
                  </a:lnTo>
                  <a:lnTo>
                    <a:pt x="2258" y="2839"/>
                  </a:lnTo>
                  <a:lnTo>
                    <a:pt x="2295" y="2823"/>
                  </a:lnTo>
                  <a:lnTo>
                    <a:pt x="2332" y="2805"/>
                  </a:lnTo>
                  <a:lnTo>
                    <a:pt x="2368" y="2784"/>
                  </a:lnTo>
                  <a:lnTo>
                    <a:pt x="2404" y="2762"/>
                  </a:lnTo>
                  <a:lnTo>
                    <a:pt x="2440" y="2739"/>
                  </a:lnTo>
                  <a:lnTo>
                    <a:pt x="2474" y="2716"/>
                  </a:lnTo>
                  <a:lnTo>
                    <a:pt x="2506" y="2693"/>
                  </a:lnTo>
                  <a:lnTo>
                    <a:pt x="2536" y="2669"/>
                  </a:lnTo>
                  <a:lnTo>
                    <a:pt x="2564" y="2648"/>
                  </a:lnTo>
                  <a:lnTo>
                    <a:pt x="2588" y="2627"/>
                  </a:lnTo>
                  <a:lnTo>
                    <a:pt x="2610" y="2609"/>
                  </a:lnTo>
                  <a:lnTo>
                    <a:pt x="2667" y="2549"/>
                  </a:lnTo>
                  <a:lnTo>
                    <a:pt x="2719" y="2486"/>
                  </a:lnTo>
                  <a:lnTo>
                    <a:pt x="2766" y="2421"/>
                  </a:lnTo>
                  <a:lnTo>
                    <a:pt x="2810" y="2354"/>
                  </a:lnTo>
                  <a:lnTo>
                    <a:pt x="2850" y="2283"/>
                  </a:lnTo>
                  <a:lnTo>
                    <a:pt x="2886" y="2211"/>
                  </a:lnTo>
                  <a:lnTo>
                    <a:pt x="2916" y="2137"/>
                  </a:lnTo>
                  <a:lnTo>
                    <a:pt x="2943" y="2061"/>
                  </a:lnTo>
                  <a:lnTo>
                    <a:pt x="2964" y="1984"/>
                  </a:lnTo>
                  <a:lnTo>
                    <a:pt x="2980" y="1905"/>
                  </a:lnTo>
                  <a:lnTo>
                    <a:pt x="2992" y="1824"/>
                  </a:lnTo>
                  <a:lnTo>
                    <a:pt x="3000" y="1743"/>
                  </a:lnTo>
                  <a:lnTo>
                    <a:pt x="3003" y="1660"/>
                  </a:lnTo>
                  <a:lnTo>
                    <a:pt x="3000" y="1569"/>
                  </a:lnTo>
                  <a:lnTo>
                    <a:pt x="2990" y="1479"/>
                  </a:lnTo>
                  <a:lnTo>
                    <a:pt x="2975" y="1390"/>
                  </a:lnTo>
                  <a:lnTo>
                    <a:pt x="2955" y="1305"/>
                  </a:lnTo>
                  <a:lnTo>
                    <a:pt x="2928" y="1220"/>
                  </a:lnTo>
                  <a:lnTo>
                    <a:pt x="2897" y="1139"/>
                  </a:lnTo>
                  <a:lnTo>
                    <a:pt x="2860" y="1061"/>
                  </a:lnTo>
                  <a:lnTo>
                    <a:pt x="2819" y="984"/>
                  </a:lnTo>
                  <a:lnTo>
                    <a:pt x="2774" y="911"/>
                  </a:lnTo>
                  <a:lnTo>
                    <a:pt x="2723" y="842"/>
                  </a:lnTo>
                  <a:lnTo>
                    <a:pt x="2668" y="775"/>
                  </a:lnTo>
                  <a:lnTo>
                    <a:pt x="2610" y="712"/>
                  </a:lnTo>
                  <a:lnTo>
                    <a:pt x="2546" y="654"/>
                  </a:lnTo>
                  <a:lnTo>
                    <a:pt x="2480" y="599"/>
                  </a:lnTo>
                  <a:lnTo>
                    <a:pt x="2411" y="548"/>
                  </a:lnTo>
                  <a:lnTo>
                    <a:pt x="2338" y="503"/>
                  </a:lnTo>
                  <a:lnTo>
                    <a:pt x="2261" y="462"/>
                  </a:lnTo>
                  <a:lnTo>
                    <a:pt x="2183" y="425"/>
                  </a:lnTo>
                  <a:lnTo>
                    <a:pt x="2102" y="394"/>
                  </a:lnTo>
                  <a:lnTo>
                    <a:pt x="2017" y="367"/>
                  </a:lnTo>
                  <a:lnTo>
                    <a:pt x="1931" y="347"/>
                  </a:lnTo>
                  <a:lnTo>
                    <a:pt x="1843" y="331"/>
                  </a:lnTo>
                  <a:lnTo>
                    <a:pt x="1753" y="322"/>
                  </a:lnTo>
                  <a:lnTo>
                    <a:pt x="1662" y="319"/>
                  </a:lnTo>
                  <a:lnTo>
                    <a:pt x="1570" y="322"/>
                  </a:lnTo>
                  <a:lnTo>
                    <a:pt x="1479" y="331"/>
                  </a:lnTo>
                  <a:lnTo>
                    <a:pt x="1392" y="347"/>
                  </a:lnTo>
                  <a:lnTo>
                    <a:pt x="1305" y="367"/>
                  </a:lnTo>
                  <a:lnTo>
                    <a:pt x="1221" y="394"/>
                  </a:lnTo>
                  <a:lnTo>
                    <a:pt x="1139" y="425"/>
                  </a:lnTo>
                  <a:lnTo>
                    <a:pt x="1061" y="462"/>
                  </a:lnTo>
                  <a:lnTo>
                    <a:pt x="985" y="503"/>
                  </a:lnTo>
                  <a:lnTo>
                    <a:pt x="912" y="548"/>
                  </a:lnTo>
                  <a:lnTo>
                    <a:pt x="842" y="599"/>
                  </a:lnTo>
                  <a:lnTo>
                    <a:pt x="776" y="654"/>
                  </a:lnTo>
                  <a:lnTo>
                    <a:pt x="714" y="712"/>
                  </a:lnTo>
                  <a:lnTo>
                    <a:pt x="655" y="775"/>
                  </a:lnTo>
                  <a:lnTo>
                    <a:pt x="600" y="842"/>
                  </a:lnTo>
                  <a:lnTo>
                    <a:pt x="550" y="911"/>
                  </a:lnTo>
                  <a:lnTo>
                    <a:pt x="503" y="984"/>
                  </a:lnTo>
                  <a:lnTo>
                    <a:pt x="462" y="1061"/>
                  </a:lnTo>
                  <a:lnTo>
                    <a:pt x="426" y="1139"/>
                  </a:lnTo>
                  <a:lnTo>
                    <a:pt x="394" y="1220"/>
                  </a:lnTo>
                  <a:lnTo>
                    <a:pt x="368" y="1305"/>
                  </a:lnTo>
                  <a:lnTo>
                    <a:pt x="347" y="1390"/>
                  </a:lnTo>
                  <a:lnTo>
                    <a:pt x="332" y="1479"/>
                  </a:lnTo>
                  <a:lnTo>
                    <a:pt x="323" y="1569"/>
                  </a:lnTo>
                  <a:lnTo>
                    <a:pt x="320" y="1660"/>
                  </a:lnTo>
                  <a:lnTo>
                    <a:pt x="323" y="1743"/>
                  </a:lnTo>
                  <a:lnTo>
                    <a:pt x="330" y="1824"/>
                  </a:lnTo>
                  <a:lnTo>
                    <a:pt x="342" y="1904"/>
                  </a:lnTo>
                  <a:lnTo>
                    <a:pt x="358" y="1983"/>
                  </a:lnTo>
                  <a:lnTo>
                    <a:pt x="380" y="2059"/>
                  </a:lnTo>
                  <a:lnTo>
                    <a:pt x="406" y="2136"/>
                  </a:lnTo>
                  <a:lnTo>
                    <a:pt x="437" y="2210"/>
                  </a:lnTo>
                  <a:lnTo>
                    <a:pt x="471" y="2281"/>
                  </a:lnTo>
                  <a:lnTo>
                    <a:pt x="511" y="2352"/>
                  </a:lnTo>
                  <a:lnTo>
                    <a:pt x="555" y="2419"/>
                  </a:lnTo>
                  <a:lnTo>
                    <a:pt x="603" y="2485"/>
                  </a:lnTo>
                  <a:lnTo>
                    <a:pt x="655" y="2547"/>
                  </a:lnTo>
                  <a:lnTo>
                    <a:pt x="711" y="2607"/>
                  </a:lnTo>
                  <a:lnTo>
                    <a:pt x="768" y="2661"/>
                  </a:lnTo>
                  <a:lnTo>
                    <a:pt x="829" y="2712"/>
                  </a:lnTo>
                  <a:lnTo>
                    <a:pt x="892" y="2760"/>
                  </a:lnTo>
                  <a:lnTo>
                    <a:pt x="958" y="2803"/>
                  </a:lnTo>
                  <a:lnTo>
                    <a:pt x="1027" y="2842"/>
                  </a:lnTo>
                  <a:lnTo>
                    <a:pt x="1098" y="2878"/>
                  </a:lnTo>
                  <a:lnTo>
                    <a:pt x="1170" y="2910"/>
                  </a:lnTo>
                  <a:lnTo>
                    <a:pt x="1244" y="2936"/>
                  </a:lnTo>
                  <a:lnTo>
                    <a:pt x="1271" y="2947"/>
                  </a:lnTo>
                  <a:lnTo>
                    <a:pt x="1294" y="2962"/>
                  </a:lnTo>
                  <a:lnTo>
                    <a:pt x="1314" y="2982"/>
                  </a:lnTo>
                  <a:lnTo>
                    <a:pt x="1331" y="3003"/>
                  </a:lnTo>
                  <a:lnTo>
                    <a:pt x="1343" y="3028"/>
                  </a:lnTo>
                  <a:lnTo>
                    <a:pt x="1351" y="3054"/>
                  </a:lnTo>
                  <a:lnTo>
                    <a:pt x="1354" y="3082"/>
                  </a:lnTo>
                  <a:lnTo>
                    <a:pt x="1353" y="3109"/>
                  </a:lnTo>
                  <a:lnTo>
                    <a:pt x="1347" y="3138"/>
                  </a:lnTo>
                  <a:lnTo>
                    <a:pt x="1335" y="3165"/>
                  </a:lnTo>
                  <a:lnTo>
                    <a:pt x="1319" y="3189"/>
                  </a:lnTo>
                  <a:lnTo>
                    <a:pt x="1298" y="3209"/>
                  </a:lnTo>
                  <a:lnTo>
                    <a:pt x="1276" y="3226"/>
                  </a:lnTo>
                  <a:lnTo>
                    <a:pt x="1250" y="3237"/>
                  </a:lnTo>
                  <a:lnTo>
                    <a:pt x="1223" y="3246"/>
                  </a:lnTo>
                  <a:lnTo>
                    <a:pt x="1194" y="3248"/>
                  </a:lnTo>
                  <a:lnTo>
                    <a:pt x="1170" y="3246"/>
                  </a:lnTo>
                  <a:lnTo>
                    <a:pt x="1144" y="3240"/>
                  </a:lnTo>
                  <a:lnTo>
                    <a:pt x="1063" y="3211"/>
                  </a:lnTo>
                  <a:lnTo>
                    <a:pt x="983" y="3177"/>
                  </a:lnTo>
                  <a:lnTo>
                    <a:pt x="904" y="3140"/>
                  </a:lnTo>
                  <a:lnTo>
                    <a:pt x="828" y="3098"/>
                  </a:lnTo>
                  <a:lnTo>
                    <a:pt x="753" y="3052"/>
                  </a:lnTo>
                  <a:lnTo>
                    <a:pt x="682" y="3003"/>
                  </a:lnTo>
                  <a:lnTo>
                    <a:pt x="613" y="2949"/>
                  </a:lnTo>
                  <a:lnTo>
                    <a:pt x="547" y="2893"/>
                  </a:lnTo>
                  <a:lnTo>
                    <a:pt x="484" y="2832"/>
                  </a:lnTo>
                  <a:lnTo>
                    <a:pt x="419" y="2764"/>
                  </a:lnTo>
                  <a:lnTo>
                    <a:pt x="358" y="2693"/>
                  </a:lnTo>
                  <a:lnTo>
                    <a:pt x="302" y="2617"/>
                  </a:lnTo>
                  <a:lnTo>
                    <a:pt x="251" y="2541"/>
                  </a:lnTo>
                  <a:lnTo>
                    <a:pt x="205" y="2461"/>
                  </a:lnTo>
                  <a:lnTo>
                    <a:pt x="163" y="2379"/>
                  </a:lnTo>
                  <a:lnTo>
                    <a:pt x="125" y="2295"/>
                  </a:lnTo>
                  <a:lnTo>
                    <a:pt x="93" y="2209"/>
                  </a:lnTo>
                  <a:lnTo>
                    <a:pt x="64" y="2121"/>
                  </a:lnTo>
                  <a:lnTo>
                    <a:pt x="42" y="2032"/>
                  </a:lnTo>
                  <a:lnTo>
                    <a:pt x="23" y="1940"/>
                  </a:lnTo>
                  <a:lnTo>
                    <a:pt x="10" y="1849"/>
                  </a:lnTo>
                  <a:lnTo>
                    <a:pt x="3" y="1755"/>
                  </a:lnTo>
                  <a:lnTo>
                    <a:pt x="0" y="1660"/>
                  </a:lnTo>
                  <a:lnTo>
                    <a:pt x="3" y="1555"/>
                  </a:lnTo>
                  <a:lnTo>
                    <a:pt x="13" y="1453"/>
                  </a:lnTo>
                  <a:lnTo>
                    <a:pt x="29" y="1352"/>
                  </a:lnTo>
                  <a:lnTo>
                    <a:pt x="51" y="1252"/>
                  </a:lnTo>
                  <a:lnTo>
                    <a:pt x="78" y="1155"/>
                  </a:lnTo>
                  <a:lnTo>
                    <a:pt x="112" y="1061"/>
                  </a:lnTo>
                  <a:lnTo>
                    <a:pt x="151" y="969"/>
                  </a:lnTo>
                  <a:lnTo>
                    <a:pt x="194" y="880"/>
                  </a:lnTo>
                  <a:lnTo>
                    <a:pt x="244" y="795"/>
                  </a:lnTo>
                  <a:lnTo>
                    <a:pt x="298" y="712"/>
                  </a:lnTo>
                  <a:lnTo>
                    <a:pt x="356" y="633"/>
                  </a:lnTo>
                  <a:lnTo>
                    <a:pt x="419" y="558"/>
                  </a:lnTo>
                  <a:lnTo>
                    <a:pt x="487" y="486"/>
                  </a:lnTo>
                  <a:lnTo>
                    <a:pt x="559" y="419"/>
                  </a:lnTo>
                  <a:lnTo>
                    <a:pt x="634" y="356"/>
                  </a:lnTo>
                  <a:lnTo>
                    <a:pt x="713" y="298"/>
                  </a:lnTo>
                  <a:lnTo>
                    <a:pt x="795" y="244"/>
                  </a:lnTo>
                  <a:lnTo>
                    <a:pt x="881" y="194"/>
                  </a:lnTo>
                  <a:lnTo>
                    <a:pt x="969" y="150"/>
                  </a:lnTo>
                  <a:lnTo>
                    <a:pt x="1062" y="112"/>
                  </a:lnTo>
                  <a:lnTo>
                    <a:pt x="1156" y="78"/>
                  </a:lnTo>
                  <a:lnTo>
                    <a:pt x="1252" y="50"/>
                  </a:lnTo>
                  <a:lnTo>
                    <a:pt x="1352" y="28"/>
                  </a:lnTo>
                  <a:lnTo>
                    <a:pt x="1453" y="13"/>
                  </a:lnTo>
                  <a:lnTo>
                    <a:pt x="1557" y="3"/>
                  </a:lnTo>
                  <a:lnTo>
                    <a:pt x="16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1A1E170-6D97-4687-8587-40CD4014A907}"/>
              </a:ext>
            </a:extLst>
          </p:cNvPr>
          <p:cNvSpPr/>
          <p:nvPr/>
        </p:nvSpPr>
        <p:spPr>
          <a:xfrm>
            <a:off x="7112250" y="1658341"/>
            <a:ext cx="3677894" cy="5853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REGARDS TO: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C87BCB5-AC51-4D84-9918-6A988D6304C4}"/>
              </a:ext>
            </a:extLst>
          </p:cNvPr>
          <p:cNvSpPr/>
          <p:nvPr/>
        </p:nvSpPr>
        <p:spPr>
          <a:xfrm>
            <a:off x="7112250" y="2243734"/>
            <a:ext cx="3677894" cy="36861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kern="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ENG. JOHN MWITI</a:t>
            </a:r>
          </a:p>
          <a:p>
            <a:endParaRPr lang="en-US" sz="1600" b="1" kern="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kern="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KOBIA MUCHEKE</a:t>
            </a:r>
          </a:p>
          <a:p>
            <a:endParaRPr lang="en-US" sz="1600" b="1" kern="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kern="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DR.MANENE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kern="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kern="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MEMBERS OF MHEP FORUM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8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483515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F5FCFF"/>
              </a:gs>
              <a:gs pos="1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 flipH="1">
            <a:off x="6461207" y="-79262"/>
            <a:ext cx="5714999" cy="6325877"/>
            <a:chOff x="1" y="0"/>
            <a:chExt cx="5497282" cy="6084888"/>
          </a:xfrm>
        </p:grpSpPr>
        <p:sp>
          <p:nvSpPr>
            <p:cNvPr id="29" name="Freeform 28"/>
            <p:cNvSpPr/>
            <p:nvPr/>
          </p:nvSpPr>
          <p:spPr>
            <a:xfrm>
              <a:off x="1" y="541338"/>
              <a:ext cx="1668463" cy="4605338"/>
            </a:xfrm>
            <a:custGeom>
              <a:avLst/>
              <a:gdLst>
                <a:gd name="connsiteX0" fmla="*/ 1014246 w 1668463"/>
                <a:gd name="connsiteY0" fmla="*/ 0 h 4605338"/>
                <a:gd name="connsiteX1" fmla="*/ 1668463 w 1668463"/>
                <a:gd name="connsiteY1" fmla="*/ 4605338 h 4605338"/>
                <a:gd name="connsiteX2" fmla="*/ 432411 w 1668463"/>
                <a:gd name="connsiteY2" fmla="*/ 3247390 h 4605338"/>
                <a:gd name="connsiteX3" fmla="*/ 162373 w 1668463"/>
                <a:gd name="connsiteY3" fmla="*/ 1747524 h 4605338"/>
                <a:gd name="connsiteX4" fmla="*/ 9650 w 1668463"/>
                <a:gd name="connsiteY4" fmla="*/ 1597085 h 4605338"/>
                <a:gd name="connsiteX5" fmla="*/ 0 w 1668463"/>
                <a:gd name="connsiteY5" fmla="*/ 1591492 h 4605338"/>
                <a:gd name="connsiteX6" fmla="*/ 0 w 1668463"/>
                <a:gd name="connsiteY6" fmla="*/ 52991 h 4605338"/>
                <a:gd name="connsiteX7" fmla="*/ 75921 w 1668463"/>
                <a:gd name="connsiteY7" fmla="*/ 49025 h 4605338"/>
                <a:gd name="connsiteX8" fmla="*/ 1014246 w 1668463"/>
                <a:gd name="connsiteY8" fmla="*/ 0 h 460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8463" h="4605338">
                  <a:moveTo>
                    <a:pt x="1014246" y="0"/>
                  </a:moveTo>
                  <a:cubicBezTo>
                    <a:pt x="1014246" y="0"/>
                    <a:pt x="1014246" y="0"/>
                    <a:pt x="1668463" y="4605338"/>
                  </a:cubicBezTo>
                  <a:cubicBezTo>
                    <a:pt x="763695" y="4416116"/>
                    <a:pt x="407356" y="3959756"/>
                    <a:pt x="432411" y="3247390"/>
                  </a:cubicBezTo>
                  <a:cubicBezTo>
                    <a:pt x="446331" y="2765986"/>
                    <a:pt x="329407" y="1972921"/>
                    <a:pt x="162373" y="1747524"/>
                  </a:cubicBezTo>
                  <a:cubicBezTo>
                    <a:pt x="122702" y="1694653"/>
                    <a:pt x="72592" y="1641956"/>
                    <a:pt x="9650" y="1597085"/>
                  </a:cubicBezTo>
                  <a:lnTo>
                    <a:pt x="0" y="1591492"/>
                  </a:lnTo>
                  <a:lnTo>
                    <a:pt x="0" y="52991"/>
                  </a:lnTo>
                  <a:lnTo>
                    <a:pt x="75921" y="49025"/>
                  </a:lnTo>
                  <a:cubicBezTo>
                    <a:pt x="326438" y="35936"/>
                    <a:pt x="634766" y="19827"/>
                    <a:pt x="1014246" y="0"/>
                  </a:cubicBezTo>
                  <a:close/>
                </a:path>
              </a:pathLst>
            </a:custGeom>
            <a:gradFill flip="none" rotWithShape="1">
              <a:gsLst>
                <a:gs pos="51000">
                  <a:srgbClr val="3EDCFC"/>
                </a:gs>
                <a:gs pos="7000">
                  <a:srgbClr val="20BEEB"/>
                </a:gs>
                <a:gs pos="86000">
                  <a:srgbClr val="01A0D9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603375" y="1162050"/>
              <a:ext cx="3556000" cy="3859213"/>
            </a:xfrm>
            <a:custGeom>
              <a:avLst/>
              <a:gdLst>
                <a:gd name="T0" fmla="*/ 1124 w 1277"/>
                <a:gd name="T1" fmla="*/ 446 h 1387"/>
                <a:gd name="T2" fmla="*/ 914 w 1277"/>
                <a:gd name="T3" fmla="*/ 1260 h 1387"/>
                <a:gd name="T4" fmla="*/ 152 w 1277"/>
                <a:gd name="T5" fmla="*/ 904 h 1387"/>
                <a:gd name="T6" fmla="*/ 345 w 1277"/>
                <a:gd name="T7" fmla="*/ 84 h 1387"/>
                <a:gd name="T8" fmla="*/ 1124 w 1277"/>
                <a:gd name="T9" fmla="*/ 446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387">
                  <a:moveTo>
                    <a:pt x="1124" y="446"/>
                  </a:moveTo>
                  <a:cubicBezTo>
                    <a:pt x="1277" y="770"/>
                    <a:pt x="1182" y="1134"/>
                    <a:pt x="914" y="1260"/>
                  </a:cubicBezTo>
                  <a:cubicBezTo>
                    <a:pt x="646" y="1387"/>
                    <a:pt x="305" y="1228"/>
                    <a:pt x="152" y="904"/>
                  </a:cubicBezTo>
                  <a:cubicBezTo>
                    <a:pt x="0" y="581"/>
                    <a:pt x="77" y="210"/>
                    <a:pt x="345" y="84"/>
                  </a:cubicBezTo>
                  <a:cubicBezTo>
                    <a:pt x="613" y="0"/>
                    <a:pt x="972" y="123"/>
                    <a:pt x="1124" y="446"/>
                  </a:cubicBezTo>
                  <a:close/>
                </a:path>
              </a:pathLst>
            </a:custGeom>
            <a:gradFill flip="none" rotWithShape="1">
              <a:gsLst>
                <a:gs pos="64000">
                  <a:srgbClr val="3EDCFC"/>
                </a:gs>
                <a:gs pos="100000">
                  <a:srgbClr val="20BEEB"/>
                </a:gs>
                <a:gs pos="0">
                  <a:srgbClr val="01A0D9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419100" y="2016125"/>
              <a:ext cx="2990850" cy="3598863"/>
            </a:xfrm>
            <a:prstGeom prst="ellipse">
              <a:avLst/>
            </a:prstGeom>
            <a:gradFill flip="none" rotWithShape="1">
              <a:gsLst>
                <a:gs pos="5000">
                  <a:srgbClr val="3EDCFC"/>
                </a:gs>
                <a:gs pos="88000">
                  <a:srgbClr val="01A0D9"/>
                </a:gs>
              </a:gsLst>
              <a:lin ang="4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763588" y="2006600"/>
              <a:ext cx="4403725" cy="4078288"/>
            </a:xfrm>
            <a:custGeom>
              <a:avLst/>
              <a:gdLst>
                <a:gd name="T0" fmla="*/ 1223 w 1582"/>
                <a:gd name="T1" fmla="*/ 0 h 1465"/>
                <a:gd name="T2" fmla="*/ 1581 w 1582"/>
                <a:gd name="T3" fmla="*/ 663 h 1465"/>
                <a:gd name="T4" fmla="*/ 785 w 1582"/>
                <a:gd name="T5" fmla="*/ 1464 h 1465"/>
                <a:gd name="T6" fmla="*/ 0 w 1582"/>
                <a:gd name="T7" fmla="*/ 824 h 1465"/>
                <a:gd name="T8" fmla="*/ 1223 w 1582"/>
                <a:gd name="T9" fmla="*/ 0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2" h="1465">
                  <a:moveTo>
                    <a:pt x="1223" y="0"/>
                  </a:moveTo>
                  <a:cubicBezTo>
                    <a:pt x="1438" y="142"/>
                    <a:pt x="1580" y="386"/>
                    <a:pt x="1581" y="663"/>
                  </a:cubicBezTo>
                  <a:cubicBezTo>
                    <a:pt x="1582" y="1104"/>
                    <a:pt x="1226" y="1463"/>
                    <a:pt x="785" y="1464"/>
                  </a:cubicBezTo>
                  <a:cubicBezTo>
                    <a:pt x="398" y="1465"/>
                    <a:pt x="74" y="1190"/>
                    <a:pt x="0" y="824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50800" dir="2700000" algn="t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085850" y="2752725"/>
              <a:ext cx="3781425" cy="2947988"/>
            </a:xfrm>
            <a:custGeom>
              <a:avLst/>
              <a:gdLst>
                <a:gd name="T0" fmla="*/ 1358 w 1358"/>
                <a:gd name="T1" fmla="*/ 312 h 1059"/>
                <a:gd name="T2" fmla="*/ 611 w 1358"/>
                <a:gd name="T3" fmla="*/ 1059 h 1059"/>
                <a:gd name="T4" fmla="*/ 0 w 1358"/>
                <a:gd name="T5" fmla="*/ 740 h 1059"/>
                <a:gd name="T6" fmla="*/ 558 w 1358"/>
                <a:gd name="T7" fmla="*/ 979 h 1059"/>
                <a:gd name="T8" fmla="*/ 1321 w 1358"/>
                <a:gd name="T9" fmla="*/ 232 h 1059"/>
                <a:gd name="T10" fmla="*/ 1283 w 1358"/>
                <a:gd name="T11" fmla="*/ 0 h 1059"/>
                <a:gd name="T12" fmla="*/ 1306 w 1358"/>
                <a:gd name="T13" fmla="*/ 39 h 1059"/>
                <a:gd name="T14" fmla="*/ 1358 w 1358"/>
                <a:gd name="T15" fmla="*/ 312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8" h="1059">
                  <a:moveTo>
                    <a:pt x="1358" y="312"/>
                  </a:moveTo>
                  <a:cubicBezTo>
                    <a:pt x="1358" y="724"/>
                    <a:pt x="1023" y="1059"/>
                    <a:pt x="611" y="1059"/>
                  </a:cubicBezTo>
                  <a:cubicBezTo>
                    <a:pt x="362" y="1059"/>
                    <a:pt x="136" y="934"/>
                    <a:pt x="0" y="740"/>
                  </a:cubicBezTo>
                  <a:cubicBezTo>
                    <a:pt x="141" y="888"/>
                    <a:pt x="341" y="979"/>
                    <a:pt x="558" y="979"/>
                  </a:cubicBezTo>
                  <a:cubicBezTo>
                    <a:pt x="979" y="979"/>
                    <a:pt x="1321" y="644"/>
                    <a:pt x="1321" y="232"/>
                  </a:cubicBezTo>
                  <a:cubicBezTo>
                    <a:pt x="1321" y="152"/>
                    <a:pt x="1308" y="74"/>
                    <a:pt x="1283" y="0"/>
                  </a:cubicBezTo>
                  <a:cubicBezTo>
                    <a:pt x="1291" y="13"/>
                    <a:pt x="1299" y="25"/>
                    <a:pt x="1306" y="39"/>
                  </a:cubicBezTo>
                  <a:cubicBezTo>
                    <a:pt x="1339" y="125"/>
                    <a:pt x="1358" y="217"/>
                    <a:pt x="1358" y="3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" y="0"/>
              <a:ext cx="4878137" cy="5099452"/>
            </a:xfrm>
            <a:custGeom>
              <a:avLst/>
              <a:gdLst>
                <a:gd name="connsiteX0" fmla="*/ 0 w 4878137"/>
                <a:gd name="connsiteY0" fmla="*/ 0 h 5099452"/>
                <a:gd name="connsiteX1" fmla="*/ 2316870 w 4878137"/>
                <a:gd name="connsiteY1" fmla="*/ 0 h 5099452"/>
                <a:gd name="connsiteX2" fmla="*/ 2314360 w 4878137"/>
                <a:gd name="connsiteY2" fmla="*/ 45173 h 5099452"/>
                <a:gd name="connsiteX3" fmla="*/ 3725600 w 4878137"/>
                <a:gd name="connsiteY3" fmla="*/ 1620458 h 5099452"/>
                <a:gd name="connsiteX4" fmla="*/ 4084674 w 4878137"/>
                <a:gd name="connsiteY4" fmla="*/ 1809714 h 5099452"/>
                <a:gd name="connsiteX5" fmla="*/ 4877975 w 4878137"/>
                <a:gd name="connsiteY5" fmla="*/ 3318202 h 5099452"/>
                <a:gd name="connsiteX6" fmla="*/ 3032506 w 4878137"/>
                <a:gd name="connsiteY6" fmla="*/ 5099443 h 5099452"/>
                <a:gd name="connsiteX7" fmla="*/ 1200955 w 4878137"/>
                <a:gd name="connsiteY7" fmla="*/ 3646619 h 5099452"/>
                <a:gd name="connsiteX8" fmla="*/ 1167553 w 4878137"/>
                <a:gd name="connsiteY8" fmla="*/ 3343251 h 5099452"/>
                <a:gd name="connsiteX9" fmla="*/ 315798 w 4878137"/>
                <a:gd name="connsiteY9" fmla="*/ 1116700 h 5099452"/>
                <a:gd name="connsiteX10" fmla="*/ 51364 w 4878137"/>
                <a:gd name="connsiteY10" fmla="*/ 952492 h 5099452"/>
                <a:gd name="connsiteX11" fmla="*/ 0 w 4878137"/>
                <a:gd name="connsiteY11" fmla="*/ 908218 h 509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78137" h="5099452">
                  <a:moveTo>
                    <a:pt x="0" y="0"/>
                  </a:moveTo>
                  <a:lnTo>
                    <a:pt x="2316870" y="0"/>
                  </a:lnTo>
                  <a:lnTo>
                    <a:pt x="2314360" y="45173"/>
                  </a:lnTo>
                  <a:cubicBezTo>
                    <a:pt x="2303226" y="960842"/>
                    <a:pt x="3063125" y="1289258"/>
                    <a:pt x="3725600" y="1620458"/>
                  </a:cubicBezTo>
                  <a:cubicBezTo>
                    <a:pt x="3853642" y="1670555"/>
                    <a:pt x="3973333" y="1734568"/>
                    <a:pt x="4084674" y="1809714"/>
                  </a:cubicBezTo>
                  <a:cubicBezTo>
                    <a:pt x="4571788" y="2143697"/>
                    <a:pt x="4886325" y="2697552"/>
                    <a:pt x="4877975" y="3318202"/>
                  </a:cubicBezTo>
                  <a:cubicBezTo>
                    <a:pt x="4864057" y="4300668"/>
                    <a:pt x="4045704" y="5093877"/>
                    <a:pt x="3032506" y="5099443"/>
                  </a:cubicBezTo>
                  <a:cubicBezTo>
                    <a:pt x="2133432" y="5102226"/>
                    <a:pt x="1373532" y="4481575"/>
                    <a:pt x="1200955" y="3646619"/>
                  </a:cubicBezTo>
                  <a:cubicBezTo>
                    <a:pt x="1181470" y="3546424"/>
                    <a:pt x="1170336" y="3446229"/>
                    <a:pt x="1167553" y="3343251"/>
                  </a:cubicBezTo>
                  <a:cubicBezTo>
                    <a:pt x="1033944" y="2207710"/>
                    <a:pt x="964356" y="1581493"/>
                    <a:pt x="315798" y="1116700"/>
                  </a:cubicBezTo>
                  <a:cubicBezTo>
                    <a:pt x="223942" y="1069386"/>
                    <a:pt x="134869" y="1013722"/>
                    <a:pt x="51364" y="952492"/>
                  </a:cubicBezTo>
                  <a:lnTo>
                    <a:pt x="0" y="908218"/>
                  </a:lnTo>
                  <a:close/>
                </a:path>
              </a:pathLst>
            </a:custGeom>
            <a:gradFill flip="none" rotWithShape="1">
              <a:gsLst>
                <a:gs pos="48000">
                  <a:srgbClr val="3EDCFC"/>
                </a:gs>
                <a:gs pos="100000">
                  <a:srgbClr val="01A0D9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" y="1"/>
              <a:ext cx="4956175" cy="5789613"/>
            </a:xfrm>
            <a:custGeom>
              <a:avLst/>
              <a:gdLst>
                <a:gd name="connsiteX0" fmla="*/ 0 w 4956175"/>
                <a:gd name="connsiteY0" fmla="*/ 0 h 5789613"/>
                <a:gd name="connsiteX1" fmla="*/ 1935821 w 4956175"/>
                <a:gd name="connsiteY1" fmla="*/ 0 h 5789613"/>
                <a:gd name="connsiteX2" fmla="*/ 1961083 w 4956175"/>
                <a:gd name="connsiteY2" fmla="*/ 159993 h 5789613"/>
                <a:gd name="connsiteX3" fmla="*/ 3569855 w 4956175"/>
                <a:gd name="connsiteY3" fmla="*/ 1600751 h 5789613"/>
                <a:gd name="connsiteX4" fmla="*/ 3990205 w 4956175"/>
                <a:gd name="connsiteY4" fmla="*/ 1820632 h 5789613"/>
                <a:gd name="connsiteX5" fmla="*/ 4956175 w 4956175"/>
                <a:gd name="connsiteY5" fmla="*/ 3621425 h 5789613"/>
                <a:gd name="connsiteX6" fmla="*/ 2787614 w 4956175"/>
                <a:gd name="connsiteY6" fmla="*/ 5789613 h 5789613"/>
                <a:gd name="connsiteX7" fmla="*/ 663594 w 4956175"/>
                <a:gd name="connsiteY7" fmla="*/ 4044486 h 5789613"/>
                <a:gd name="connsiteX8" fmla="*/ 621837 w 4956175"/>
                <a:gd name="connsiteY8" fmla="*/ 3688224 h 5789613"/>
                <a:gd name="connsiteX9" fmla="*/ 13771 w 4956175"/>
                <a:gd name="connsiteY9" fmla="*/ 1414437 h 5789613"/>
                <a:gd name="connsiteX10" fmla="*/ 0 w 4956175"/>
                <a:gd name="connsiteY10" fmla="*/ 1399141 h 578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56175" h="5789613">
                  <a:moveTo>
                    <a:pt x="0" y="0"/>
                  </a:moveTo>
                  <a:lnTo>
                    <a:pt x="1935821" y="0"/>
                  </a:lnTo>
                  <a:lnTo>
                    <a:pt x="1961083" y="159993"/>
                  </a:lnTo>
                  <a:cubicBezTo>
                    <a:pt x="2133949" y="949590"/>
                    <a:pt x="2890266" y="1271975"/>
                    <a:pt x="3569855" y="1600751"/>
                  </a:cubicBezTo>
                  <a:cubicBezTo>
                    <a:pt x="3717395" y="1659201"/>
                    <a:pt x="3859368" y="1731566"/>
                    <a:pt x="3990205" y="1820632"/>
                  </a:cubicBezTo>
                  <a:cubicBezTo>
                    <a:pt x="4572015" y="2207510"/>
                    <a:pt x="4956175" y="2869935"/>
                    <a:pt x="4956175" y="3621425"/>
                  </a:cubicBezTo>
                  <a:cubicBezTo>
                    <a:pt x="4956175" y="4818243"/>
                    <a:pt x="3984638" y="5789613"/>
                    <a:pt x="2787614" y="5789613"/>
                  </a:cubicBezTo>
                  <a:cubicBezTo>
                    <a:pt x="1738131" y="5789613"/>
                    <a:pt x="861242" y="5038123"/>
                    <a:pt x="663594" y="4044486"/>
                  </a:cubicBezTo>
                  <a:cubicBezTo>
                    <a:pt x="641324" y="3930371"/>
                    <a:pt x="627405" y="3810689"/>
                    <a:pt x="621837" y="3688224"/>
                  </a:cubicBezTo>
                  <a:cubicBezTo>
                    <a:pt x="501961" y="2602738"/>
                    <a:pt x="426190" y="1915971"/>
                    <a:pt x="13771" y="1414437"/>
                  </a:cubicBezTo>
                  <a:lnTo>
                    <a:pt x="0" y="1399141"/>
                  </a:lnTo>
                  <a:close/>
                </a:path>
              </a:pathLst>
            </a:custGeom>
            <a:blipFill dpi="0" rotWithShape="0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088015" y="543813"/>
              <a:ext cx="3409268" cy="1046406"/>
              <a:chOff x="2185989" y="674445"/>
              <a:chExt cx="3409268" cy="1046406"/>
            </a:xfrm>
          </p:grpSpPr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2185989" y="1222096"/>
                <a:ext cx="3287712" cy="498755"/>
              </a:xfrm>
              <a:custGeom>
                <a:avLst/>
                <a:gdLst>
                  <a:gd name="T0" fmla="*/ 16 w 968"/>
                  <a:gd name="T1" fmla="*/ 128 h 168"/>
                  <a:gd name="T2" fmla="*/ 952 w 968"/>
                  <a:gd name="T3" fmla="*/ 168 h 168"/>
                  <a:gd name="T4" fmla="*/ 968 w 968"/>
                  <a:gd name="T5" fmla="*/ 152 h 168"/>
                  <a:gd name="T6" fmla="*/ 968 w 968"/>
                  <a:gd name="T7" fmla="*/ 16 h 168"/>
                  <a:gd name="T8" fmla="*/ 952 w 968"/>
                  <a:gd name="T9" fmla="*/ 0 h 168"/>
                  <a:gd name="T10" fmla="*/ 16 w 968"/>
                  <a:gd name="T11" fmla="*/ 0 h 168"/>
                  <a:gd name="T12" fmla="*/ 0 w 968"/>
                  <a:gd name="T13" fmla="*/ 16 h 168"/>
                  <a:gd name="T14" fmla="*/ 0 w 968"/>
                  <a:gd name="T15" fmla="*/ 112 h 168"/>
                  <a:gd name="T16" fmla="*/ 16 w 968"/>
                  <a:gd name="T17" fmla="*/ 12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8" h="168">
                    <a:moveTo>
                      <a:pt x="16" y="128"/>
                    </a:moveTo>
                    <a:cubicBezTo>
                      <a:pt x="952" y="168"/>
                      <a:pt x="952" y="168"/>
                      <a:pt x="952" y="168"/>
                    </a:cubicBezTo>
                    <a:cubicBezTo>
                      <a:pt x="961" y="168"/>
                      <a:pt x="968" y="161"/>
                      <a:pt x="968" y="152"/>
                    </a:cubicBezTo>
                    <a:cubicBezTo>
                      <a:pt x="968" y="16"/>
                      <a:pt x="968" y="16"/>
                      <a:pt x="968" y="16"/>
                    </a:cubicBezTo>
                    <a:cubicBezTo>
                      <a:pt x="968" y="8"/>
                      <a:pt x="961" y="0"/>
                      <a:pt x="95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0" y="8"/>
                      <a:pt x="0" y="16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8" y="128"/>
                      <a:pt x="16" y="128"/>
                    </a:cubicBezTo>
                    <a:close/>
                  </a:path>
                </a:pathLst>
              </a:custGeom>
              <a:gradFill flip="none" rotWithShape="1">
                <a:gsLst>
                  <a:gs pos="65000">
                    <a:srgbClr val="109CC2"/>
                  </a:gs>
                  <a:gs pos="13000">
                    <a:srgbClr val="21C0EC">
                      <a:alpha val="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2185989" y="674445"/>
                <a:ext cx="3409268" cy="903993"/>
              </a:xfrm>
              <a:custGeom>
                <a:avLst/>
                <a:gdLst>
                  <a:gd name="T0" fmla="*/ 952 w 968"/>
                  <a:gd name="T1" fmla="*/ 304 h 304"/>
                  <a:gd name="T2" fmla="*/ 16 w 968"/>
                  <a:gd name="T3" fmla="*/ 304 h 304"/>
                  <a:gd name="T4" fmla="*/ 0 w 968"/>
                  <a:gd name="T5" fmla="*/ 288 h 304"/>
                  <a:gd name="T6" fmla="*/ 0 w 968"/>
                  <a:gd name="T7" fmla="*/ 16 h 304"/>
                  <a:gd name="T8" fmla="*/ 16 w 968"/>
                  <a:gd name="T9" fmla="*/ 0 h 304"/>
                  <a:gd name="T10" fmla="*/ 952 w 968"/>
                  <a:gd name="T11" fmla="*/ 0 h 304"/>
                  <a:gd name="T12" fmla="*/ 968 w 968"/>
                  <a:gd name="T13" fmla="*/ 16 h 304"/>
                  <a:gd name="T14" fmla="*/ 968 w 968"/>
                  <a:gd name="T15" fmla="*/ 288 h 304"/>
                  <a:gd name="T16" fmla="*/ 952 w 968"/>
                  <a:gd name="T17" fmla="*/ 3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8" h="304">
                    <a:moveTo>
                      <a:pt x="952" y="304"/>
                    </a:moveTo>
                    <a:cubicBezTo>
                      <a:pt x="16" y="304"/>
                      <a:pt x="16" y="304"/>
                      <a:pt x="16" y="304"/>
                    </a:cubicBezTo>
                    <a:cubicBezTo>
                      <a:pt x="8" y="304"/>
                      <a:pt x="0" y="297"/>
                      <a:pt x="0" y="28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8"/>
                      <a:pt x="8" y="0"/>
                      <a:pt x="16" y="0"/>
                    </a:cubicBezTo>
                    <a:cubicBezTo>
                      <a:pt x="952" y="0"/>
                      <a:pt x="952" y="0"/>
                      <a:pt x="952" y="0"/>
                    </a:cubicBezTo>
                    <a:cubicBezTo>
                      <a:pt x="961" y="0"/>
                      <a:pt x="968" y="8"/>
                      <a:pt x="968" y="16"/>
                    </a:cubicBezTo>
                    <a:cubicBezTo>
                      <a:pt x="968" y="288"/>
                      <a:pt x="968" y="288"/>
                      <a:pt x="968" y="288"/>
                    </a:cubicBezTo>
                    <a:cubicBezTo>
                      <a:pt x="968" y="297"/>
                      <a:pt x="961" y="304"/>
                      <a:pt x="952" y="304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EBFCFF"/>
                  </a:gs>
                  <a:gs pos="0">
                    <a:schemeClr val="bg1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936575" y="882494"/>
                <a:ext cx="1738809" cy="4440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400" cap="none" spc="200" dirty="0">
                    <a:ln w="0">
                      <a:noFill/>
                    </a:ln>
                    <a:solidFill>
                      <a:srgbClr val="27C5EF"/>
                    </a:solidFill>
                    <a:latin typeface="Impact" panose="020B0806030902050204" pitchFamily="34" charset="0"/>
                  </a:rPr>
                  <a:t>Support us</a:t>
                </a: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437204" y="2510831"/>
            <a:ext cx="5694544" cy="4486487"/>
            <a:chOff x="6113133" y="-185672"/>
            <a:chExt cx="5694544" cy="4486487"/>
          </a:xfrm>
        </p:grpSpPr>
        <p:grpSp>
          <p:nvGrpSpPr>
            <p:cNvPr id="52" name="Group 51"/>
            <p:cNvGrpSpPr/>
            <p:nvPr/>
          </p:nvGrpSpPr>
          <p:grpSpPr>
            <a:xfrm>
              <a:off x="6113133" y="-185672"/>
              <a:ext cx="5694544" cy="4486487"/>
              <a:chOff x="6339169" y="-185672"/>
              <a:chExt cx="5694544" cy="4486487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387201" y="3228571"/>
                <a:ext cx="1550424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000" b="1" cap="none" spc="0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Check us at</a:t>
                </a:r>
                <a:endParaRPr lang="en-US" sz="2000" b="1" cap="none" spc="0" dirty="0">
                  <a:ln w="0">
                    <a:noFill/>
                  </a:ln>
                  <a:solidFill>
                    <a:srgbClr val="29C6F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339169" y="3592929"/>
                <a:ext cx="56945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Open Sans" panose="020B0606030504020204" pitchFamily="34" charset="0"/>
                  </a:rPr>
                  <a:t>www.mhep.epizy.com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E03C767-93F9-4F52-A0A2-7362575E631C}"/>
                  </a:ext>
                </a:extLst>
              </p:cNvPr>
              <p:cNvSpPr/>
              <p:nvPr/>
            </p:nvSpPr>
            <p:spPr>
              <a:xfrm>
                <a:off x="6884719" y="-185672"/>
                <a:ext cx="3833614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4800" b="1" dirty="0">
                    <a:ln w="0">
                      <a:noFill/>
                    </a:ln>
                    <a:solidFill>
                      <a:srgbClr val="01A0D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THANK YOU</a:t>
                </a:r>
                <a:endParaRPr lang="en-US" sz="4800" b="1" cap="none" spc="0" dirty="0">
                  <a:ln w="0">
                    <a:noFill/>
                  </a:ln>
                  <a:solidFill>
                    <a:srgbClr val="01A0D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769826" y="917877"/>
              <a:ext cx="166551" cy="803142"/>
              <a:chOff x="6769826" y="917877"/>
              <a:chExt cx="166551" cy="80314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6853101" y="917877"/>
                <a:ext cx="0" cy="803142"/>
              </a:xfrm>
              <a:prstGeom prst="line">
                <a:avLst/>
              </a:prstGeom>
              <a:ln>
                <a:solidFill>
                  <a:srgbClr val="29C6FA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6769826" y="1236173"/>
                <a:ext cx="166551" cy="166551"/>
              </a:xfrm>
              <a:prstGeom prst="rect">
                <a:avLst/>
              </a:prstGeom>
              <a:solidFill>
                <a:srgbClr val="29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1" name="Freeform 5"/>
          <p:cNvSpPr>
            <a:spLocks/>
          </p:cNvSpPr>
          <p:nvPr/>
        </p:nvSpPr>
        <p:spPr bwMode="auto">
          <a:xfrm>
            <a:off x="1117954" y="2855490"/>
            <a:ext cx="3957264" cy="3089283"/>
          </a:xfrm>
          <a:custGeom>
            <a:avLst/>
            <a:gdLst>
              <a:gd name="T0" fmla="*/ 1358 w 1358"/>
              <a:gd name="T1" fmla="*/ 312 h 1059"/>
              <a:gd name="T2" fmla="*/ 611 w 1358"/>
              <a:gd name="T3" fmla="*/ 1059 h 1059"/>
              <a:gd name="T4" fmla="*/ 0 w 1358"/>
              <a:gd name="T5" fmla="*/ 740 h 1059"/>
              <a:gd name="T6" fmla="*/ 558 w 1358"/>
              <a:gd name="T7" fmla="*/ 979 h 1059"/>
              <a:gd name="T8" fmla="*/ 1321 w 1358"/>
              <a:gd name="T9" fmla="*/ 232 h 1059"/>
              <a:gd name="T10" fmla="*/ 1283 w 1358"/>
              <a:gd name="T11" fmla="*/ 0 h 1059"/>
              <a:gd name="T12" fmla="*/ 1306 w 1358"/>
              <a:gd name="T13" fmla="*/ 39 h 1059"/>
              <a:gd name="T14" fmla="*/ 1358 w 1358"/>
              <a:gd name="T15" fmla="*/ 312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8" h="1059">
                <a:moveTo>
                  <a:pt x="1358" y="312"/>
                </a:moveTo>
                <a:cubicBezTo>
                  <a:pt x="1358" y="724"/>
                  <a:pt x="1023" y="1059"/>
                  <a:pt x="611" y="1059"/>
                </a:cubicBezTo>
                <a:cubicBezTo>
                  <a:pt x="362" y="1059"/>
                  <a:pt x="136" y="934"/>
                  <a:pt x="0" y="740"/>
                </a:cubicBezTo>
                <a:cubicBezTo>
                  <a:pt x="141" y="888"/>
                  <a:pt x="341" y="979"/>
                  <a:pt x="558" y="979"/>
                </a:cubicBezTo>
                <a:cubicBezTo>
                  <a:pt x="979" y="979"/>
                  <a:pt x="1321" y="644"/>
                  <a:pt x="1321" y="232"/>
                </a:cubicBezTo>
                <a:cubicBezTo>
                  <a:pt x="1321" y="152"/>
                  <a:pt x="1308" y="74"/>
                  <a:pt x="1283" y="0"/>
                </a:cubicBezTo>
                <a:cubicBezTo>
                  <a:pt x="1291" y="13"/>
                  <a:pt x="1299" y="25"/>
                  <a:pt x="1306" y="39"/>
                </a:cubicBezTo>
                <a:cubicBezTo>
                  <a:pt x="1339" y="125"/>
                  <a:pt x="1358" y="217"/>
                  <a:pt x="1358" y="312"/>
                </a:cubicBezTo>
                <a:close/>
              </a:path>
            </a:pathLst>
          </a:custGeom>
          <a:solidFill>
            <a:srgbClr val="FFFFFF">
              <a:alpha val="41000"/>
            </a:srgbClr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EF2F8-10B6-42D1-924B-A5C3A5965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15" y="3237120"/>
            <a:ext cx="2701186" cy="23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3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286</Words>
  <Application>Microsoft Office PowerPoint</Application>
  <PresentationFormat>Widescreen</PresentationFormat>
  <Paragraphs>95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Impact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SlideModel.com</dc:title>
  <dc:creator>Julian</dc:creator>
  <cp:lastModifiedBy>DOMINIC KATA</cp:lastModifiedBy>
  <cp:revision>174</cp:revision>
  <dcterms:created xsi:type="dcterms:W3CDTF">2018-07-11T09:37:00Z</dcterms:created>
  <dcterms:modified xsi:type="dcterms:W3CDTF">2021-03-14T11:05:06Z</dcterms:modified>
  <cp:contentStatus/>
</cp:coreProperties>
</file>