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99"/>
    <p:restoredTop sz="94713"/>
  </p:normalViewPr>
  <p:slideViewPr>
    <p:cSldViewPr snapToGrid="0">
      <p:cViewPr varScale="1">
        <p:scale>
          <a:sx n="114" d="100"/>
          <a:sy n="114" d="100"/>
        </p:scale>
        <p:origin x="304" y="1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7T06:49:51.22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5349 173,'-67'0,"7"0,5 0,-9 0,-8 0,2 0,15 0,1 0,-1 0,-2 0,1 0,2 0,9 0,2 0,5 0,3 0,-8 0,1 0,-5 0,-6 0,4 0,8 0,2 0,13 0,1 0,4 0,-2 0,1 0,0 0,0 0,3 0,2 0,-1 0,1 0,-1 0,1 0,-1 0,-10 0,7 0,-12 0,10 0,0 0,2 0,4 0,1 0,-11 0,9 0,-10 0,13 0,2 0,-9 0,6 0,-11 0,12 0,-2 0,3-2,-2-1,-2 0,1 0,4 2,-9 1,8 0,-5 0,3 0,3 0,-5 0,0 0,-3 0,2 0,-2 0,-1 0,-1 0,1 0,0 0,5 0,0 0,0 0,-8 0,5 0,-5 0,7 0,1 0,0 0,0 0,-2 0,-2-1,2-2,-5 0,-2 0,1 2,3 1,5 0,2 0,0 0,-2 0,-3 0,4 0,-3 0,2 0,6 0,-7 0,-2-4,1 3,0-4,3 5,1 0,0 0,-6 0,7 0,-4 0,0 0,6 0,-6 0,3 0,-5 0,5 0,-2 0,-1 0,-1 0,0 0,2 0,0 0,-2 0,1 0,-1 0,6 0,-4 0,-6 0,9 0,-8 0,8 0,-3 0,-2 0,4 0,-6 0,2 0,-1 0,1 0,6 0,-8 0,8 0,-7 0,-1 0,8 0,-8 0,6 0,2 0,-9 0,4 0,-7 0,-2-2,0-1,2-1,3 2,5 2,-1 0,-6-2,4-1,-8 0,6 0,-2 2,3 1,-1 0,-1 0,1 0,-4 0,7 0,-10 0,-2 0,-1 0,2 0,8 0,5 0,-3 0,-2 0,-9 0,8 0,-4 0,9 0,1 0,-1 0,-2 0,0 0,-1 0,-1 0,-5-2,2-1,3 0,6 0,-2 3,-2 0,-5 0,3 0,5 0,4 0,-2 0,-5 0,0 0,-3 0,6 0,0 0,3 0,-2 0,1 0,0 0,-3 0,2 0,1 0,-3 0,0 0,3 0,-4 0,7 0,-5 0,0 0,2 0,-3 0,3 0,1 0,-4 0,3 0,-2 0,-1 0,4 0,-3 0,2 0,-6 0,8 0,-6 0,7 0,-3-3,-2 2,1-6,3 6,-2-6,2 4,-3-2,-1 3,3 0,-2 2,4-14,6-1,1-10,5 12,0 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7T06:49:56.56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93,'59'4,"-1"-1,-16-3,3 0,-6 0,18 0,10 0,18 0,6 0,-34 0,2 0,25 0,12 0,-10 0,-19 0,0 0,19 0,10 0,-6 0,-4 0,1 0,1 0,8 0,-5 0,-20 0,-2 0,-2 0,32 0,-2 0,-12 0,-5 0,-17 0,-4 0,-6 0,-2 0,34 0,-5-4,-3-2,15 0,-1 0,-4 5,-4 1,-4 0,-5 0,-11 0,4 0,-10 0,17 0,0 0,10 0,14 0,-29 0,1 0,-35 0,-3 0,1 0,-1 0,2 0,-2 0,-3 0,-3 0,-2 0,-3 0,5 0,-4 0,11 0,-10 0,3-1,-8-2,2-1,3 2,-2 1,-2 1,-6 0,8 0,-5 0,8 0,-7-3,0 0,1 0,-1 0,1 3,10 0,-4 0,10-1,-12-2,-1-1,-4 2,1 1,-1 1,0 0,0 0,1 0,-1 0,0 0,0 0,-2 0,13 0,-10 0,13 0,-17 0,7 0,-5 0,1 0,2 0,-7 0,7 0,-3 0,1 0,0 0,-1 0,-2 0,7-1,-10-2,7 0,0 1,3 1,0 1,-3 0,-6 0,4 0,-1 0,5 0,-3 0,-2 0,5 0,-4 0,6 0,-2 0,-1 0,10 0,2 0,4 0,-1 0,-7 0,-5 0,-1 0,10 0,-8 0,12-2,-14-2,6 0,-1 1,-2 3,-3 0,2 0,5 0,1 0,4-3,-3 0,-2 0,-1 0,-5 3,-3 0,-2 0,0 0,0 0,1 0,-1 0,0 0,0 0,1 0,-1 0,-2 0,15 0,-15 0,17 0,-13 0,2 0,-1 0,-5 0,1 0,-1 0,0 0,3 0,-2 0,0 0,5 0,-3 0,2 0,-6 0,2 0,4 0,-2 0,1 0,-3 0,-2 0,6 0,-6 0,5 0,-6 0,3 0,1 0,-3 0,3 0,-2 0,0 0,2 0,-2-3,2 2,-2-2,0 2,2 1,-2 0,0 0,2 0,-4 0,6 0,-3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7T06:50:04.13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4184 6,'-48'0,"6"0,25 0,-1 0,-2 0,-12 0,0 0,-36 0,-2 0,-16 0,17 0,15 0,2 0,-9 0,1 0,7 0,-2 0,-27 0,12 0,-18 0,44 0,4 0,-2 0,-7 0,-11 0,6 0,-12 0,10 0,6 0,3 0,14 0,3 0,3 0,3 0,2 0,-1 0,1 0,3 0,2 0,-1 0,1 0,-1 0,-3 0,2 0,-5 0,-2 0,-4 0,1 0,7 0,1 0,2 0,-1 0,-2 0,5 0,-2 0,2 0,0 0,-1 0,1 0,-8 0,-2 0,-6 0,-1 0,4 0,3 0,5 0,3 0,2 0,0 1,-1 2,1 0,0 0,-1-2,1-1,-1 0,-6 0,0 0,-2 0,4 0,3 0,1 0,0 0,1 0,2 0,-5 1,4 2,-3 0,-1 0,-4-2,3-1,-2 0,3 0,2 0,-1 0,-1 0,-3 0,0 0,1 0,4 0,5 0,-5 0,1 0,-2 0,-5 0,7 0,-4 0,6 0,0 0,-5 0,5 0,-2 0,0 0,-3 0,2 0,1 0,4 0,-3 0,-2 0,3 0,-3 0,3 0,-1 0,-1 0,4 0,-3 0,-1 0,3 0,-4 0,3 0,0 0,-6 0,10 0,-8 0,2 0,4 0,-10 0,11 3,-3-2,-3 2,7-3,-10 0,7 0,0 0,-4 0,4 0,-1 0,-6 0,9 0,-5 0,1 0,4 0,-8 0,6 0,-1 0,-1 0,2 0,-2 0,-4 0,9 0,-10 0,9 0,-5 0,0 0,5 0,-6 0,3 0,-1 0,6-15,1-4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7T06:50:08.67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6981 30,'-58'4,"11"-2,21-2,2 0,2 0,-10 0,-10 0,1 0,-8 0,3 0,-3 0,-1 0,6 0,-1 0,0 0,-5 0,-1 0,-12 0,-4 0,5 0,9 0,-3 0,-1 0,-18-3,-12-3,13 1,-4 1,-8 4,1 0,8 0,6-3,27-1,-21-1,-12 1,3 3,12 1,5 0,1 0,-2 0,5 0,10 0,3 0,-32 0,-17 0,4 0,-1 0,21 0,-3 0,3 0,0 0,15 0,-16 0,17 0,-8 0,18 0,1 0,-1 0,1 0,3 0,3 0,-14 0,15 0,-16 0,12 0,0 0,5 0,1 0,7 0,0 0,0 0,3 0,2 0,-4 0,-1 0,-1 0,1 0,3 2,2 1,-1 0,-5-1,0-1,-7-1,0 0,0 0,4 0,2 0,2 0,2 1,2 2,3-1,2 0,-4-1,0-1,-1 0,-7 0,5 0,-2 0,5 0,3 0,-4 0,0 0,0 0,0 0,0 0,0 0,0 0,1 0,-1 0,6 0,-6 0,3 0,0 0,-6 0,4 0,-8 0,1 0,3 0,1 0,6 0,-6 0,4 0,-2 0,-2 0,4 0,-5 0,3 0,0 0,-3 0,2 0,-9 0,0 0,1 0,1 0,9 0,-3 0,-2 0,0 0,0 0,0 0,0 0,-1 0,2 0,-2 0,1 0,-4 0,-9 0,5 0,-5 0,1 0,-3 0,2 0,5 0,5 0,3 0,-8 0,6 0,-2 0,8 0,1 0,0 0,0 0,-2 0,2 0,-12 0,9 0,-13 0,11 0,-2 0,3 0,2 0,2 0,1 0,-1 0,-3 0,3 0,-2 0,2 0,5 0,-9 0,4 0,-3 0,3 0,1 0,1 0,0 0,-9 0,11 0,-6 0,4 0,0 0,-1 0,-4 0,6 0,-5 0,1 0,2 0,-4 0,4 0,0 0,-1 0,3 1,-2 2,1-1,-6 2,4-2,-3 1,4-1,3-2,-6 0,6 0,-6 0,6 0,-3 0,0 0,1 0,-1 0,0 0,1 0,-4 0,5 0,-3 0,0 0,4 0,-7 0,4 0,2 0,-4 0,6 0,-5 0,2 0,-1 0,-1 0,3 0,-4 0,4 0,-2 0,0 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7T06:50:19.81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7941 87,'-65'4,"-5"-2,-4-2,7 0,0 0,-21 0,32 0,-8 0,-11 0,-9 0,0 0,11 0,-1 0,-12 0,10 0,-13 0,-7 0,-4 0,2 0,5 0,11 0,-3 0,8 0,2 0,-6 0,-12 0,-9 0,0 0,7 0,17 0,1 0,9 0,-5 0,-2 0,-11 0,0 0,10 0,1 0,-4 0,3 0,18 0,3 0,-39 0,3 0,-9 0,39 0,-1 0,3 0,0 0,-10 0,-1 0,7-1,1 0,6-2,1 0,3 1,4-1,-26-2,11 3,12 2,4-3,2-1,-10-1,-4 1,-1 3,2 1,7 0,7 0,2 0,5 0,-3 0,-6 0,5 0,-8 0,-2 0,-4 0,0 0,10 0,14 0,9 0,0 0,0 0,-4 0,-1 0,0 0,1 0,-1 0,0 0,-2 0,-4 0,4 0,-9 0,3 0,1 0,1 0,6 0,3 0,2 0,0 0,0 0,-4 0,0 0,-2 0,2 0,2 0,2 0,0 0,-6 0,-1 0,-14 0,-4 0,-11 0,-5 0,11 0,4 0,10 0,-1 0,2 0,-2 0,1 0,-1 0,2 0,1 0,5 0,-8 0,-1 0,-1 0,-14 0,9 0,-6 0,8-2,11-1,1-3,0-1,-2 1,2 3,0-1,0 0,-1 0,1 0,3 3,3 1,-14 0,13-2,-7-1,11-1,-3 2,2 2,-1 0,7 0,0 0,2 0,-2 0,2 0,1 0,-3 0,5 0,-3 0,0 0,1 0,-1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7T06:51:00.11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8774 190,'-75'0,"4"0,18 0,-41 0,15 0,-16 0,-5 0,40 0,-2 0,-12 0,-8 0,6 0,9 0,1 0,-2 0,-4 0,7 0,10 0,3 0,-19 0,0 0,-24 0,43 0,-1 0,0 0,2 0,-34 0,25 0,9 0,7 0,-6 0,-1 0,6-2,7-2,7 1,5-1,-1 4,0 0,4 0,2 0,4 0,0 0,2 0,0 0,-7 0,9 0,-5 0,2 0,4 0,-9 0,5 0,1 0,-2 0,0 0,-2 0,-10 0,-1 0,-2 0,-4 0,4 0,-17 0,-5 0,6 0,-9 0,10 0,-2 0,-18 0,19 0,-26-4,24-1,-1-1,-37-4,-4 0,26 2,10 3,-4 0,0-1,16 2,-14-5,19 0,-10-1,16 5,0 1,0 1,1 0,6-3,4 0,4-1,-3 2,2 1,-3-1,4 3,0-1,0 1,2 0,2 0,-8-1,7 1,-19 1,17-1,-8 0,11-1,0 1,-3 2,-4 0,3 0,-11 0,-1 0,-2 0,-2 0,8 0,-1 0,1 0,-1 0,0 0,-4 0,-1 0,-6 0,0 0,3 0,3 0,3 0,-3 0,3 0,-10 0,-1 0,-7 0,-2-3,6 0,8 0,8 0,5 3,0 0,0 0,-1 0,1 0,0 0,0 0,-1 0,-4 0,2 0,-9 0,2 0,3 0,3 0,9 0,-1 0,1 0,0 2,0 1,-1 1,1 2,2-2,-5 1,4-2,-5 0,4 0,2-2,-2-1,2 0,-3 0,-3 0,0 0,2 0,2 0,3 0,-2 0,-1 0,-3 0,-2 0,-1 0,1 0,0 0,0 0,-5 0,1 0,-1 0,-3 0,5 0,-4 0,-2 0,-2 0,2 0,5 0,9 0,2 0,-5 0,4 0,-4 0,2 0,-1 0,0 0,-5 0,2 0,0 0,-10 0,6 0,-11 0,2 0,-3 0,-5 0,-1 0,8 0,-1 0,5 0,5 0,-3 0,8 0,-5 0,-6 0,4 0,-10 0,-1 0,-5 0,0 0,-7 0,17 0,-5 0,12 0,2 0,-6 0,0 0,-2 0,2 0,3 0,2 0,3 0,-3 0,3 0,-10 0,-6 0,-2 0,3 0,5 0,4 0,2 0,0 0,7 0,2 0,1 0,1-2,0-2,-1 1,-7-2,4 2,-2-1,5 0,3 1,0 0,-2 1,-1 2,6 0,-6 0,5 0,-3 1,2 12,2-6,1 7,-6-10,4-3,-5-1,-2 4,6-3,-3 3,0-3,6 2,-9 0,7 2,-2-1,0 4,4 1,-2 0,3 3,3 0,-4 0,40-3,-23-4,29-5,-25 0,-3 0,16 0,-12 0,9 0,-5 0,-5 0,13 0,-10 0,5 0,1 0,-8 0,8 0,-4 0,-2 0,9 0,-7 0,4 0,-2 0,-5 0,5 0,-2 0,-1 0,4 0,-6 0,6 0,-3 0,1 0,-1-4,1 0,-2-3,1 1,0 4,5-5,-6 6,17-3,-17 4,12 0,-15 0,3 0,7 0,-7 0,6 0,-2 0,-7 0,11 0,-8 0,0 0,6 0,-8 0,6 0,-2 0,2 0,-2 0,2 0,-5 0,5 0,1 0,-1 0,-2 0,0 0,-1 0,4 0,-5 0,5 0,-5 0,6 0,-5 0,9 0,-11 0,11 0,-11 0,0 0,5 0,-6 0,7 0,-5 0,1 0,1 0,-2 0,4 0,-2 0,-1 0,5 0,-9 0,10 0,-6 0,-1 0,7 0,-5 0,2 0,0 0,-4 0,1 0,4 0,-6 0,10 0,-9 0,5 0,-4 0,-1 0,6 0,-5 0,2 0,-2 0,-1 0,5 0,-5 0,1 0,1 0,1 0,-3 0,5 0,-6 0,6 0,-6 0,5 0,-3 0,-1 0,5 0,-4 0,2 0,4 0,-4 0,3 0,-3 0,-4 0,6 0,-7 0,10 0,-7 0,0 0,3 0,-1 0,-2 0,3 0,-6 0,4 0,1 0,-3 0,2 0,0 0,-3 0,7 0,-7 0,3 0,0 0,-2 0,4 0,-2 0,-2 0,3 0,-3 0,3 0,1 0,0 2,-1 1,-1-1,0 4,-1-5,0 4,3-1,-3-2,0 1,3 0,-6-2,8 2,-5-1,2 0,-2 1,-2 2,7-3,-7 4,5-5,-6 4,4-3,0 0,-1 0,4-2,-6 0,5 0,-3 0,-1 0,6 0,-9 0,10 0,-8 0,3 0,8 0,-12 0,10 0,-8 0,-3 0,9 0,-5 0,4 0,-3 0,-1 0,3 0,-5 0,5 0,-3 0,3 0,-4 0,7 0,-10 0,7 0,3 0,-7 0,6 0,-4 0,-2 0,6 0,-7 0,6 0,-6 0,5 0,0 0,-4 0,3 0,-1 0,0 0,0 0,1 0,-2 0,4 0,0 0,0 0,-4 0,1 0,1 0,1 0,6 0,0 0,-2 0,-3 0,-5 0,6 0,-4 0,7 0,-5 0,-1 0,1 0,-1 0,0 0,0 0,1 0,3 0,-2 0,2 0,-3 0,0 0,2 0,-6 0,10 0,-2 0,-4 0,-1 0,-3 0,-3 0,11 0,-9 0,2 0,1 0,-1 0,4 0,-5 0,2 0,-43-27,-1 4,-45-26,38 28,3 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7T06:51:19.32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6863 110,'-69'4,"2"-1,27-3,-10 0,5 0,-22 0,-28 0,0 0,39 0,1 0,-28 0,1 0,22 0,-8 0,19 0,5 0,10 0,8 0,-1 0,0 0,0 0,0 0,3 0,2 0,0 0,0 0,-1 0,2 0,2 0,-2 0,2 0,-6 0,-1 0,-4 0,0 0,3 0,5 0,0 0,0 0,0-2,0-1,0 0,0 1,-4-2,-12 0,8 1,-10-1,10 3,5-2,-8 0,1 0,-8 2,-8-3,15 2,0-2,15 3,1 1,2-2,-13-1,13 1,-9-1,13 3,-3 0,-4-3,1 1,-2-2,7 3,-5 1,2 0,0-1,-3-2,0 1,-6-3,5 3,-2-1,7 1,0 1,-6-2,8 1,-8-1,3 2,-2 1,1-2,5 0,-3-1,1 1,-4 1,1-1,0-1,4 0,-2 0,-1 3,0 0,-3 0,6 0,-7 0,9 0,-6 0,1 0,2 0,-3 0,-5 0,2 0,-6 0,1 0,1 0,-1 0,3 0,1 0,5 0,2 0,-5 0,4 0,-5 0,4 0,0 0,0 0,2 0,-6 0,2 0,1 0,-3 0,-4 0,6 0,-4 0,13 0,-10 0,7 0,-7 0,1 0,7 0,-10 0,9 0,-2 0,-5 0,2 0,0 0,2 0,-3 0,1 0,-2 0,4 0,-2 0,3 0,-7 0,8 0,-6 0,4 0,-10 1,7 2,-4 0,5-1,0 0,0-2,-15 0,12 0,-11 0,19 0,-1 0,-7 0,3 0,-8 2,9 1,-1 0,-2 0,1-3,-5 0,1 0,-4 0,0 0,4 0,0 0,1 0,-1 2,1 0,3 2,2-2,-3-1,-2-1,-5 0,1 0,-6 0,7 0,-7 0,8 0,-6 0,-4 3,0 1,4-1,4 0,9-3,-4 2,-1 2,-1-1,2 0,-1-2,0-1,-1 2,2 1,-2 0,1 0,-1-3,-5 2,4 1,-6 1,-1 1,3 0,2-2,-3-1,2 3,-1-4,3 4,8-4,0-1,2 0,-6 0,6 0,-4 0,4 0,-2 0,-1 0,-3 0,2 0,1 0,4 0,-2 0,1 0,-4 0,4 0,-3 0,-4 0,-2 0,-2 0,9 0,5 0,-7 0,-3 0,1 0,1 0,9 0,-6 0,2 0,-3 0,1 0,2 0,-6 0,-5 0,-1 0,1 0,2 0,2 0,-3 0,-3 0,6 0,-1 0,6 0,-1 0,1 0,-1 0,1 0,-5 0,-12 0,5 2,-13 1,15 0,1 0,5-3,4 0,-1 0,1 0,2 0,-5 0,4 0,-5 0,4 0,2 0,-3 0,3 0,-4 0,2 0,-1-2,1-1,2 0,-5-4,5 2,-1-1,1 0,-2 2,2-2,-4 3,7-1,-2 1,-3 0,3-3,0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7T06:51:31.37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7482 134,'-74'4,"4"-1,12-3,-7 0,-9 0,-3 0,-6 0,-2 0,-12 0,3 0,32 0,-4 0,-18 0,-12 0,9 0,11 0,1 0,-7 0,-7 0,8 0,14 0,3 0,-11 0,1 0,12 0,1 0,-6 0,1 0,14 0,2 0,-29 0,-16 0,15 0,6 0,-1-3,17-1,-2-2,2 2,10 0,10 1,3-1,3 1,-2 2,2 1,7-2,3-1,6-1,3 2,-3-3,3 4,-4-3,0 4,4 0,-5 0,0 0,-4 0,5 0,-2 0,0 0,-7 0,-6 0,-2 0,2 0,-10 0,-5 0,-10 0,-1 0,11 0,9 0,-23 0,19 0,-31 0,30 0,-6 0,10 0,7 0,4 0,6 0,2 0,2 0,5 0,-5 0,6 0,-10 0,6 0,1 0,-7 0,7 0,-11 0,0 0,-1-2,1-1,2 0,2 0,-4 2,0 1,-1 0,0 0,-5-4,-7 2,8-3,-2 5,14-3,0 0,4 0,-2 0,0 3,4-1,-6-2,3 1,3-1,-7 1,5-1,0 1,-2-1,0 3,-2 0,-9 0,-4 0,-1 0,4 0,5 0,2 0,1 0,3 0,3 0,2 0,-4 0,0 0,-1 0,1 0,2 0,-5 0,4 0,-11 0,9 0,-8 0,4 0,0 0,0 0,5 0,0 0,0 0,0 0,0 0,-1 0,1 0,-1 0,1 0,-1 0,1 0,-1 0,-17 0,7 0,-16 0,12 0,1 0,2 0,3 0,1 0,3 0,3 0,2 0,-4 0,-1 0,-1 0,2 0,2 0,2 0,2 0,-2 0,2 0,-3 0,0 0,-1 0,1 0,0 0,1 0,-1 0,1 0,2 0,-5 0,4 0,-5 0,-4 0,5 0,-4 0,7 0,2 0,-2 0,2 0,-3 0,0 0,0 0,2 0,-4 0,4 0,-2 0,-5 2,2 2,-5-1,4 0,0-2,-1-1,0 0,-4 0,3 0,-6 0,-5 0,1 0,3 0,5 0,9 0,0 0,0 0,-1 0,1 0,2 0,-5 0,4 0,0 0,-3 0,8 0,-9 0,7 0,-2 0,-2 0,3 0,-3 0,0 0,4 0,-4 0,2-1,-1-2,-2 2,6-2,-5 0,4-2,-2-2,1-1,-1 4,-1-3,-4 6,6-2,-2 2,0 1,3 0,-4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AECD23-2A5A-4549-AD5C-B7C2268731D3}" type="datetimeFigureOut">
              <a:rPr lang="en-US" smtClean="0"/>
              <a:t>3/27/23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7AF9E-DDE8-014C-91DB-60D8F512A662}" type="slidenum">
              <a:rPr lang="en-US" smtClean="0"/>
              <a:t>‹#›</a:t>
            </a:fld>
            <a:endParaRPr lang="en-US"/>
          </a:p>
        </p:txBody>
      </p:sp>
    </p:spTree>
    <p:extLst>
      <p:ext uri="{BB962C8B-B14F-4D97-AF65-F5344CB8AC3E}">
        <p14:creationId xmlns:p14="http://schemas.microsoft.com/office/powerpoint/2010/main" val="1962995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47AF9E-DDE8-014C-91DB-60D8F512A662}" type="slidenum">
              <a:rPr lang="en-US" smtClean="0"/>
              <a:t>2</a:t>
            </a:fld>
            <a:endParaRPr lang="en-US"/>
          </a:p>
        </p:txBody>
      </p:sp>
    </p:spTree>
    <p:extLst>
      <p:ext uri="{BB962C8B-B14F-4D97-AF65-F5344CB8AC3E}">
        <p14:creationId xmlns:p14="http://schemas.microsoft.com/office/powerpoint/2010/main" val="4169805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3/27/23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93332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3/27/23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8336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3/27/23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0113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3/27/23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3332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3/27/23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410907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3/27/23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45939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3/27/23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7181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3/27/23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0710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3/27/23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32644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3/27/23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8546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3/27/23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6828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3/27/23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500015838"/>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18" Type="http://schemas.openxmlformats.org/officeDocument/2006/relationships/image" Target="../media/image9.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customXml" Target="../ink/ink8.xml"/><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1" name="Rectangle 10">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Oval 12">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4" name="Group 13">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9" name="Rectangle 18">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Rectangle 19">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5" name="Group 14">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7" name="Rectangle 16">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2" name="Rectangle 21">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4" name="Rectangle 23">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E2935B3-43F9-4F49-AEEE-A09015DDF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27" name="Rectangle 26">
              <a:extLst>
                <a:ext uri="{FF2B5EF4-FFF2-40B4-BE49-F238E27FC236}">
                  <a16:creationId xmlns:a16="http://schemas.microsoft.com/office/drawing/2014/main" id="{823C3E9F-031F-4D06-B2D1-FBDE7797AE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D6B24CB-2D97-4762-B34A-9FE40CECA8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2E85C82-5A92-4169-B806-F7A311C1C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536DD679-1C6F-4F84-9CA0-27B1ABCFD7D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5" name="Rectangle 34">
                <a:extLst>
                  <a:ext uri="{FF2B5EF4-FFF2-40B4-BE49-F238E27FC236}">
                    <a16:creationId xmlns:a16="http://schemas.microsoft.com/office/drawing/2014/main" id="{90EBB60D-86C6-45E0-AB7B-8C952F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06710FE-8C5F-4C9D-AF9E-1A7CDAE4C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38556C1B-E283-4483-ACD0-2808A242AC1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3" name="Rectangle 32">
                <a:extLst>
                  <a:ext uri="{FF2B5EF4-FFF2-40B4-BE49-F238E27FC236}">
                    <a16:creationId xmlns:a16="http://schemas.microsoft.com/office/drawing/2014/main" id="{6575218D-6500-488D-AB87-B8B426C1C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859891A-F84B-4F49-B829-12D780F4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2A4DD948-16D9-47F3-880E-69BF40A2CF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8CED433A-4441-4EF2-A360-2D5C19C7F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4022B86-1C06-44CE-C0BF-0F6D44FA682E}"/>
              </a:ext>
            </a:extLst>
          </p:cNvPr>
          <p:cNvSpPr>
            <a:spLocks noGrp="1"/>
          </p:cNvSpPr>
          <p:nvPr>
            <p:ph type="title"/>
          </p:nvPr>
        </p:nvSpPr>
        <p:spPr>
          <a:xfrm>
            <a:off x="7151439" y="1414181"/>
            <a:ext cx="4500561" cy="2569316"/>
          </a:xfrm>
        </p:spPr>
        <p:txBody>
          <a:bodyPr vert="horz" lIns="91440" tIns="45720" rIns="91440" bIns="45720" rtlCol="0" anchor="b">
            <a:normAutofit fontScale="90000"/>
          </a:bodyPr>
          <a:lstStyle/>
          <a:p>
            <a:pPr algn="ctr"/>
            <a:r>
              <a:rPr lang="en-US" sz="5500" dirty="0"/>
              <a:t>BISMILLAH SABAR PUASA ETS 😈</a:t>
            </a:r>
          </a:p>
        </p:txBody>
      </p:sp>
      <p:pic>
        <p:nvPicPr>
          <p:cNvPr id="5" name="Picture 4" descr="A page of a book&#10;&#10;Description automatically generated with low confidence">
            <a:extLst>
              <a:ext uri="{FF2B5EF4-FFF2-40B4-BE49-F238E27FC236}">
                <a16:creationId xmlns:a16="http://schemas.microsoft.com/office/drawing/2014/main" id="{9057C89F-62AF-99BD-3596-AB553DD8620B}"/>
              </a:ext>
            </a:extLst>
          </p:cNvPr>
          <p:cNvPicPr>
            <a:picLocks noChangeAspect="1"/>
          </p:cNvPicPr>
          <p:nvPr/>
        </p:nvPicPr>
        <p:blipFill>
          <a:blip r:embed="rId2"/>
          <a:stretch>
            <a:fillRect/>
          </a:stretch>
        </p:blipFill>
        <p:spPr>
          <a:xfrm>
            <a:off x="540000" y="853234"/>
            <a:ext cx="6049714" cy="5142256"/>
          </a:xfrm>
          <a:prstGeom prst="rect">
            <a:avLst/>
          </a:prstGeom>
        </p:spPr>
      </p:pic>
      <p:sp>
        <p:nvSpPr>
          <p:cNvPr id="6" name="TextBox 5">
            <a:extLst>
              <a:ext uri="{FF2B5EF4-FFF2-40B4-BE49-F238E27FC236}">
                <a16:creationId xmlns:a16="http://schemas.microsoft.com/office/drawing/2014/main" id="{DD495E9D-9A94-C459-ADBD-9AAF2E9CD0F6}"/>
              </a:ext>
            </a:extLst>
          </p:cNvPr>
          <p:cNvSpPr txBox="1"/>
          <p:nvPr/>
        </p:nvSpPr>
        <p:spPr>
          <a:xfrm>
            <a:off x="7983775" y="5665168"/>
            <a:ext cx="2275879" cy="369332"/>
          </a:xfrm>
          <a:prstGeom prst="rect">
            <a:avLst/>
          </a:prstGeom>
          <a:noFill/>
        </p:spPr>
        <p:txBody>
          <a:bodyPr wrap="none" rtlCol="0">
            <a:spAutoFit/>
          </a:bodyPr>
          <a:lstStyle/>
          <a:p>
            <a:r>
              <a:rPr lang="en-US" dirty="0"/>
              <a:t>Please do using STL</a:t>
            </a:r>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0E211EF-3312-237A-5E28-493BC2088B4F}"/>
                  </a:ext>
                </a:extLst>
              </p14:cNvPr>
              <p14:cNvContentPartPr/>
              <p14:nvPr/>
            </p14:nvContentPartPr>
            <p14:xfrm>
              <a:off x="2129454" y="987334"/>
              <a:ext cx="1926000" cy="62280"/>
            </p14:xfrm>
          </p:contentPart>
        </mc:Choice>
        <mc:Fallback>
          <p:pic>
            <p:nvPicPr>
              <p:cNvPr id="9" name="Ink 8">
                <a:extLst>
                  <a:ext uri="{FF2B5EF4-FFF2-40B4-BE49-F238E27FC236}">
                    <a16:creationId xmlns:a16="http://schemas.microsoft.com/office/drawing/2014/main" id="{20E211EF-3312-237A-5E28-493BC2088B4F}"/>
                  </a:ext>
                </a:extLst>
              </p:cNvPr>
              <p:cNvPicPr/>
              <p:nvPr/>
            </p:nvPicPr>
            <p:blipFill>
              <a:blip r:embed="rId4"/>
              <a:stretch>
                <a:fillRect/>
              </a:stretch>
            </p:blipFill>
            <p:spPr>
              <a:xfrm>
                <a:off x="2075454" y="879694"/>
                <a:ext cx="203364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1" name="Ink 20">
                <a:extLst>
                  <a:ext uri="{FF2B5EF4-FFF2-40B4-BE49-F238E27FC236}">
                    <a16:creationId xmlns:a16="http://schemas.microsoft.com/office/drawing/2014/main" id="{7A92309E-CE75-1F2D-AAF9-62C3324FAFC4}"/>
                  </a:ext>
                </a:extLst>
              </p14:cNvPr>
              <p14:cNvContentPartPr/>
              <p14:nvPr/>
            </p14:nvContentPartPr>
            <p14:xfrm>
              <a:off x="2121894" y="1285054"/>
              <a:ext cx="2575440" cy="36000"/>
            </p14:xfrm>
          </p:contentPart>
        </mc:Choice>
        <mc:Fallback>
          <p:pic>
            <p:nvPicPr>
              <p:cNvPr id="21" name="Ink 20">
                <a:extLst>
                  <a:ext uri="{FF2B5EF4-FFF2-40B4-BE49-F238E27FC236}">
                    <a16:creationId xmlns:a16="http://schemas.microsoft.com/office/drawing/2014/main" id="{7A92309E-CE75-1F2D-AAF9-62C3324FAFC4}"/>
                  </a:ext>
                </a:extLst>
              </p:cNvPr>
              <p:cNvPicPr/>
              <p:nvPr/>
            </p:nvPicPr>
            <p:blipFill>
              <a:blip r:embed="rId6"/>
              <a:stretch>
                <a:fillRect/>
              </a:stretch>
            </p:blipFill>
            <p:spPr>
              <a:xfrm>
                <a:off x="2068254" y="1177054"/>
                <a:ext cx="268308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5" name="Ink 24">
                <a:extLst>
                  <a:ext uri="{FF2B5EF4-FFF2-40B4-BE49-F238E27FC236}">
                    <a16:creationId xmlns:a16="http://schemas.microsoft.com/office/drawing/2014/main" id="{CD478646-C5B3-53A5-2A8C-FA2962E74237}"/>
                  </a:ext>
                </a:extLst>
              </p14:cNvPr>
              <p14:cNvContentPartPr/>
              <p14:nvPr/>
            </p14:nvContentPartPr>
            <p14:xfrm>
              <a:off x="2143134" y="2844214"/>
              <a:ext cx="1506600" cy="12960"/>
            </p14:xfrm>
          </p:contentPart>
        </mc:Choice>
        <mc:Fallback>
          <p:pic>
            <p:nvPicPr>
              <p:cNvPr id="25" name="Ink 24">
                <a:extLst>
                  <a:ext uri="{FF2B5EF4-FFF2-40B4-BE49-F238E27FC236}">
                    <a16:creationId xmlns:a16="http://schemas.microsoft.com/office/drawing/2014/main" id="{CD478646-C5B3-53A5-2A8C-FA2962E74237}"/>
                  </a:ext>
                </a:extLst>
              </p:cNvPr>
              <p:cNvPicPr/>
              <p:nvPr/>
            </p:nvPicPr>
            <p:blipFill>
              <a:blip r:embed="rId8"/>
              <a:stretch>
                <a:fillRect/>
              </a:stretch>
            </p:blipFill>
            <p:spPr>
              <a:xfrm>
                <a:off x="2089134" y="2736574"/>
                <a:ext cx="161424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7" name="Ink 36">
                <a:extLst>
                  <a:ext uri="{FF2B5EF4-FFF2-40B4-BE49-F238E27FC236}">
                    <a16:creationId xmlns:a16="http://schemas.microsoft.com/office/drawing/2014/main" id="{A9179F23-BB12-D118-4F00-B073958C6F69}"/>
                  </a:ext>
                </a:extLst>
              </p14:cNvPr>
              <p14:cNvContentPartPr/>
              <p14:nvPr/>
            </p14:nvContentPartPr>
            <p14:xfrm>
              <a:off x="2132334" y="3136174"/>
              <a:ext cx="2513520" cy="13680"/>
            </p14:xfrm>
          </p:contentPart>
        </mc:Choice>
        <mc:Fallback>
          <p:pic>
            <p:nvPicPr>
              <p:cNvPr id="37" name="Ink 36">
                <a:extLst>
                  <a:ext uri="{FF2B5EF4-FFF2-40B4-BE49-F238E27FC236}">
                    <a16:creationId xmlns:a16="http://schemas.microsoft.com/office/drawing/2014/main" id="{A9179F23-BB12-D118-4F00-B073958C6F69}"/>
                  </a:ext>
                </a:extLst>
              </p:cNvPr>
              <p:cNvPicPr/>
              <p:nvPr/>
            </p:nvPicPr>
            <p:blipFill>
              <a:blip r:embed="rId10"/>
              <a:stretch>
                <a:fillRect/>
              </a:stretch>
            </p:blipFill>
            <p:spPr>
              <a:xfrm>
                <a:off x="2078334" y="3028534"/>
                <a:ext cx="262116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9" name="Ink 38">
                <a:extLst>
                  <a:ext uri="{FF2B5EF4-FFF2-40B4-BE49-F238E27FC236}">
                    <a16:creationId xmlns:a16="http://schemas.microsoft.com/office/drawing/2014/main" id="{F015589C-4716-550E-2D3A-6F9FF3461AB8}"/>
                  </a:ext>
                </a:extLst>
              </p14:cNvPr>
              <p14:cNvContentPartPr/>
              <p14:nvPr/>
            </p14:nvContentPartPr>
            <p14:xfrm>
              <a:off x="2095974" y="2205934"/>
              <a:ext cx="2858760" cy="33840"/>
            </p14:xfrm>
          </p:contentPart>
        </mc:Choice>
        <mc:Fallback>
          <p:pic>
            <p:nvPicPr>
              <p:cNvPr id="39" name="Ink 38">
                <a:extLst>
                  <a:ext uri="{FF2B5EF4-FFF2-40B4-BE49-F238E27FC236}">
                    <a16:creationId xmlns:a16="http://schemas.microsoft.com/office/drawing/2014/main" id="{F015589C-4716-550E-2D3A-6F9FF3461AB8}"/>
                  </a:ext>
                </a:extLst>
              </p:cNvPr>
              <p:cNvPicPr/>
              <p:nvPr/>
            </p:nvPicPr>
            <p:blipFill>
              <a:blip r:embed="rId12"/>
              <a:stretch>
                <a:fillRect/>
              </a:stretch>
            </p:blipFill>
            <p:spPr>
              <a:xfrm>
                <a:off x="2041974" y="2098294"/>
                <a:ext cx="296640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0" name="Ink 39">
                <a:extLst>
                  <a:ext uri="{FF2B5EF4-FFF2-40B4-BE49-F238E27FC236}">
                    <a16:creationId xmlns:a16="http://schemas.microsoft.com/office/drawing/2014/main" id="{98179E51-9D75-A465-54BF-53AFE0B11BC5}"/>
                  </a:ext>
                </a:extLst>
              </p14:cNvPr>
              <p14:cNvContentPartPr/>
              <p14:nvPr/>
            </p14:nvContentPartPr>
            <p14:xfrm>
              <a:off x="2137734" y="1556854"/>
              <a:ext cx="3158640" cy="68760"/>
            </p14:xfrm>
          </p:contentPart>
        </mc:Choice>
        <mc:Fallback>
          <p:pic>
            <p:nvPicPr>
              <p:cNvPr id="40" name="Ink 39">
                <a:extLst>
                  <a:ext uri="{FF2B5EF4-FFF2-40B4-BE49-F238E27FC236}">
                    <a16:creationId xmlns:a16="http://schemas.microsoft.com/office/drawing/2014/main" id="{98179E51-9D75-A465-54BF-53AFE0B11BC5}"/>
                  </a:ext>
                </a:extLst>
              </p:cNvPr>
              <p:cNvPicPr/>
              <p:nvPr/>
            </p:nvPicPr>
            <p:blipFill>
              <a:blip r:embed="rId14"/>
              <a:stretch>
                <a:fillRect/>
              </a:stretch>
            </p:blipFill>
            <p:spPr>
              <a:xfrm>
                <a:off x="2084094" y="1448854"/>
                <a:ext cx="326628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1" name="Ink 40">
                <a:extLst>
                  <a:ext uri="{FF2B5EF4-FFF2-40B4-BE49-F238E27FC236}">
                    <a16:creationId xmlns:a16="http://schemas.microsoft.com/office/drawing/2014/main" id="{03D99D27-88F4-077A-33C6-EC49FC4A5245}"/>
                  </a:ext>
                </a:extLst>
              </p14:cNvPr>
              <p14:cNvContentPartPr/>
              <p14:nvPr/>
            </p14:nvContentPartPr>
            <p14:xfrm>
              <a:off x="2114694" y="1887334"/>
              <a:ext cx="2471040" cy="42480"/>
            </p14:xfrm>
          </p:contentPart>
        </mc:Choice>
        <mc:Fallback>
          <p:pic>
            <p:nvPicPr>
              <p:cNvPr id="41" name="Ink 40">
                <a:extLst>
                  <a:ext uri="{FF2B5EF4-FFF2-40B4-BE49-F238E27FC236}">
                    <a16:creationId xmlns:a16="http://schemas.microsoft.com/office/drawing/2014/main" id="{03D99D27-88F4-077A-33C6-EC49FC4A5245}"/>
                  </a:ext>
                </a:extLst>
              </p:cNvPr>
              <p:cNvPicPr/>
              <p:nvPr/>
            </p:nvPicPr>
            <p:blipFill>
              <a:blip r:embed="rId16"/>
              <a:stretch>
                <a:fillRect/>
              </a:stretch>
            </p:blipFill>
            <p:spPr>
              <a:xfrm>
                <a:off x="2060694" y="1779694"/>
                <a:ext cx="257868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2" name="Ink 41">
                <a:extLst>
                  <a:ext uri="{FF2B5EF4-FFF2-40B4-BE49-F238E27FC236}">
                    <a16:creationId xmlns:a16="http://schemas.microsoft.com/office/drawing/2014/main" id="{54C94828-5573-59A1-7629-8B6ED95382F4}"/>
                  </a:ext>
                </a:extLst>
              </p14:cNvPr>
              <p14:cNvContentPartPr/>
              <p14:nvPr/>
            </p14:nvContentPartPr>
            <p14:xfrm>
              <a:off x="2120094" y="2504014"/>
              <a:ext cx="2693880" cy="51120"/>
            </p14:xfrm>
          </p:contentPart>
        </mc:Choice>
        <mc:Fallback>
          <p:pic>
            <p:nvPicPr>
              <p:cNvPr id="42" name="Ink 41">
                <a:extLst>
                  <a:ext uri="{FF2B5EF4-FFF2-40B4-BE49-F238E27FC236}">
                    <a16:creationId xmlns:a16="http://schemas.microsoft.com/office/drawing/2014/main" id="{54C94828-5573-59A1-7629-8B6ED95382F4}"/>
                  </a:ext>
                </a:extLst>
              </p:cNvPr>
              <p:cNvPicPr/>
              <p:nvPr/>
            </p:nvPicPr>
            <p:blipFill>
              <a:blip r:embed="rId18"/>
              <a:stretch>
                <a:fillRect/>
              </a:stretch>
            </p:blipFill>
            <p:spPr>
              <a:xfrm>
                <a:off x="2066094" y="2396014"/>
                <a:ext cx="2801520" cy="266760"/>
              </a:xfrm>
              <a:prstGeom prst="rect">
                <a:avLst/>
              </a:prstGeom>
            </p:spPr>
          </p:pic>
        </mc:Fallback>
      </mc:AlternateContent>
      <p:sp>
        <p:nvSpPr>
          <p:cNvPr id="43" name="TextBox 42">
            <a:extLst>
              <a:ext uri="{FF2B5EF4-FFF2-40B4-BE49-F238E27FC236}">
                <a16:creationId xmlns:a16="http://schemas.microsoft.com/office/drawing/2014/main" id="{FDB9A406-5986-9C72-CE12-97C800DFD0CA}"/>
              </a:ext>
            </a:extLst>
          </p:cNvPr>
          <p:cNvSpPr txBox="1"/>
          <p:nvPr/>
        </p:nvSpPr>
        <p:spPr>
          <a:xfrm>
            <a:off x="7020140" y="4882161"/>
            <a:ext cx="4549771" cy="646331"/>
          </a:xfrm>
          <a:prstGeom prst="rect">
            <a:avLst/>
          </a:prstGeom>
          <a:noFill/>
        </p:spPr>
        <p:txBody>
          <a:bodyPr wrap="none" rtlCol="0">
            <a:spAutoFit/>
          </a:bodyPr>
          <a:lstStyle/>
          <a:p>
            <a:pPr algn="ctr"/>
            <a:r>
              <a:rPr lang="en-US" dirty="0"/>
              <a:t>Those who highlighted with yellow color, </a:t>
            </a:r>
          </a:p>
          <a:p>
            <a:pPr algn="ctr"/>
            <a:r>
              <a:rPr lang="en-US" dirty="0"/>
              <a:t>You must use </a:t>
            </a:r>
            <a:r>
              <a:rPr lang="en-US" b="1" i="1" dirty="0"/>
              <a:t>queue </a:t>
            </a:r>
            <a:r>
              <a:rPr lang="en-US" b="1" dirty="0"/>
              <a:t>(not dequeue)</a:t>
            </a:r>
            <a:r>
              <a:rPr lang="en-US" dirty="0"/>
              <a:t> </a:t>
            </a:r>
            <a:r>
              <a:rPr lang="en-US" dirty="0">
                <a:sym typeface="Wingdings" pitchFamily="2" charset="2"/>
              </a:rPr>
              <a:t> 😈</a:t>
            </a:r>
            <a:endParaRPr lang="en-US" dirty="0"/>
          </a:p>
        </p:txBody>
      </p:sp>
    </p:spTree>
    <p:extLst>
      <p:ext uri="{BB962C8B-B14F-4D97-AF65-F5344CB8AC3E}">
        <p14:creationId xmlns:p14="http://schemas.microsoft.com/office/powerpoint/2010/main" val="254401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61E9B18-9BDD-2166-F055-E7AA245EAAF8}"/>
              </a:ext>
            </a:extLst>
          </p:cNvPr>
          <p:cNvSpPr>
            <a:spLocks noGrp="1"/>
          </p:cNvSpPr>
          <p:nvPr>
            <p:ph type="ctrTitle"/>
          </p:nvPr>
        </p:nvSpPr>
        <p:spPr>
          <a:xfrm>
            <a:off x="57620" y="34177"/>
            <a:ext cx="4500561" cy="785880"/>
          </a:xfrm>
        </p:spPr>
        <p:txBody>
          <a:bodyPr>
            <a:normAutofit/>
          </a:bodyPr>
          <a:lstStyle/>
          <a:p>
            <a:r>
              <a:rPr lang="en-US" sz="4400" dirty="0"/>
              <a:t>Session 2- OMG</a:t>
            </a:r>
          </a:p>
        </p:txBody>
      </p:sp>
      <p:sp>
        <p:nvSpPr>
          <p:cNvPr id="6" name="TextBox 5">
            <a:extLst>
              <a:ext uri="{FF2B5EF4-FFF2-40B4-BE49-F238E27FC236}">
                <a16:creationId xmlns:a16="http://schemas.microsoft.com/office/drawing/2014/main" id="{3C589E75-C607-BAA7-2B83-863E586A0712}"/>
              </a:ext>
            </a:extLst>
          </p:cNvPr>
          <p:cNvSpPr txBox="1"/>
          <p:nvPr/>
        </p:nvSpPr>
        <p:spPr>
          <a:xfrm>
            <a:off x="-173421" y="-1908063"/>
            <a:ext cx="13306097" cy="1477328"/>
          </a:xfrm>
          <a:prstGeom prst="rect">
            <a:avLst/>
          </a:prstGeom>
          <a:noFill/>
        </p:spPr>
        <p:txBody>
          <a:bodyPr wrap="square" rtlCol="0">
            <a:spAutoFit/>
          </a:bodyPr>
          <a:lstStyle/>
          <a:p>
            <a:pPr algn="just"/>
            <a:r>
              <a:rPr lang="en-US" dirty="0"/>
              <a:t>Batman wants to open a cave that contains superpowers There were a clue contains the commands to open the cave. Give a command </a:t>
            </a:r>
            <a:r>
              <a:rPr lang="en-US" b="1" i="1" dirty="0"/>
              <a:t>“No Clue” </a:t>
            </a:r>
            <a:r>
              <a:rPr lang="en-US" dirty="0"/>
              <a:t>as an answer. To make things easier the batman can use the command </a:t>
            </a:r>
            <a:r>
              <a:rPr lang="en-US" b="1" i="1" dirty="0"/>
              <a:t>“Out” </a:t>
            </a:r>
            <a:r>
              <a:rPr lang="en-US" dirty="0"/>
              <a:t>to take out the superpower that is placed on top and a command to count the clue called </a:t>
            </a:r>
            <a:r>
              <a:rPr lang="en-US" b="1" i="1" dirty="0"/>
              <a:t>“Count them”, </a:t>
            </a:r>
            <a:r>
              <a:rPr lang="en-US" dirty="0"/>
              <a:t>if the batman somehow take out the important Clue it will give an output </a:t>
            </a:r>
            <a:r>
              <a:rPr lang="en-US" b="1" dirty="0"/>
              <a:t>“I'm going crazy, right?”</a:t>
            </a:r>
            <a:r>
              <a:rPr lang="en-US" dirty="0"/>
              <a:t>, if the amount of </a:t>
            </a:r>
            <a:r>
              <a:rPr lang="en-US" b="1" dirty="0"/>
              <a:t>clue</a:t>
            </a:r>
            <a:r>
              <a:rPr lang="en-US" dirty="0"/>
              <a:t> is sufficient (Clue &gt;= 5), print </a:t>
            </a:r>
            <a:r>
              <a:rPr lang="en-US" b="1" dirty="0"/>
              <a:t>“He's the one that’s living in my system”</a:t>
            </a:r>
            <a:r>
              <a:rPr lang="en-US" dirty="0"/>
              <a:t>, if the amount of clue is not enough, print </a:t>
            </a:r>
            <a:r>
              <a:rPr lang="en-US" b="1" dirty="0"/>
              <a:t>“They keep on asking me, "Who is he?"</a:t>
            </a:r>
          </a:p>
        </p:txBody>
      </p:sp>
      <p:sp>
        <p:nvSpPr>
          <p:cNvPr id="7" name="TextBox 6">
            <a:extLst>
              <a:ext uri="{FF2B5EF4-FFF2-40B4-BE49-F238E27FC236}">
                <a16:creationId xmlns:a16="http://schemas.microsoft.com/office/drawing/2014/main" id="{5F1D9A55-34C6-DD58-F45C-0EA2F6A5CD00}"/>
              </a:ext>
            </a:extLst>
          </p:cNvPr>
          <p:cNvSpPr txBox="1"/>
          <p:nvPr/>
        </p:nvSpPr>
        <p:spPr>
          <a:xfrm>
            <a:off x="78853" y="3302171"/>
            <a:ext cx="5115503" cy="1200329"/>
          </a:xfrm>
          <a:prstGeom prst="rect">
            <a:avLst/>
          </a:prstGeom>
          <a:noFill/>
        </p:spPr>
        <p:txBody>
          <a:bodyPr wrap="none" rtlCol="0">
            <a:spAutoFit/>
          </a:bodyPr>
          <a:lstStyle/>
          <a:p>
            <a:r>
              <a:rPr lang="en-US" b="1" dirty="0"/>
              <a:t>Input Format</a:t>
            </a:r>
          </a:p>
          <a:p>
            <a:pPr marL="285750" indent="-285750">
              <a:buFontTx/>
              <a:buChar char="-"/>
            </a:pPr>
            <a:r>
              <a:rPr lang="en-ID" dirty="0">
                <a:effectLst/>
                <a:latin typeface="Arial" panose="020B0604020202020204" pitchFamily="34" charset="0"/>
              </a:rPr>
              <a:t>The first line consists of N total input of data</a:t>
            </a:r>
          </a:p>
          <a:p>
            <a:pPr marL="285750" indent="-285750">
              <a:buFontTx/>
              <a:buChar char="-"/>
            </a:pPr>
            <a:r>
              <a:rPr lang="en-ID" dirty="0">
                <a:effectLst/>
                <a:latin typeface="Arial" panose="020B0604020202020204" pitchFamily="34" charset="0"/>
              </a:rPr>
              <a:t>Next Line is the amount of commands will be </a:t>
            </a:r>
          </a:p>
          <a:p>
            <a:r>
              <a:rPr lang="en-ID" dirty="0">
                <a:latin typeface="Arial" panose="020B0604020202020204" pitchFamily="34" charset="0"/>
              </a:rPr>
              <a:t>     </a:t>
            </a:r>
            <a:r>
              <a:rPr lang="en-ID" dirty="0">
                <a:effectLst/>
                <a:latin typeface="Arial" panose="020B0604020202020204" pitchFamily="34" charset="0"/>
              </a:rPr>
              <a:t>instructed by the Batman defined by M</a:t>
            </a:r>
          </a:p>
        </p:txBody>
      </p:sp>
      <p:sp>
        <p:nvSpPr>
          <p:cNvPr id="8" name="TextBox 7">
            <a:extLst>
              <a:ext uri="{FF2B5EF4-FFF2-40B4-BE49-F238E27FC236}">
                <a16:creationId xmlns:a16="http://schemas.microsoft.com/office/drawing/2014/main" id="{E48B2C2E-0C4B-6474-766F-9E632E1190D4}"/>
              </a:ext>
            </a:extLst>
          </p:cNvPr>
          <p:cNvSpPr txBox="1"/>
          <p:nvPr/>
        </p:nvSpPr>
        <p:spPr>
          <a:xfrm>
            <a:off x="5579748" y="2751605"/>
            <a:ext cx="1883849" cy="3970318"/>
          </a:xfrm>
          <a:prstGeom prst="rect">
            <a:avLst/>
          </a:prstGeom>
          <a:noFill/>
        </p:spPr>
        <p:txBody>
          <a:bodyPr wrap="none" rtlCol="0">
            <a:spAutoFit/>
          </a:bodyPr>
          <a:lstStyle/>
          <a:p>
            <a:r>
              <a:rPr lang="en-US" b="1" dirty="0" err="1"/>
              <a:t>Sampel</a:t>
            </a:r>
            <a:r>
              <a:rPr lang="en-US" b="1" dirty="0"/>
              <a:t> Input 0</a:t>
            </a:r>
          </a:p>
          <a:p>
            <a:r>
              <a:rPr lang="en-US" dirty="0"/>
              <a:t>7</a:t>
            </a:r>
          </a:p>
          <a:p>
            <a:r>
              <a:rPr lang="en-US" dirty="0"/>
              <a:t>Clue strength</a:t>
            </a:r>
          </a:p>
          <a:p>
            <a:r>
              <a:rPr lang="en-US" dirty="0"/>
              <a:t>Clue speed</a:t>
            </a:r>
          </a:p>
          <a:p>
            <a:r>
              <a:rPr lang="en-US" dirty="0"/>
              <a:t>Clue money</a:t>
            </a:r>
          </a:p>
          <a:p>
            <a:r>
              <a:rPr lang="en-US" dirty="0"/>
              <a:t>Not clue</a:t>
            </a:r>
          </a:p>
          <a:p>
            <a:r>
              <a:rPr lang="en-US" dirty="0"/>
              <a:t>Clue money</a:t>
            </a:r>
          </a:p>
          <a:p>
            <a:r>
              <a:rPr lang="en-US" dirty="0"/>
              <a:t>Not clue</a:t>
            </a:r>
          </a:p>
          <a:p>
            <a:r>
              <a:rPr lang="en-US" dirty="0"/>
              <a:t>Clue speed</a:t>
            </a:r>
          </a:p>
          <a:p>
            <a:r>
              <a:rPr lang="en-US" dirty="0"/>
              <a:t>4</a:t>
            </a:r>
          </a:p>
          <a:p>
            <a:r>
              <a:rPr lang="en-US" dirty="0"/>
              <a:t>Count them</a:t>
            </a:r>
          </a:p>
          <a:p>
            <a:r>
              <a:rPr lang="en-US" dirty="0"/>
              <a:t>Out</a:t>
            </a:r>
          </a:p>
          <a:p>
            <a:r>
              <a:rPr lang="en-US" dirty="0"/>
              <a:t>Out</a:t>
            </a:r>
          </a:p>
          <a:p>
            <a:r>
              <a:rPr lang="en-US" dirty="0"/>
              <a:t>Count them</a:t>
            </a:r>
          </a:p>
        </p:txBody>
      </p:sp>
      <p:sp>
        <p:nvSpPr>
          <p:cNvPr id="10" name="TextBox 9">
            <a:extLst>
              <a:ext uri="{FF2B5EF4-FFF2-40B4-BE49-F238E27FC236}">
                <a16:creationId xmlns:a16="http://schemas.microsoft.com/office/drawing/2014/main" id="{2403E1E5-26D9-F119-4F25-16883F02AD6C}"/>
              </a:ext>
            </a:extLst>
          </p:cNvPr>
          <p:cNvSpPr txBox="1"/>
          <p:nvPr/>
        </p:nvSpPr>
        <p:spPr>
          <a:xfrm>
            <a:off x="7565542" y="2745639"/>
            <a:ext cx="4684039" cy="2862322"/>
          </a:xfrm>
          <a:prstGeom prst="rect">
            <a:avLst/>
          </a:prstGeom>
          <a:noFill/>
        </p:spPr>
        <p:txBody>
          <a:bodyPr wrap="none" rtlCol="0">
            <a:spAutoFit/>
          </a:bodyPr>
          <a:lstStyle/>
          <a:p>
            <a:r>
              <a:rPr lang="en-US" b="1" dirty="0" err="1"/>
              <a:t>Sampel</a:t>
            </a:r>
            <a:r>
              <a:rPr lang="en-US" b="1" dirty="0"/>
              <a:t> Output 0</a:t>
            </a:r>
          </a:p>
          <a:p>
            <a:r>
              <a:rPr lang="en-ID" sz="1800" b="0" dirty="0">
                <a:effectLst/>
              </a:rPr>
              <a:t>I got my super power back, 5: </a:t>
            </a:r>
            <a:r>
              <a:rPr lang="en-ID" dirty="0"/>
              <a:t>2 speed, </a:t>
            </a:r>
          </a:p>
          <a:p>
            <a:r>
              <a:rPr lang="en-ID" dirty="0"/>
              <a:t>2 </a:t>
            </a:r>
            <a:r>
              <a:rPr lang="en-US" dirty="0"/>
              <a:t>money</a:t>
            </a:r>
            <a:r>
              <a:rPr lang="en-ID" dirty="0"/>
              <a:t>, 1 strength</a:t>
            </a:r>
            <a:endParaRPr lang="en-US" dirty="0"/>
          </a:p>
          <a:p>
            <a:endParaRPr lang="en-US" dirty="0"/>
          </a:p>
          <a:p>
            <a:r>
              <a:rPr lang="en-US" dirty="0"/>
              <a:t>I'm going stronger, right?</a:t>
            </a:r>
          </a:p>
          <a:p>
            <a:endParaRPr lang="en-US" dirty="0"/>
          </a:p>
          <a:p>
            <a:r>
              <a:rPr lang="en-US" dirty="0"/>
              <a:t>I want more, this is not enough, 4: 1 speed,</a:t>
            </a:r>
          </a:p>
          <a:p>
            <a:r>
              <a:rPr lang="en-US" dirty="0"/>
              <a:t>2 money, 1 strength</a:t>
            </a:r>
          </a:p>
          <a:p>
            <a:endParaRPr lang="en-US" dirty="0"/>
          </a:p>
          <a:p>
            <a:r>
              <a:rPr lang="en-US" dirty="0"/>
              <a:t>I </a:t>
            </a:r>
            <a:r>
              <a:rPr lang="en-US"/>
              <a:t>got 60 </a:t>
            </a:r>
            <a:r>
              <a:rPr lang="en-US" dirty="0"/>
              <a:t>super power point</a:t>
            </a:r>
          </a:p>
        </p:txBody>
      </p:sp>
      <p:sp>
        <p:nvSpPr>
          <p:cNvPr id="22" name="TextBox 21">
            <a:extLst>
              <a:ext uri="{FF2B5EF4-FFF2-40B4-BE49-F238E27FC236}">
                <a16:creationId xmlns:a16="http://schemas.microsoft.com/office/drawing/2014/main" id="{B6CDD54B-D222-924C-38BD-9A822CFA6787}"/>
              </a:ext>
            </a:extLst>
          </p:cNvPr>
          <p:cNvSpPr txBox="1"/>
          <p:nvPr/>
        </p:nvSpPr>
        <p:spPr>
          <a:xfrm>
            <a:off x="78853" y="624667"/>
            <a:ext cx="11988183" cy="3447098"/>
          </a:xfrm>
          <a:prstGeom prst="rect">
            <a:avLst/>
          </a:prstGeom>
          <a:noFill/>
        </p:spPr>
        <p:txBody>
          <a:bodyPr wrap="square" rtlCol="0">
            <a:spAutoFit/>
          </a:bodyPr>
          <a:lstStyle/>
          <a:p>
            <a:pPr algn="just"/>
            <a:r>
              <a:rPr lang="en-US" dirty="0"/>
              <a:t>Batman wants to get another super power (speed = 10, money = 15, strength = 20) from the cave, But he must do the magic words to open up the cave and get the superpower. To do that, batman tries using his word that has been collected from a while ago. Commands of magic words:</a:t>
            </a:r>
          </a:p>
          <a:p>
            <a:pPr marL="285750" indent="-285750" algn="just">
              <a:buFontTx/>
              <a:buChar char="-"/>
            </a:pPr>
            <a:r>
              <a:rPr lang="en-US" b="1" dirty="0"/>
              <a:t>Out</a:t>
            </a:r>
            <a:r>
              <a:rPr lang="en-US" dirty="0"/>
              <a:t>: it will pop the superpower inside of cave if the data = clue the output will </a:t>
            </a:r>
            <a:r>
              <a:rPr lang="en-US" sz="1600" dirty="0"/>
              <a:t>(</a:t>
            </a:r>
            <a:r>
              <a:rPr lang="en-ID" sz="1600" b="0" dirty="0">
                <a:solidFill>
                  <a:srgbClr val="FFED72"/>
                </a:solidFill>
                <a:effectLst/>
                <a:latin typeface="Fira Code" panose="020B0809050000020004" pitchFamily="49" charset="0"/>
              </a:rPr>
              <a:t>I'm going stronger, right?</a:t>
            </a:r>
            <a:r>
              <a:rPr lang="en-ID" sz="1600" dirty="0">
                <a:solidFill>
                  <a:srgbClr val="F2FFFC"/>
                </a:solidFill>
                <a:latin typeface="Fira Code" panose="020B0809050000020004" pitchFamily="49" charset="0"/>
              </a:rPr>
              <a:t>) if it is not clue print nothing.</a:t>
            </a:r>
          </a:p>
          <a:p>
            <a:pPr marL="285750" indent="-285750" algn="just">
              <a:buFontTx/>
              <a:buChar char="-"/>
            </a:pPr>
            <a:r>
              <a:rPr lang="en-US" sz="1600" b="1" dirty="0"/>
              <a:t>Count them </a:t>
            </a:r>
            <a:r>
              <a:rPr lang="en-ID" sz="1600" dirty="0">
                <a:solidFill>
                  <a:srgbClr val="F2FFFC"/>
                </a:solidFill>
                <a:latin typeface="Fira Code" panose="020B0809050000020004" pitchFamily="49" charset="0"/>
              </a:rPr>
              <a:t>: to count how many clue inside of the cave and also print with the rest of clue inside the cave. If it is more than or equal to 5 print (</a:t>
            </a:r>
            <a:r>
              <a:rPr lang="en-ID" sz="1600" b="0" dirty="0">
                <a:solidFill>
                  <a:srgbClr val="FFED72"/>
                </a:solidFill>
                <a:effectLst/>
                <a:latin typeface="Fira Code" panose="020B0809050000020004" pitchFamily="49" charset="0"/>
              </a:rPr>
              <a:t>I got my super power back, x</a:t>
            </a:r>
            <a:r>
              <a:rPr lang="en-ID" sz="1600" dirty="0">
                <a:solidFill>
                  <a:srgbClr val="F2FFFC"/>
                </a:solidFill>
                <a:latin typeface="Fira Code" panose="020B0809050000020004" pitchFamily="49" charset="0"/>
              </a:rPr>
              <a:t>) if no print (</a:t>
            </a:r>
            <a:r>
              <a:rPr lang="en-ID" sz="1600" b="0" dirty="0">
                <a:solidFill>
                  <a:srgbClr val="FFED72"/>
                </a:solidFill>
                <a:effectLst/>
                <a:latin typeface="Fira Code" panose="020B0809050000020004" pitchFamily="49" charset="0"/>
              </a:rPr>
              <a:t>I want more, this is not enough, x</a:t>
            </a:r>
            <a:r>
              <a:rPr lang="en-ID" sz="1600" dirty="0">
                <a:solidFill>
                  <a:srgbClr val="BAA0F8"/>
                </a:solidFill>
                <a:latin typeface="Fira Code" panose="020B0809050000020004" pitchFamily="49" charset="0"/>
              </a:rPr>
              <a:t>), </a:t>
            </a:r>
          </a:p>
          <a:p>
            <a:pPr marL="285750" indent="-285750" algn="just">
              <a:buFontTx/>
              <a:buChar char="-"/>
            </a:pPr>
            <a:r>
              <a:rPr lang="en-ID" sz="1600" dirty="0">
                <a:solidFill>
                  <a:srgbClr val="BAA0F8"/>
                </a:solidFill>
                <a:latin typeface="Fira Code" panose="020B0809050000020004" pitchFamily="49" charset="0"/>
              </a:rPr>
              <a:t>In the last output will be  print out </a:t>
            </a:r>
          </a:p>
          <a:p>
            <a:pPr marL="285750" indent="-285750" algn="just">
              <a:buFontTx/>
              <a:buChar char="-"/>
            </a:pPr>
            <a:r>
              <a:rPr lang="en-ID" sz="1600" dirty="0">
                <a:solidFill>
                  <a:srgbClr val="BAA0F8"/>
                </a:solidFill>
                <a:latin typeface="Fira Code" panose="020B0809050000020004" pitchFamily="49" charset="0"/>
              </a:rPr>
              <a:t>the total points of super powers.</a:t>
            </a:r>
          </a:p>
          <a:p>
            <a:pPr algn="just"/>
            <a:endParaRPr lang="en-ID" sz="1600" b="0" dirty="0">
              <a:solidFill>
                <a:srgbClr val="F2FFFC"/>
              </a:solidFill>
              <a:effectLst/>
              <a:latin typeface="Fira Code" panose="020B0809050000020004" pitchFamily="49" charset="0"/>
            </a:endParaRPr>
          </a:p>
          <a:p>
            <a:pPr marL="285750" indent="-285750" algn="just">
              <a:buFontTx/>
              <a:buChar char="-"/>
            </a:pPr>
            <a:endParaRPr lang="en-US" sz="1600" dirty="0"/>
          </a:p>
          <a:p>
            <a:pPr algn="just"/>
            <a:endParaRPr lang="en-US" b="1" dirty="0"/>
          </a:p>
        </p:txBody>
      </p:sp>
      <p:sp>
        <p:nvSpPr>
          <p:cNvPr id="24" name="TextBox 23">
            <a:extLst>
              <a:ext uri="{FF2B5EF4-FFF2-40B4-BE49-F238E27FC236}">
                <a16:creationId xmlns:a16="http://schemas.microsoft.com/office/drawing/2014/main" id="{BE9C7187-5C12-CF9D-BF33-91B4AB31B980}"/>
              </a:ext>
            </a:extLst>
          </p:cNvPr>
          <p:cNvSpPr txBox="1"/>
          <p:nvPr/>
        </p:nvSpPr>
        <p:spPr>
          <a:xfrm>
            <a:off x="102384" y="4696309"/>
            <a:ext cx="4807726" cy="1200329"/>
          </a:xfrm>
          <a:prstGeom prst="rect">
            <a:avLst/>
          </a:prstGeom>
          <a:noFill/>
        </p:spPr>
        <p:txBody>
          <a:bodyPr wrap="none" rtlCol="0">
            <a:spAutoFit/>
          </a:bodyPr>
          <a:lstStyle/>
          <a:p>
            <a:r>
              <a:rPr lang="en-US" b="1" dirty="0"/>
              <a:t>Constraint</a:t>
            </a:r>
          </a:p>
          <a:p>
            <a:pPr marL="285750" indent="-285750">
              <a:buFontTx/>
              <a:buChar char="-"/>
            </a:pPr>
            <a:r>
              <a:rPr lang="en-ID" dirty="0">
                <a:latin typeface="Arial" panose="020B0604020202020204" pitchFamily="34" charset="0"/>
              </a:rPr>
              <a:t>The input could consist of whitespace (“ “) </a:t>
            </a:r>
          </a:p>
          <a:p>
            <a:pPr marL="285750" indent="-285750">
              <a:buFontTx/>
              <a:buChar char="-"/>
            </a:pPr>
            <a:r>
              <a:rPr lang="en-ID" dirty="0">
                <a:effectLst/>
                <a:latin typeface="Arial" panose="020B0604020202020204" pitchFamily="34" charset="0"/>
              </a:rPr>
              <a:t>Ex. Do not change </a:t>
            </a:r>
            <a:r>
              <a:rPr lang="en-ID" b="1" i="1" dirty="0">
                <a:effectLst/>
                <a:latin typeface="Arial" panose="020B0604020202020204" pitchFamily="34" charset="0"/>
              </a:rPr>
              <a:t>Not clue </a:t>
            </a:r>
            <a:r>
              <a:rPr lang="en-ID" dirty="0">
                <a:effectLst/>
                <a:latin typeface="Arial" panose="020B0604020202020204" pitchFamily="34" charset="0"/>
              </a:rPr>
              <a:t>to </a:t>
            </a:r>
            <a:r>
              <a:rPr lang="en-ID" b="1" i="1" dirty="0" err="1">
                <a:effectLst/>
                <a:latin typeface="Arial" panose="020B0604020202020204" pitchFamily="34" charset="0"/>
              </a:rPr>
              <a:t>Not_clue</a:t>
            </a:r>
            <a:endParaRPr lang="en-ID" b="1" i="1" dirty="0">
              <a:effectLst/>
              <a:latin typeface="Arial" panose="020B0604020202020204" pitchFamily="34" charset="0"/>
            </a:endParaRPr>
          </a:p>
          <a:p>
            <a:pPr marL="285750" indent="-285750">
              <a:buFontTx/>
              <a:buChar char="-"/>
            </a:pPr>
            <a:endParaRPr lang="en-US" b="1" dirty="0"/>
          </a:p>
        </p:txBody>
      </p:sp>
    </p:spTree>
    <p:extLst>
      <p:ext uri="{BB962C8B-B14F-4D97-AF65-F5344CB8AC3E}">
        <p14:creationId xmlns:p14="http://schemas.microsoft.com/office/powerpoint/2010/main" val="358782006"/>
      </p:ext>
    </p:extLst>
  </p:cSld>
  <p:clrMapOvr>
    <a:masterClrMapping/>
  </p:clrMapOvr>
</p:sld>
</file>

<file path=ppt/theme/theme1.xml><?xml version="1.0" encoding="utf-8"?>
<a:theme xmlns:a="http://schemas.openxmlformats.org/drawingml/2006/main" name="Glow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459</Words>
  <Application>Microsoft Macintosh PowerPoint</Application>
  <PresentationFormat>Widescreen</PresentationFormat>
  <Paragraphs>44</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Avenir Next LT Pro</vt:lpstr>
      <vt:lpstr>Bell MT</vt:lpstr>
      <vt:lpstr>Calibri</vt:lpstr>
      <vt:lpstr>Fira Code</vt:lpstr>
      <vt:lpstr>GlowVTI</vt:lpstr>
      <vt:lpstr>BISMILLAH SABAR PUASA ETS 😈</vt:lpstr>
      <vt:lpstr>Session 2- OMG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BISMILLAH SABAR PUASA ETS</dc:title>
  <dc:creator>DENTA BRAMASTA HIDAYAT</dc:creator>
  <cp:lastModifiedBy>DENTA BRAMASTA HIDAYAT</cp:lastModifiedBy>
  <cp:revision>91</cp:revision>
  <dcterms:created xsi:type="dcterms:W3CDTF">2023-03-27T04:56:40Z</dcterms:created>
  <dcterms:modified xsi:type="dcterms:W3CDTF">2023-03-27T07:26:31Z</dcterms:modified>
</cp:coreProperties>
</file>