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60" r:id="rId3"/>
    <p:sldId id="313" r:id="rId4"/>
    <p:sldId id="315" r:id="rId5"/>
    <p:sldId id="316" r:id="rId6"/>
    <p:sldId id="318" r:id="rId7"/>
    <p:sldId id="319" r:id="rId8"/>
    <p:sldId id="317" r:id="rId9"/>
    <p:sldId id="290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tamaran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D3829-87F2-4985-BA4B-4AA2EA8287EF}">
  <a:tblStyle styleId="{FB1D3829-87F2-4985-BA4B-4AA2EA828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98" d="100"/>
          <a:sy n="98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1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6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68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22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48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a7be6e9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a7be6e9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a7be6e973_0_1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a7be6e973_0_1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867250" y="3967995"/>
            <a:ext cx="4857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082975" y="1358675"/>
            <a:ext cx="5480100" cy="3240600"/>
          </a:xfrm>
          <a:prstGeom prst="bevel">
            <a:avLst>
              <a:gd name="adj" fmla="val 4694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341925" y="1624675"/>
            <a:ext cx="4976100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7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35" name="Google Shape;35;p7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7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38" name="Google Shape;38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9" name="Google Shape;39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0" name="Google Shape;40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" name="Google Shape;42;p7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43" name="Google Shape;43;p7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44" name="Google Shape;44;p7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45" name="Google Shape;45;p7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47;p7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/>
        </p:nvSpPr>
        <p:spPr>
          <a:xfrm>
            <a:off x="-7200" y="-14375"/>
            <a:ext cx="91512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975100" y="1614025"/>
            <a:ext cx="49287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717750" y="4277725"/>
            <a:ext cx="77085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574877" y="390825"/>
            <a:ext cx="7988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5"/>
          <p:cNvGrpSpPr/>
          <p:nvPr/>
        </p:nvGrpSpPr>
        <p:grpSpPr>
          <a:xfrm>
            <a:off x="567601" y="1358668"/>
            <a:ext cx="2445529" cy="3240702"/>
            <a:chOff x="567601" y="1358668"/>
            <a:chExt cx="2445529" cy="3240702"/>
          </a:xfrm>
        </p:grpSpPr>
        <p:sp>
          <p:nvSpPr>
            <p:cNvPr id="290" name="Google Shape;290;p35"/>
            <p:cNvSpPr/>
            <p:nvPr/>
          </p:nvSpPr>
          <p:spPr>
            <a:xfrm>
              <a:off x="567601" y="3005349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7601" y="218200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 rot="10800000">
              <a:off x="764835" y="2380313"/>
              <a:ext cx="374100" cy="374100"/>
              <a:chOff x="7854948" y="3207801"/>
              <a:chExt cx="374100" cy="374100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4" name="Google Shape;294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295" name="Google Shape;295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35"/>
            <p:cNvGrpSpPr/>
            <p:nvPr/>
          </p:nvGrpSpPr>
          <p:grpSpPr>
            <a:xfrm>
              <a:off x="764860" y="3203626"/>
              <a:ext cx="374100" cy="374100"/>
              <a:chOff x="7854948" y="3207801"/>
              <a:chExt cx="374100" cy="374100"/>
            </a:xfrm>
          </p:grpSpPr>
          <p:sp>
            <p:nvSpPr>
              <p:cNvPr id="298" name="Google Shape;298;p35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299" name="Google Shape;299;p35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00" name="Google Shape;300;p35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/>
            <p:nvPr/>
          </p:nvSpPr>
          <p:spPr>
            <a:xfrm>
              <a:off x="567601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406065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244529" y="382867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406065" y="3002922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67601" y="1358668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812389" y="4057435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-5400000" flipH="1">
              <a:off x="1650819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03407" y="320113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rot="5400000" flipH="1">
              <a:off x="1684242" y="326917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rot="10800000" flipH="1">
              <a:off x="2489344" y="4057467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764882" y="155695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35"/>
            <p:cNvGrpSpPr/>
            <p:nvPr/>
          </p:nvGrpSpPr>
          <p:grpSpPr>
            <a:xfrm>
              <a:off x="832799" y="1624668"/>
              <a:ext cx="238218" cy="238688"/>
              <a:chOff x="3977494" y="2173070"/>
              <a:chExt cx="379449" cy="380258"/>
            </a:xfrm>
          </p:grpSpPr>
          <p:sp>
            <p:nvSpPr>
              <p:cNvPr id="314" name="Google Shape;314;p35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3660000" y="539550"/>
            <a:ext cx="4399500" cy="1309800"/>
          </a:xfrm>
          <a:prstGeom prst="bevel">
            <a:avLst>
              <a:gd name="adj" fmla="val 1478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090650" y="1913600"/>
            <a:ext cx="69555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2469025" y="3287700"/>
            <a:ext cx="5577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90650" y="539500"/>
            <a:ext cx="2469000" cy="1309800"/>
          </a:xfrm>
          <a:prstGeom prst="bevel">
            <a:avLst>
              <a:gd name="adj" fmla="val 14783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1090650" y="3287701"/>
            <a:ext cx="1306200" cy="1309800"/>
          </a:xfrm>
          <a:prstGeom prst="bevel">
            <a:avLst>
              <a:gd name="adj" fmla="val 15959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425939" y="3624691"/>
            <a:ext cx="635783" cy="635783"/>
            <a:chOff x="7854948" y="3207801"/>
            <a:chExt cx="374100" cy="374100"/>
          </a:xfrm>
        </p:grpSpPr>
        <p:sp>
          <p:nvSpPr>
            <p:cNvPr id="323" name="Google Shape;323;p36"/>
            <p:cNvSpPr/>
            <p:nvPr/>
          </p:nvSpPr>
          <p:spPr>
            <a:xfrm>
              <a:off x="7854948" y="3207801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457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 rot="5400000">
              <a:off x="7915838" y="3307288"/>
              <a:ext cx="252325" cy="175125"/>
              <a:chOff x="4159475" y="2501150"/>
              <a:chExt cx="252325" cy="17512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267550" y="2501150"/>
                <a:ext cx="1442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7005" extrusionOk="0">
                    <a:moveTo>
                      <a:pt x="1" y="1551"/>
                    </a:moveTo>
                    <a:lnTo>
                      <a:pt x="1" y="1"/>
                    </a:lnTo>
                    <a:lnTo>
                      <a:pt x="5770" y="3508"/>
                    </a:lnTo>
                    <a:lnTo>
                      <a:pt x="1" y="7005"/>
                    </a:lnTo>
                    <a:lnTo>
                      <a:pt x="1" y="5560"/>
                    </a:lnTo>
                    <a:lnTo>
                      <a:pt x="3194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6"/>
              <p:cNvSpPr/>
              <p:nvPr/>
            </p:nvSpPr>
            <p:spPr>
              <a:xfrm>
                <a:off x="4159475" y="2501150"/>
                <a:ext cx="143950" cy="175125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7005" extrusionOk="0">
                    <a:moveTo>
                      <a:pt x="0" y="1551"/>
                    </a:moveTo>
                    <a:lnTo>
                      <a:pt x="0" y="1"/>
                    </a:lnTo>
                    <a:lnTo>
                      <a:pt x="5757" y="3508"/>
                    </a:lnTo>
                    <a:lnTo>
                      <a:pt x="0" y="7005"/>
                    </a:lnTo>
                    <a:lnTo>
                      <a:pt x="0" y="5560"/>
                    </a:lnTo>
                    <a:lnTo>
                      <a:pt x="3170" y="3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6D6D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●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○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tamaran"/>
              <a:buChar char="■"/>
              <a:defRPr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717771" y="3832844"/>
            <a:ext cx="5193000" cy="870892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895430" y="4061610"/>
            <a:ext cx="48576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</a:p>
        </p:txBody>
      </p:sp>
      <p:sp>
        <p:nvSpPr>
          <p:cNvPr id="339" name="Google Shape;339;p40"/>
          <p:cNvSpPr txBox="1">
            <a:spLocks noGrp="1"/>
          </p:cNvSpPr>
          <p:nvPr>
            <p:ph type="ctrTitle"/>
          </p:nvPr>
        </p:nvSpPr>
        <p:spPr>
          <a:xfrm>
            <a:off x="717750" y="539500"/>
            <a:ext cx="6073500" cy="31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Graph!!!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40" name="Google Shape;340;p40"/>
          <p:cNvGrpSpPr/>
          <p:nvPr/>
        </p:nvGrpSpPr>
        <p:grpSpPr>
          <a:xfrm>
            <a:off x="5980684" y="385520"/>
            <a:ext cx="2445544" cy="4318216"/>
            <a:chOff x="5980801" y="539500"/>
            <a:chExt cx="2445544" cy="4160130"/>
          </a:xfrm>
        </p:grpSpPr>
        <p:sp>
          <p:nvSpPr>
            <p:cNvPr id="341" name="Google Shape;341;p40"/>
            <p:cNvSpPr/>
            <p:nvPr/>
          </p:nvSpPr>
          <p:spPr>
            <a:xfrm>
              <a:off x="7657704" y="2186183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40"/>
            <p:cNvGrpSpPr/>
            <p:nvPr/>
          </p:nvGrpSpPr>
          <p:grpSpPr>
            <a:xfrm rot="10800000">
              <a:off x="7854923" y="2384488"/>
              <a:ext cx="374100" cy="374100"/>
              <a:chOff x="7854948" y="3207801"/>
              <a:chExt cx="374100" cy="374100"/>
            </a:xfrm>
          </p:grpSpPr>
          <p:sp>
            <p:nvSpPr>
              <p:cNvPr id="343" name="Google Shape;343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44" name="Google Shape;344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45" name="Google Shape;345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" name="Google Shape;347;p40"/>
            <p:cNvSpPr/>
            <p:nvPr/>
          </p:nvSpPr>
          <p:spPr>
            <a:xfrm>
              <a:off x="7657704" y="3009524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657679" y="1362830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40"/>
            <p:cNvGrpSpPr/>
            <p:nvPr/>
          </p:nvGrpSpPr>
          <p:grpSpPr>
            <a:xfrm>
              <a:off x="7657704" y="3832845"/>
              <a:ext cx="768600" cy="866785"/>
              <a:chOff x="7657704" y="3832845"/>
              <a:chExt cx="768600" cy="866785"/>
            </a:xfrm>
          </p:grpSpPr>
          <p:sp>
            <p:nvSpPr>
              <p:cNvPr id="350" name="Google Shape;350;p40"/>
              <p:cNvSpPr/>
              <p:nvPr/>
            </p:nvSpPr>
            <p:spPr>
              <a:xfrm>
                <a:off x="7657704" y="3832845"/>
                <a:ext cx="768600" cy="866785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7902433" y="4061610"/>
                <a:ext cx="279083" cy="313168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40"/>
            <p:cNvGrpSpPr/>
            <p:nvPr/>
          </p:nvGrpSpPr>
          <p:grpSpPr>
            <a:xfrm>
              <a:off x="6819240" y="3832845"/>
              <a:ext cx="768600" cy="839009"/>
              <a:chOff x="6819240" y="3832845"/>
              <a:chExt cx="768600" cy="839009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6819240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 rot="5400000">
                <a:off x="7063946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40"/>
            <p:cNvGrpSpPr/>
            <p:nvPr/>
          </p:nvGrpSpPr>
          <p:grpSpPr>
            <a:xfrm>
              <a:off x="6819240" y="3007097"/>
              <a:ext cx="768600" cy="770700"/>
              <a:chOff x="6819240" y="3007097"/>
              <a:chExt cx="768600" cy="770700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6819240" y="3007097"/>
                <a:ext cx="768600" cy="770700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016398" y="3205313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 rot="-5400000">
                <a:off x="7097345" y="3273352"/>
                <a:ext cx="212318" cy="238200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6819245" y="539500"/>
              <a:ext cx="16071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40"/>
            <p:cNvGrpSpPr/>
            <p:nvPr/>
          </p:nvGrpSpPr>
          <p:grpSpPr>
            <a:xfrm>
              <a:off x="5980801" y="3832845"/>
              <a:ext cx="768600" cy="839009"/>
              <a:chOff x="5980776" y="3832845"/>
              <a:chExt cx="768600" cy="839009"/>
            </a:xfrm>
          </p:grpSpPr>
          <p:sp>
            <p:nvSpPr>
              <p:cNvPr id="361" name="Google Shape;361;p40"/>
              <p:cNvSpPr/>
              <p:nvPr/>
            </p:nvSpPr>
            <p:spPr>
              <a:xfrm>
                <a:off x="5980776" y="3832845"/>
                <a:ext cx="768600" cy="839009"/>
              </a:xfrm>
              <a:prstGeom prst="bevel">
                <a:avLst>
                  <a:gd name="adj" fmla="val 17936"/>
                </a:avLst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 rot="10800000">
                <a:off x="6225421" y="4061642"/>
                <a:ext cx="279140" cy="31310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5327" extrusionOk="0">
                    <a:moveTo>
                      <a:pt x="10186" y="0"/>
                    </a:moveTo>
                    <a:lnTo>
                      <a:pt x="8259" y="1927"/>
                    </a:lnTo>
                    <a:lnTo>
                      <a:pt x="17344" y="11012"/>
                    </a:lnTo>
                    <a:lnTo>
                      <a:pt x="0" y="11012"/>
                    </a:lnTo>
                    <a:lnTo>
                      <a:pt x="0" y="13764"/>
                    </a:lnTo>
                    <a:lnTo>
                      <a:pt x="17344" y="13764"/>
                    </a:lnTo>
                    <a:lnTo>
                      <a:pt x="8259" y="23124"/>
                    </a:lnTo>
                    <a:lnTo>
                      <a:pt x="10186" y="25327"/>
                    </a:lnTo>
                    <a:lnTo>
                      <a:pt x="22574" y="12388"/>
                    </a:lnTo>
                    <a:lnTo>
                      <a:pt x="101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40"/>
            <p:cNvSpPr/>
            <p:nvPr/>
          </p:nvSpPr>
          <p:spPr>
            <a:xfrm>
              <a:off x="7055495" y="768250"/>
              <a:ext cx="1134600" cy="3132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rbitron"/>
                  <a:ea typeface="Orbitron"/>
                  <a:cs typeface="Orbitron"/>
                  <a:sym typeface="Orbitron"/>
                </a:rPr>
                <a:t>“By Slidesgo”</a:t>
              </a:r>
              <a:endParaRPr sz="10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854923" y="1561126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40"/>
            <p:cNvGrpSpPr/>
            <p:nvPr/>
          </p:nvGrpSpPr>
          <p:grpSpPr>
            <a:xfrm>
              <a:off x="7922888" y="1628843"/>
              <a:ext cx="238218" cy="238688"/>
              <a:chOff x="3977494" y="2173070"/>
              <a:chExt cx="379449" cy="380258"/>
            </a:xfrm>
          </p:grpSpPr>
          <p:sp>
            <p:nvSpPr>
              <p:cNvPr id="366" name="Google Shape;366;p40"/>
              <p:cNvSpPr/>
              <p:nvPr/>
            </p:nvSpPr>
            <p:spPr>
              <a:xfrm>
                <a:off x="3977494" y="2173070"/>
                <a:ext cx="379449" cy="380258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10812" extrusionOk="0">
                    <a:moveTo>
                      <a:pt x="10169" y="643"/>
                    </a:moveTo>
                    <a:lnTo>
                      <a:pt x="10169" y="10169"/>
                    </a:lnTo>
                    <a:lnTo>
                      <a:pt x="644" y="10169"/>
                    </a:lnTo>
                    <a:lnTo>
                      <a:pt x="644" y="643"/>
                    </a:lnTo>
                    <a:close/>
                    <a:moveTo>
                      <a:pt x="1" y="0"/>
                    </a:moveTo>
                    <a:lnTo>
                      <a:pt x="1" y="10812"/>
                    </a:lnTo>
                    <a:lnTo>
                      <a:pt x="10789" y="10812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4031093" y="2227478"/>
                <a:ext cx="271407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7717" extrusionOk="0">
                    <a:moveTo>
                      <a:pt x="3909" y="2644"/>
                    </a:moveTo>
                    <a:cubicBezTo>
                      <a:pt x="3924" y="2644"/>
                      <a:pt x="3939" y="2644"/>
                      <a:pt x="3954" y="2644"/>
                    </a:cubicBezTo>
                    <a:cubicBezTo>
                      <a:pt x="4573" y="2668"/>
                      <a:pt x="5073" y="3168"/>
                      <a:pt x="5097" y="3811"/>
                    </a:cubicBezTo>
                    <a:cubicBezTo>
                      <a:pt x="5145" y="4478"/>
                      <a:pt x="4573" y="5073"/>
                      <a:pt x="3883" y="5073"/>
                    </a:cubicBezTo>
                    <a:cubicBezTo>
                      <a:pt x="3192" y="5050"/>
                      <a:pt x="2668" y="4526"/>
                      <a:pt x="2668" y="3859"/>
                    </a:cubicBezTo>
                    <a:cubicBezTo>
                      <a:pt x="2668" y="3183"/>
                      <a:pt x="3216" y="2644"/>
                      <a:pt x="3909" y="2644"/>
                    </a:cubicBezTo>
                    <a:close/>
                    <a:moveTo>
                      <a:pt x="2311" y="1"/>
                    </a:moveTo>
                    <a:lnTo>
                      <a:pt x="1287" y="1001"/>
                    </a:lnTo>
                    <a:lnTo>
                      <a:pt x="1739" y="1454"/>
                    </a:lnTo>
                    <a:lnTo>
                      <a:pt x="2001" y="1215"/>
                    </a:lnTo>
                    <a:lnTo>
                      <a:pt x="2001" y="3835"/>
                    </a:lnTo>
                    <a:cubicBezTo>
                      <a:pt x="2001" y="4311"/>
                      <a:pt x="2192" y="4716"/>
                      <a:pt x="2454" y="5050"/>
                    </a:cubicBezTo>
                    <a:lnTo>
                      <a:pt x="1239" y="5050"/>
                    </a:lnTo>
                    <a:lnTo>
                      <a:pt x="1477" y="4788"/>
                    </a:lnTo>
                    <a:lnTo>
                      <a:pt x="1025" y="4335"/>
                    </a:lnTo>
                    <a:lnTo>
                      <a:pt x="1" y="5359"/>
                    </a:lnTo>
                    <a:lnTo>
                      <a:pt x="1072" y="6431"/>
                    </a:lnTo>
                    <a:lnTo>
                      <a:pt x="1573" y="6002"/>
                    </a:lnTo>
                    <a:lnTo>
                      <a:pt x="1263" y="5716"/>
                    </a:lnTo>
                    <a:lnTo>
                      <a:pt x="3906" y="5716"/>
                    </a:lnTo>
                    <a:cubicBezTo>
                      <a:pt x="4359" y="5716"/>
                      <a:pt x="4811" y="5526"/>
                      <a:pt x="5097" y="5264"/>
                    </a:cubicBezTo>
                    <a:lnTo>
                      <a:pt x="5097" y="6478"/>
                    </a:lnTo>
                    <a:lnTo>
                      <a:pt x="4859" y="6240"/>
                    </a:lnTo>
                    <a:lnTo>
                      <a:pt x="4406" y="6693"/>
                    </a:lnTo>
                    <a:lnTo>
                      <a:pt x="5430" y="7717"/>
                    </a:lnTo>
                    <a:lnTo>
                      <a:pt x="6478" y="6645"/>
                    </a:lnTo>
                    <a:lnTo>
                      <a:pt x="6026" y="6193"/>
                    </a:lnTo>
                    <a:lnTo>
                      <a:pt x="5716" y="6478"/>
                    </a:lnTo>
                    <a:lnTo>
                      <a:pt x="5716" y="3835"/>
                    </a:lnTo>
                    <a:cubicBezTo>
                      <a:pt x="5716" y="3383"/>
                      <a:pt x="5550" y="2954"/>
                      <a:pt x="5288" y="2644"/>
                    </a:cubicBezTo>
                    <a:lnTo>
                      <a:pt x="6502" y="2644"/>
                    </a:lnTo>
                    <a:lnTo>
                      <a:pt x="6193" y="2954"/>
                    </a:lnTo>
                    <a:lnTo>
                      <a:pt x="6645" y="3383"/>
                    </a:lnTo>
                    <a:lnTo>
                      <a:pt x="7717" y="2359"/>
                    </a:lnTo>
                    <a:lnTo>
                      <a:pt x="6693" y="1335"/>
                    </a:lnTo>
                    <a:lnTo>
                      <a:pt x="6240" y="1787"/>
                    </a:lnTo>
                    <a:lnTo>
                      <a:pt x="6478" y="2025"/>
                    </a:lnTo>
                    <a:lnTo>
                      <a:pt x="3859" y="2025"/>
                    </a:lnTo>
                    <a:cubicBezTo>
                      <a:pt x="3382" y="2025"/>
                      <a:pt x="2954" y="2192"/>
                      <a:pt x="2620" y="2478"/>
                    </a:cubicBezTo>
                    <a:lnTo>
                      <a:pt x="2620" y="1215"/>
                    </a:lnTo>
                    <a:lnTo>
                      <a:pt x="2930" y="1525"/>
                    </a:lnTo>
                    <a:lnTo>
                      <a:pt x="3382" y="1073"/>
                    </a:lnTo>
                    <a:lnTo>
                      <a:pt x="23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0"/>
            <p:cNvGrpSpPr/>
            <p:nvPr/>
          </p:nvGrpSpPr>
          <p:grpSpPr>
            <a:xfrm>
              <a:off x="7854948" y="3207801"/>
              <a:ext cx="374100" cy="374100"/>
              <a:chOff x="7854948" y="3207801"/>
              <a:chExt cx="374100" cy="374100"/>
            </a:xfrm>
          </p:grpSpPr>
          <p:sp>
            <p:nvSpPr>
              <p:cNvPr id="369" name="Google Shape;369;p40"/>
              <p:cNvSpPr/>
              <p:nvPr/>
            </p:nvSpPr>
            <p:spPr>
              <a:xfrm>
                <a:off x="7854948" y="3207801"/>
                <a:ext cx="374100" cy="374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0" tIns="4570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endParaRPr>
              </a:p>
            </p:txBody>
          </p:sp>
          <p:grpSp>
            <p:nvGrpSpPr>
              <p:cNvPr id="370" name="Google Shape;370;p40"/>
              <p:cNvGrpSpPr/>
              <p:nvPr/>
            </p:nvGrpSpPr>
            <p:grpSpPr>
              <a:xfrm rot="5400000">
                <a:off x="7915838" y="3307288"/>
                <a:ext cx="252325" cy="175125"/>
                <a:chOff x="4159475" y="2501150"/>
                <a:chExt cx="252325" cy="175125"/>
              </a:xfrm>
            </p:grpSpPr>
            <p:sp>
              <p:nvSpPr>
                <p:cNvPr id="371" name="Google Shape;371;p40"/>
                <p:cNvSpPr/>
                <p:nvPr/>
              </p:nvSpPr>
              <p:spPr>
                <a:xfrm>
                  <a:off x="4267550" y="2501150"/>
                  <a:ext cx="1442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0" h="7005" extrusionOk="0">
                      <a:moveTo>
                        <a:pt x="1" y="1551"/>
                      </a:moveTo>
                      <a:lnTo>
                        <a:pt x="1" y="1"/>
                      </a:lnTo>
                      <a:lnTo>
                        <a:pt x="5770" y="3508"/>
                      </a:lnTo>
                      <a:lnTo>
                        <a:pt x="1" y="7005"/>
                      </a:lnTo>
                      <a:lnTo>
                        <a:pt x="1" y="5560"/>
                      </a:lnTo>
                      <a:lnTo>
                        <a:pt x="3194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0"/>
                <p:cNvSpPr/>
                <p:nvPr/>
              </p:nvSpPr>
              <p:spPr>
                <a:xfrm>
                  <a:off x="4159475" y="2501150"/>
                  <a:ext cx="143950" cy="17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8" h="7005" extrusionOk="0">
                      <a:moveTo>
                        <a:pt x="0" y="1551"/>
                      </a:moveTo>
                      <a:lnTo>
                        <a:pt x="0" y="1"/>
                      </a:lnTo>
                      <a:lnTo>
                        <a:pt x="5757" y="3508"/>
                      </a:lnTo>
                      <a:lnTo>
                        <a:pt x="0" y="7005"/>
                      </a:lnTo>
                      <a:lnTo>
                        <a:pt x="0" y="5560"/>
                      </a:lnTo>
                      <a:lnTo>
                        <a:pt x="3170" y="35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Disini</a:t>
            </a:r>
            <a:r>
              <a:rPr lang="en-US" dirty="0"/>
              <a:t> Struct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graph</a:t>
            </a: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ID" dirty="0" err="1"/>
              <a:t>ibrary</a:t>
            </a:r>
            <a:r>
              <a:rPr lang="en-ID" dirty="0"/>
              <a:t> &amp; Struct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2417C-43A2-36CE-B871-866EB3AA2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4" t="14245" r="10486" b="12763"/>
          <a:stretch/>
        </p:blipFill>
        <p:spPr>
          <a:xfrm>
            <a:off x="559568" y="1301858"/>
            <a:ext cx="4206161" cy="3302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65729" y="1624675"/>
            <a:ext cx="3552296" cy="27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adjacency A yang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simpul-simpul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Graph. Array </a:t>
            </a:r>
            <a:r>
              <a:rPr lang="en-ID" dirty="0" err="1"/>
              <a:t>NmS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label-label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Graph. </a:t>
            </a: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mengalokasikan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malloc()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(P),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INFO </a:t>
            </a:r>
            <a:r>
              <a:rPr lang="en-ID" dirty="0" err="1"/>
              <a:t>dari</a:t>
            </a:r>
            <a:r>
              <a:rPr lang="en-ID" dirty="0"/>
              <a:t> P </a:t>
            </a:r>
            <a:r>
              <a:rPr lang="en-ID" dirty="0" err="1"/>
              <a:t>dengan</a:t>
            </a:r>
            <a:r>
              <a:rPr lang="en-ID" dirty="0"/>
              <a:t> label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NmS</a:t>
            </a:r>
            <a:r>
              <a:rPr lang="en-ID" dirty="0"/>
              <a:t>, dan </a:t>
            </a:r>
            <a:r>
              <a:rPr lang="en-ID" dirty="0" err="1"/>
              <a:t>menginisialisasi</a:t>
            </a:r>
            <a:r>
              <a:rPr lang="en-ID" dirty="0"/>
              <a:t> FIRST, LAST, Left, Right, dan </a:t>
            </a:r>
            <a:r>
              <a:rPr lang="en-ID" dirty="0" err="1"/>
              <a:t>PointS</a:t>
            </a:r>
            <a:r>
              <a:rPr lang="en-ID" dirty="0"/>
              <a:t>[0]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to calculate X Power by 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AA49-2257-B2E9-63A8-0A46B42CA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6" t="12052" r="11740" b="10489"/>
          <a:stretch/>
        </p:blipFill>
        <p:spPr>
          <a:xfrm>
            <a:off x="573438" y="1242015"/>
            <a:ext cx="3804834" cy="33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572000" y="1526583"/>
            <a:ext cx="3746025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simpul-simpul</a:t>
            </a:r>
            <a:r>
              <a:rPr lang="en-ID" sz="1200" dirty="0"/>
              <a:t> lain </a:t>
            </a:r>
            <a:r>
              <a:rPr lang="en-ID" sz="1200" dirty="0" err="1"/>
              <a:t>dalam</a:t>
            </a:r>
            <a:r>
              <a:rPr lang="en-ID" sz="1200" dirty="0"/>
              <a:t> Graph.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mengalokasikan</a:t>
            </a:r>
            <a:r>
              <a:rPr lang="en-ID" sz="1200" dirty="0"/>
              <a:t> </a:t>
            </a:r>
            <a:r>
              <a:rPr lang="en-ID" sz="1200" dirty="0" err="1"/>
              <a:t>memori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`malloc()`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(`P`), </a:t>
            </a: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`INFO`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label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menghubungkan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mengatur</a:t>
            </a:r>
            <a:r>
              <a:rPr lang="en-ID" sz="1200" dirty="0"/>
              <a:t> `LAST-&gt;Left = P`, </a:t>
            </a:r>
            <a:r>
              <a:rPr lang="en-ID" sz="1200" dirty="0" err="1"/>
              <a:t>memperbarui</a:t>
            </a:r>
            <a:r>
              <a:rPr lang="en-ID" sz="1200" dirty="0"/>
              <a:t> `LAST`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(`LAST = LAST-&gt;Left`), </a:t>
            </a:r>
            <a:r>
              <a:rPr lang="en-ID" sz="1200" dirty="0" err="1"/>
              <a:t>mengatur</a:t>
            </a:r>
            <a:r>
              <a:rPr lang="en-ID" sz="1200" dirty="0"/>
              <a:t> `Left` dan `Right`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`NULL`,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array `</a:t>
            </a:r>
            <a:r>
              <a:rPr lang="en-ID" sz="1200" dirty="0" err="1"/>
              <a:t>PointS`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elemen</a:t>
            </a:r>
            <a:r>
              <a:rPr lang="en-ID" sz="1200" dirty="0"/>
              <a:t> </a:t>
            </a:r>
            <a:r>
              <a:rPr lang="en-ID" sz="1200" dirty="0" err="1"/>
              <a:t>ke-i</a:t>
            </a:r>
            <a:r>
              <a:rPr lang="en-ID" sz="1200" dirty="0"/>
              <a:t>, dan </a:t>
            </a:r>
            <a:r>
              <a:rPr lang="en-ID" sz="1200" dirty="0" err="1"/>
              <a:t>mencetak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(`P-&gt;INFO`) dan </a:t>
            </a:r>
            <a:r>
              <a:rPr lang="en-ID" sz="1200" dirty="0" err="1"/>
              <a:t>alamatnya</a:t>
            </a:r>
            <a:r>
              <a:rPr lang="en-ID" sz="1200" dirty="0"/>
              <a:t> (`</a:t>
            </a:r>
            <a:r>
              <a:rPr lang="en-ID" sz="1200" dirty="0" err="1"/>
              <a:t>PointS</a:t>
            </a:r>
            <a:r>
              <a:rPr lang="en-ID" sz="1200" dirty="0"/>
              <a:t>[I]`). </a:t>
            </a:r>
            <a:r>
              <a:rPr lang="en-ID" sz="1200" dirty="0" err="1"/>
              <a:t>Akhirnya</a:t>
            </a:r>
            <a:r>
              <a:rPr lang="en-ID" sz="1200" dirty="0"/>
              <a:t>, `Q` </a:t>
            </a:r>
            <a:r>
              <a:rPr lang="en-ID" sz="1200" dirty="0" err="1"/>
              <a:t>diatur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(`FIRST`)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 </a:t>
            </a:r>
            <a:r>
              <a:rPr lang="en-ID" sz="1200" dirty="0" err="1"/>
              <a:t>selanjutnya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374D8-7725-622C-0239-80D7E42E5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4" t="15651" r="9794" b="14302"/>
          <a:stretch/>
        </p:blipFill>
        <p:spPr>
          <a:xfrm>
            <a:off x="562707" y="1281723"/>
            <a:ext cx="3907693" cy="3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1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900246" y="1547446"/>
            <a:ext cx="3399691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Graph.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menginisialisasi</a:t>
            </a:r>
            <a:r>
              <a:rPr lang="en-ID" sz="1200" dirty="0"/>
              <a:t> R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(Q), </a:t>
            </a:r>
            <a:r>
              <a:rPr lang="en-ID" sz="1200" dirty="0" err="1"/>
              <a:t>mencetak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(Q-&gt;INFO) </a:t>
            </a:r>
            <a:r>
              <a:rPr lang="en-ID" sz="1200" dirty="0" err="1"/>
              <a:t>sebagai</a:t>
            </a:r>
            <a:r>
              <a:rPr lang="en-ID" sz="1200" dirty="0"/>
              <a:t> vertex, dan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iterasi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terhubung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matriks</a:t>
            </a:r>
            <a:r>
              <a:rPr lang="en-ID" sz="1200" dirty="0"/>
              <a:t> adjacency. 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ADB0-764B-B4AF-02C4-5EB5F6D51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8" t="9117" r="7178" b="10489"/>
          <a:stretch/>
        </p:blipFill>
        <p:spPr>
          <a:xfrm>
            <a:off x="559933" y="1344247"/>
            <a:ext cx="4340313" cy="3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4736122" y="1547446"/>
            <a:ext cx="3563815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Jika </a:t>
            </a: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lain,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mengalokasikan</a:t>
            </a:r>
            <a:r>
              <a:rPr lang="en-ID" sz="1200" dirty="0"/>
              <a:t> </a:t>
            </a:r>
            <a:r>
              <a:rPr lang="en-ID" sz="1200" dirty="0" err="1"/>
              <a:t>memori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malloc()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(P), </a:t>
            </a: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INFO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bobot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dan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, </a:t>
            </a:r>
            <a:r>
              <a:rPr lang="en-ID" sz="1200" dirty="0" err="1"/>
              <a:t>menghubungkan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mengatur</a:t>
            </a:r>
            <a:r>
              <a:rPr lang="en-ID" sz="1200" dirty="0"/>
              <a:t> R-&gt;Right = P, </a:t>
            </a:r>
            <a:r>
              <a:rPr lang="en-ID" sz="1200" dirty="0" err="1"/>
              <a:t>menghubungkan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lainnya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mengatur</a:t>
            </a:r>
            <a:r>
              <a:rPr lang="en-ID" sz="1200" dirty="0"/>
              <a:t> P-&gt;Left = </a:t>
            </a:r>
            <a:r>
              <a:rPr lang="en-ID" sz="1200" dirty="0" err="1"/>
              <a:t>PointS</a:t>
            </a:r>
            <a:r>
              <a:rPr lang="en-ID" sz="1200" dirty="0"/>
              <a:t>[J], </a:t>
            </a:r>
            <a:r>
              <a:rPr lang="en-ID" sz="1200" dirty="0" err="1"/>
              <a:t>mencetak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(P-&gt;Left-&gt;INFO) dan </a:t>
            </a:r>
            <a:r>
              <a:rPr lang="en-ID" sz="1200" dirty="0" err="1"/>
              <a:t>bobot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(P-&gt;INFO), </a:t>
            </a:r>
            <a:r>
              <a:rPr lang="en-ID" sz="1200" dirty="0" err="1"/>
              <a:t>mengatur</a:t>
            </a:r>
            <a:r>
              <a:rPr lang="en-ID" sz="1200" dirty="0"/>
              <a:t> Right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NULL, dan </a:t>
            </a:r>
            <a:r>
              <a:rPr lang="en-ID" sz="1200" dirty="0" err="1"/>
              <a:t>memperbarui</a:t>
            </a:r>
            <a:r>
              <a:rPr lang="en-ID" sz="1200" dirty="0"/>
              <a:t> R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r>
              <a:rPr lang="en-ID" sz="1200" dirty="0"/>
              <a:t> (R = P).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ADB0-764B-B4AF-02C4-5EB5F6D51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8" t="9117" r="7178" b="10489"/>
          <a:stretch/>
        </p:blipFill>
        <p:spPr>
          <a:xfrm>
            <a:off x="559933" y="1344247"/>
            <a:ext cx="4012067" cy="3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244123" y="1547446"/>
            <a:ext cx="3055814" cy="284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selesai</a:t>
            </a:r>
            <a:r>
              <a:rPr lang="en-ID" sz="1200" dirty="0"/>
              <a:t> </a:t>
            </a:r>
            <a:r>
              <a:rPr lang="en-ID" sz="1200" dirty="0" err="1"/>
              <a:t>mencetak</a:t>
            </a:r>
            <a:r>
              <a:rPr lang="en-ID" sz="1200" dirty="0"/>
              <a:t> </a:t>
            </a:r>
            <a:r>
              <a:rPr lang="en-ID" sz="1200" dirty="0" err="1"/>
              <a:t>semua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mencetak</a:t>
            </a:r>
            <a:r>
              <a:rPr lang="en-ID" sz="1200" dirty="0"/>
              <a:t> baris </a:t>
            </a:r>
            <a:r>
              <a:rPr lang="en-ID" sz="1200" dirty="0" err="1"/>
              <a:t>baru</a:t>
            </a:r>
            <a:r>
              <a:rPr lang="en-ID" sz="1200" dirty="0"/>
              <a:t> (</a:t>
            </a:r>
            <a:r>
              <a:rPr lang="en-ID" sz="1200" dirty="0" err="1"/>
              <a:t>printf</a:t>
            </a:r>
            <a:r>
              <a:rPr lang="en-ID" sz="1200" dirty="0"/>
              <a:t>("\n")) dan </a:t>
            </a:r>
            <a:r>
              <a:rPr lang="en-ID" sz="1200" dirty="0" err="1"/>
              <a:t>memperbarui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berikutnya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simpul</a:t>
            </a:r>
            <a:r>
              <a:rPr lang="en-ID" sz="1200" dirty="0"/>
              <a:t> </a:t>
            </a:r>
            <a:r>
              <a:rPr lang="en-ID" sz="1200" dirty="0" err="1"/>
              <a:t>saat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(Q = Q-&gt;Left). </a:t>
            </a:r>
            <a:endParaRPr sz="12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 to show prime number with range of a to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ADB0-764B-B4AF-02C4-5EB5F6D51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8" t="9117" r="7178" b="10489"/>
          <a:stretch/>
        </p:blipFill>
        <p:spPr>
          <a:xfrm>
            <a:off x="559933" y="1344247"/>
            <a:ext cx="4574775" cy="3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5517397" y="1526583"/>
            <a:ext cx="2800628" cy="2862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0584" lvl="0" indent="-9144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Hasil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F8D22-48A1-DC0B-87F8-2ED471C9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71" y="1344700"/>
            <a:ext cx="4935057" cy="32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4"/>
          <p:cNvGrpSpPr/>
          <p:nvPr/>
        </p:nvGrpSpPr>
        <p:grpSpPr>
          <a:xfrm>
            <a:off x="7657704" y="2972023"/>
            <a:ext cx="768600" cy="770700"/>
            <a:chOff x="7657704" y="3832845"/>
            <a:chExt cx="768600" cy="770700"/>
          </a:xfrm>
        </p:grpSpPr>
        <p:sp>
          <p:nvSpPr>
            <p:cNvPr id="1221" name="Google Shape;1221;p74"/>
            <p:cNvSpPr/>
            <p:nvPr/>
          </p:nvSpPr>
          <p:spPr>
            <a:xfrm>
              <a:off x="7657704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>
              <a:off x="7902433" y="4061610"/>
              <a:ext cx="279083" cy="313168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4"/>
          <p:cNvGrpSpPr/>
          <p:nvPr/>
        </p:nvGrpSpPr>
        <p:grpSpPr>
          <a:xfrm>
            <a:off x="6819240" y="2972023"/>
            <a:ext cx="768600" cy="770700"/>
            <a:chOff x="6819240" y="3832845"/>
            <a:chExt cx="768600" cy="770700"/>
          </a:xfrm>
        </p:grpSpPr>
        <p:sp>
          <p:nvSpPr>
            <p:cNvPr id="1224" name="Google Shape;1224;p74"/>
            <p:cNvSpPr/>
            <p:nvPr/>
          </p:nvSpPr>
          <p:spPr>
            <a:xfrm>
              <a:off x="6819240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rot="5400000">
              <a:off x="7063946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74"/>
          <p:cNvGrpSpPr/>
          <p:nvPr/>
        </p:nvGrpSpPr>
        <p:grpSpPr>
          <a:xfrm>
            <a:off x="5980801" y="2972023"/>
            <a:ext cx="768600" cy="770700"/>
            <a:chOff x="5980776" y="3832845"/>
            <a:chExt cx="768600" cy="770700"/>
          </a:xfrm>
        </p:grpSpPr>
        <p:sp>
          <p:nvSpPr>
            <p:cNvPr id="1227" name="Google Shape;1227;p74"/>
            <p:cNvSpPr/>
            <p:nvPr/>
          </p:nvSpPr>
          <p:spPr>
            <a:xfrm>
              <a:off x="5980776" y="3832845"/>
              <a:ext cx="768600" cy="770700"/>
            </a:xfrm>
            <a:prstGeom prst="bevel">
              <a:avLst>
                <a:gd name="adj" fmla="val 17936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rot="10800000">
              <a:off x="6225421" y="4061642"/>
              <a:ext cx="279140" cy="313105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>
            <a:off x="975100" y="539500"/>
            <a:ext cx="6438900" cy="10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1"/>
                </a:solidFill>
              </a:rPr>
              <a:t>you!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9" name="Google Shape;1249;p74"/>
          <p:cNvSpPr/>
          <p:nvPr/>
        </p:nvSpPr>
        <p:spPr>
          <a:xfrm>
            <a:off x="4315345" y="297202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5980811" y="2148075"/>
            <a:ext cx="16071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7665036" y="1324743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74"/>
          <p:cNvSpPr/>
          <p:nvPr/>
        </p:nvSpPr>
        <p:spPr>
          <a:xfrm>
            <a:off x="7665036" y="2148099"/>
            <a:ext cx="768600" cy="770700"/>
          </a:xfrm>
          <a:prstGeom prst="bevel">
            <a:avLst>
              <a:gd name="adj" fmla="val 17936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74"/>
          <p:cNvGrpSpPr/>
          <p:nvPr/>
        </p:nvGrpSpPr>
        <p:grpSpPr>
          <a:xfrm rot="5400000">
            <a:off x="7001538" y="2350388"/>
            <a:ext cx="389475" cy="366125"/>
            <a:chOff x="5787625" y="1025350"/>
            <a:chExt cx="389475" cy="366125"/>
          </a:xfrm>
        </p:grpSpPr>
        <p:sp>
          <p:nvSpPr>
            <p:cNvPr id="1255" name="Google Shape;1255;p74"/>
            <p:cNvSpPr/>
            <p:nvPr/>
          </p:nvSpPr>
          <p:spPr>
            <a:xfrm>
              <a:off x="5787625" y="1025350"/>
              <a:ext cx="389475" cy="243525"/>
            </a:xfrm>
            <a:custGeom>
              <a:avLst/>
              <a:gdLst/>
              <a:ahLst/>
              <a:cxnLst/>
              <a:rect l="l" t="t" r="r" b="b"/>
              <a:pathLst>
                <a:path w="15579" h="9741" extrusionOk="0">
                  <a:moveTo>
                    <a:pt x="7773" y="0"/>
                  </a:moveTo>
                  <a:lnTo>
                    <a:pt x="1" y="7806"/>
                  </a:lnTo>
                  <a:lnTo>
                    <a:pt x="2002" y="9741"/>
                  </a:lnTo>
                  <a:lnTo>
                    <a:pt x="7773" y="3970"/>
                  </a:lnTo>
                  <a:lnTo>
                    <a:pt x="13577" y="9741"/>
                  </a:lnTo>
                  <a:lnTo>
                    <a:pt x="15579" y="7806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4"/>
            <p:cNvSpPr/>
            <p:nvPr/>
          </p:nvSpPr>
          <p:spPr>
            <a:xfrm>
              <a:off x="5856025" y="1216325"/>
              <a:ext cx="251025" cy="175150"/>
            </a:xfrm>
            <a:custGeom>
              <a:avLst/>
              <a:gdLst/>
              <a:ahLst/>
              <a:cxnLst/>
              <a:rect l="l" t="t" r="r" b="b"/>
              <a:pathLst>
                <a:path w="10041" h="7006" extrusionOk="0">
                  <a:moveTo>
                    <a:pt x="5037" y="0"/>
                  </a:moveTo>
                  <a:lnTo>
                    <a:pt x="0" y="5004"/>
                  </a:lnTo>
                  <a:lnTo>
                    <a:pt x="2002" y="7005"/>
                  </a:lnTo>
                  <a:lnTo>
                    <a:pt x="5037" y="3903"/>
                  </a:lnTo>
                  <a:lnTo>
                    <a:pt x="8106" y="7005"/>
                  </a:lnTo>
                  <a:lnTo>
                    <a:pt x="10041" y="5004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74"/>
          <p:cNvGrpSpPr/>
          <p:nvPr/>
        </p:nvGrpSpPr>
        <p:grpSpPr>
          <a:xfrm>
            <a:off x="7862286" y="1523038"/>
            <a:ext cx="374100" cy="374100"/>
            <a:chOff x="89807" y="1807888"/>
            <a:chExt cx="374100" cy="374100"/>
          </a:xfrm>
        </p:grpSpPr>
        <p:sp>
          <p:nvSpPr>
            <p:cNvPr id="1258" name="Google Shape;1258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74"/>
          <p:cNvGrpSpPr/>
          <p:nvPr/>
        </p:nvGrpSpPr>
        <p:grpSpPr>
          <a:xfrm rot="10800000" flipH="1">
            <a:off x="7862286" y="2346376"/>
            <a:ext cx="374100" cy="374100"/>
            <a:chOff x="89807" y="1807888"/>
            <a:chExt cx="374100" cy="374100"/>
          </a:xfrm>
        </p:grpSpPr>
        <p:sp>
          <p:nvSpPr>
            <p:cNvPr id="1261" name="Google Shape;1261;p74"/>
            <p:cNvSpPr/>
            <p:nvPr/>
          </p:nvSpPr>
          <p:spPr>
            <a:xfrm flipH="1">
              <a:off x="89807" y="1807888"/>
              <a:ext cx="374100" cy="37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4"/>
            <p:cNvSpPr/>
            <p:nvPr/>
          </p:nvSpPr>
          <p:spPr>
            <a:xfrm rot="5400000" flipH="1">
              <a:off x="170642" y="1875927"/>
              <a:ext cx="212318" cy="23820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-driven Programming Class for University for College: Data Management Technology by Slidesgo">
  <a:themeElements>
    <a:clrScheme name="Simple Light">
      <a:dk1>
        <a:srgbClr val="42413F"/>
      </a:dk1>
      <a:lt1>
        <a:srgbClr val="FFFFFF"/>
      </a:lt1>
      <a:dk2>
        <a:srgbClr val="F3F3F3"/>
      </a:dk2>
      <a:lt2>
        <a:srgbClr val="CCCCCC"/>
      </a:lt2>
      <a:accent1>
        <a:srgbClr val="FF7307"/>
      </a:accent1>
      <a:accent2>
        <a:srgbClr val="E4650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7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496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Orbitron</vt:lpstr>
      <vt:lpstr>Catamaran</vt:lpstr>
      <vt:lpstr>Nunito Light</vt:lpstr>
      <vt:lpstr>Bebas Neue</vt:lpstr>
      <vt:lpstr>Data-driven Programming Class for University for College: Data Management Technology by Slidesgo</vt:lpstr>
      <vt:lpstr>Graph!!!</vt:lpstr>
      <vt:lpstr>Library &amp; Struct</vt:lpstr>
      <vt:lpstr>Function to calculate X Power by Y</vt:lpstr>
      <vt:lpstr>Function to show prime number with range of a to b</vt:lpstr>
      <vt:lpstr>Function to show prime number with range of a to b</vt:lpstr>
      <vt:lpstr>Function to show prime number with range of a to b</vt:lpstr>
      <vt:lpstr>Function to show prime number with range of a to b</vt:lpstr>
      <vt:lpstr>Hasil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Jawaban dari Soal minggu lalu</dc:title>
  <cp:lastModifiedBy>HANIF FURQAN</cp:lastModifiedBy>
  <cp:revision>3</cp:revision>
  <dcterms:modified xsi:type="dcterms:W3CDTF">2023-06-14T23:48:44Z</dcterms:modified>
</cp:coreProperties>
</file>