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60" r:id="rId3"/>
    <p:sldId id="313" r:id="rId4"/>
    <p:sldId id="315" r:id="rId5"/>
    <p:sldId id="316" r:id="rId6"/>
    <p:sldId id="317" r:id="rId7"/>
    <p:sldId id="290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atamaran" panose="020B0604020202020204" charset="0"/>
      <p:regular r:id="rId11"/>
      <p:bold r:id="rId12"/>
    </p:embeddedFont>
    <p:embeddedFont>
      <p:font typeface="Nunito Light" pitchFamily="2" charset="0"/>
      <p:regular r:id="rId13"/>
      <p:italic r:id="rId14"/>
    </p:embeddedFont>
    <p:embeddedFont>
      <p:font typeface="Orbitro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D3829-87F2-4985-BA4B-4AA2EA8287EF}">
  <a:tblStyle styleId="{FB1D3829-87F2-4985-BA4B-4AA2EA828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98" d="100"/>
          <a:sy n="98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1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6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8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6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a7be6e973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a7be6e973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1"/>
          </p:nvPr>
        </p:nvSpPr>
        <p:spPr>
          <a:xfrm>
            <a:off x="975100" y="1614025"/>
            <a:ext cx="49287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17750" y="4277725"/>
            <a:ext cx="7708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0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4"/>
            <a:ext cx="5193000" cy="870892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95430" y="4061610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Hash!!!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684" y="385520"/>
            <a:ext cx="2445544" cy="4318216"/>
            <a:chOff x="5980801" y="539500"/>
            <a:chExt cx="2445544" cy="4160130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866785"/>
              <a:chOff x="7657704" y="3832845"/>
              <a:chExt cx="768600" cy="86678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866785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839009"/>
              <a:chOff x="6819240" y="3832845"/>
              <a:chExt cx="768600" cy="839009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839009"/>
              <a:chOff x="5980776" y="3832845"/>
              <a:chExt cx="768600" cy="839009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“By Slidesgo”</a:t>
              </a:r>
              <a:endParaRPr sz="1000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181599" y="1624675"/>
            <a:ext cx="3136425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array </a:t>
            </a:r>
            <a:r>
              <a:rPr lang="en-US" dirty="0" err="1"/>
              <a:t>dnegan</a:t>
            </a:r>
            <a:r>
              <a:rPr lang="en-US" dirty="0"/>
              <a:t> for loop dan </a:t>
            </a:r>
            <a:r>
              <a:rPr lang="en-US" dirty="0" err="1"/>
              <a:t>ada</a:t>
            </a:r>
            <a:r>
              <a:rPr lang="en-US" dirty="0"/>
              <a:t> function insert, </a:t>
            </a:r>
            <a:r>
              <a:rPr lang="en-US" dirty="0" err="1"/>
              <a:t>dimana</a:t>
            </a:r>
            <a:r>
              <a:rPr lang="en-US" dirty="0"/>
              <a:t> Ketika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lgsg</a:t>
            </a:r>
            <a:r>
              <a:rPr lang="en-US" dirty="0"/>
              <a:t> </a:t>
            </a:r>
            <a:r>
              <a:rPr lang="en-US" dirty="0" err="1"/>
              <a:t>mengeprint</a:t>
            </a:r>
            <a:r>
              <a:rPr lang="en-US" dirty="0"/>
              <a:t> 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ID" dirty="0" err="1"/>
              <a:t>ibrary</a:t>
            </a:r>
            <a:r>
              <a:rPr lang="en-ID" dirty="0"/>
              <a:t> &amp;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A8D0B-575F-98EC-36AB-C007D8168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2" t="9117" r="8455" b="10489"/>
          <a:stretch/>
        </p:blipFill>
        <p:spPr>
          <a:xfrm>
            <a:off x="547079" y="1322026"/>
            <a:ext cx="4445819" cy="3235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149969" y="1624675"/>
            <a:ext cx="416805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delete </a:t>
            </a:r>
            <a:r>
              <a:rPr lang="en-ID" dirty="0" err="1"/>
              <a:t>dimana</a:t>
            </a:r>
            <a:r>
              <a:rPr lang="en-ID" dirty="0"/>
              <a:t> Ketika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lgsg</a:t>
            </a:r>
            <a:r>
              <a:rPr lang="en-US" dirty="0"/>
              <a:t> </a:t>
            </a:r>
            <a:r>
              <a:rPr lang="en-US" dirty="0" err="1"/>
              <a:t>mengeprint</a:t>
            </a:r>
            <a:r>
              <a:rPr lang="en-US" dirty="0"/>
              <a:t> 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</a:t>
            </a:r>
            <a:r>
              <a:rPr lang="en-ID" dirty="0"/>
              <a:t>, dan </a:t>
            </a:r>
            <a:r>
              <a:rPr lang="en-ID" dirty="0" err="1"/>
              <a:t>ketika</a:t>
            </a:r>
            <a:r>
              <a:rPr lang="en-ID" dirty="0"/>
              <a:t> searching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mengeprint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pada array,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function print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mengeprint</a:t>
            </a:r>
            <a:r>
              <a:rPr lang="en-ID" dirty="0"/>
              <a:t> array.</a:t>
            </a:r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to del search print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9BCCD-CD31-B9DA-1F36-B89B5BC65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4" t="10490" r="10490" b="10003"/>
          <a:stretch/>
        </p:blipFill>
        <p:spPr>
          <a:xfrm>
            <a:off x="570524" y="1302362"/>
            <a:ext cx="3407508" cy="3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697415" y="1526583"/>
            <a:ext cx="2620610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Init array dan </a:t>
            </a:r>
            <a:r>
              <a:rPr lang="en-ID" sz="1200" dirty="0" err="1"/>
              <a:t>pilihan</a:t>
            </a:r>
            <a:r>
              <a:rPr lang="en-ID" sz="1200" dirty="0"/>
              <a:t> menu 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Init and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1E372-A96A-1C2D-09EC-52202BA93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0" t="13372" r="9458" b="13542"/>
          <a:stretch/>
        </p:blipFill>
        <p:spPr>
          <a:xfrm>
            <a:off x="567843" y="1309914"/>
            <a:ext cx="4129204" cy="32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314092" y="1547446"/>
            <a:ext cx="3985845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Switch case </a:t>
            </a:r>
            <a:r>
              <a:rPr lang="en-ID" sz="1200" dirty="0" err="1"/>
              <a:t>untuk</a:t>
            </a:r>
            <a:r>
              <a:rPr lang="en-ID" sz="1200" dirty="0"/>
              <a:t> menu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case for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5D862-3F0A-091A-630F-13460C60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5" t="7445" r="7897" b="8832"/>
          <a:stretch/>
        </p:blipFill>
        <p:spPr>
          <a:xfrm>
            <a:off x="486071" y="1266092"/>
            <a:ext cx="3757684" cy="34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517397" y="1526583"/>
            <a:ext cx="280062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0E235-7A84-05A1-F4BF-3920A5D3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23" y="1526583"/>
            <a:ext cx="2643086" cy="2961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BE4B5-AAD1-EEF9-E9D0-90468B98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94" y="1168255"/>
            <a:ext cx="2254136" cy="3388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86DCB-2166-76E2-CAA8-F6CDD9EE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25" y="1215298"/>
            <a:ext cx="1953969" cy="33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4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74"/>
          <p:cNvGrpSpPr/>
          <p:nvPr/>
        </p:nvGrpSpPr>
        <p:grpSpPr>
          <a:xfrm>
            <a:off x="7657704" y="2972023"/>
            <a:ext cx="768600" cy="770700"/>
            <a:chOff x="7657704" y="3832845"/>
            <a:chExt cx="768600" cy="770700"/>
          </a:xfrm>
        </p:grpSpPr>
        <p:sp>
          <p:nvSpPr>
            <p:cNvPr id="1221" name="Google Shape;1221;p74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74"/>
          <p:cNvGrpSpPr/>
          <p:nvPr/>
        </p:nvGrpSpPr>
        <p:grpSpPr>
          <a:xfrm>
            <a:off x="6819240" y="2972023"/>
            <a:ext cx="768600" cy="770700"/>
            <a:chOff x="6819240" y="3832845"/>
            <a:chExt cx="768600" cy="770700"/>
          </a:xfrm>
        </p:grpSpPr>
        <p:sp>
          <p:nvSpPr>
            <p:cNvPr id="1224" name="Google Shape;1224;p74"/>
            <p:cNvSpPr/>
            <p:nvPr/>
          </p:nvSpPr>
          <p:spPr>
            <a:xfrm>
              <a:off x="6819240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rot="5400000">
              <a:off x="7063946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74"/>
          <p:cNvGrpSpPr/>
          <p:nvPr/>
        </p:nvGrpSpPr>
        <p:grpSpPr>
          <a:xfrm>
            <a:off x="5980801" y="2972023"/>
            <a:ext cx="768600" cy="770700"/>
            <a:chOff x="5980776" y="3832845"/>
            <a:chExt cx="768600" cy="770700"/>
          </a:xfrm>
        </p:grpSpPr>
        <p:sp>
          <p:nvSpPr>
            <p:cNvPr id="1227" name="Google Shape;1227;p74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1"/>
                </a:solidFill>
              </a:rPr>
              <a:t>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9" name="Google Shape;1249;p74"/>
          <p:cNvSpPr/>
          <p:nvPr/>
        </p:nvSpPr>
        <p:spPr>
          <a:xfrm>
            <a:off x="4315345" y="297202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5980811" y="214807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7665036" y="1324743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7665036" y="2148099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74"/>
          <p:cNvGrpSpPr/>
          <p:nvPr/>
        </p:nvGrpSpPr>
        <p:grpSpPr>
          <a:xfrm rot="5400000">
            <a:off x="7001538" y="2350388"/>
            <a:ext cx="389475" cy="366125"/>
            <a:chOff x="5787625" y="1025350"/>
            <a:chExt cx="389475" cy="366125"/>
          </a:xfrm>
        </p:grpSpPr>
        <p:sp>
          <p:nvSpPr>
            <p:cNvPr id="1255" name="Google Shape;1255;p74"/>
            <p:cNvSpPr/>
            <p:nvPr/>
          </p:nvSpPr>
          <p:spPr>
            <a:xfrm>
              <a:off x="5787625" y="1025350"/>
              <a:ext cx="389475" cy="243525"/>
            </a:xfrm>
            <a:custGeom>
              <a:avLst/>
              <a:gdLst/>
              <a:ahLst/>
              <a:cxnLst/>
              <a:rect l="l" t="t" r="r" b="b"/>
              <a:pathLst>
                <a:path w="15579" h="9741" extrusionOk="0">
                  <a:moveTo>
                    <a:pt x="7773" y="0"/>
                  </a:moveTo>
                  <a:lnTo>
                    <a:pt x="1" y="7806"/>
                  </a:lnTo>
                  <a:lnTo>
                    <a:pt x="2002" y="9741"/>
                  </a:lnTo>
                  <a:lnTo>
                    <a:pt x="7773" y="3970"/>
                  </a:lnTo>
                  <a:lnTo>
                    <a:pt x="13577" y="9741"/>
                  </a:lnTo>
                  <a:lnTo>
                    <a:pt x="15579" y="7806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4"/>
            <p:cNvSpPr/>
            <p:nvPr/>
          </p:nvSpPr>
          <p:spPr>
            <a:xfrm>
              <a:off x="5856025" y="1216325"/>
              <a:ext cx="251025" cy="175150"/>
            </a:xfrm>
            <a:custGeom>
              <a:avLst/>
              <a:gdLst/>
              <a:ahLst/>
              <a:cxnLst/>
              <a:rect l="l" t="t" r="r" b="b"/>
              <a:pathLst>
                <a:path w="10041" h="7006" extrusionOk="0">
                  <a:moveTo>
                    <a:pt x="5037" y="0"/>
                  </a:moveTo>
                  <a:lnTo>
                    <a:pt x="0" y="5004"/>
                  </a:lnTo>
                  <a:lnTo>
                    <a:pt x="2002" y="7005"/>
                  </a:lnTo>
                  <a:lnTo>
                    <a:pt x="5037" y="3903"/>
                  </a:lnTo>
                  <a:lnTo>
                    <a:pt x="8106" y="7005"/>
                  </a:lnTo>
                  <a:lnTo>
                    <a:pt x="10041" y="5004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74"/>
          <p:cNvGrpSpPr/>
          <p:nvPr/>
        </p:nvGrpSpPr>
        <p:grpSpPr>
          <a:xfrm>
            <a:off x="7862286" y="1523038"/>
            <a:ext cx="374100" cy="374100"/>
            <a:chOff x="89807" y="1807888"/>
            <a:chExt cx="374100" cy="374100"/>
          </a:xfrm>
        </p:grpSpPr>
        <p:sp>
          <p:nvSpPr>
            <p:cNvPr id="1258" name="Google Shape;1258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74"/>
          <p:cNvGrpSpPr/>
          <p:nvPr/>
        </p:nvGrpSpPr>
        <p:grpSpPr>
          <a:xfrm rot="10800000" flipH="1">
            <a:off x="7862286" y="2346376"/>
            <a:ext cx="374100" cy="374100"/>
            <a:chOff x="89807" y="1807888"/>
            <a:chExt cx="374100" cy="374100"/>
          </a:xfrm>
        </p:grpSpPr>
        <p:sp>
          <p:nvSpPr>
            <p:cNvPr id="1261" name="Google Shape;1261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105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Orbitron</vt:lpstr>
      <vt:lpstr>Catamaran</vt:lpstr>
      <vt:lpstr>Nunito Light</vt:lpstr>
      <vt:lpstr>Bebas Neue</vt:lpstr>
      <vt:lpstr>Data-driven Programming Class for University for College: Data Management Technology by Slidesgo</vt:lpstr>
      <vt:lpstr>Hash!!!</vt:lpstr>
      <vt:lpstr>Library &amp; array</vt:lpstr>
      <vt:lpstr>Function to del search print</vt:lpstr>
      <vt:lpstr>Init and menu</vt:lpstr>
      <vt:lpstr>Switch case for menu</vt:lpstr>
      <vt:lpstr>Hasil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Jawaban dari Soal minggu lalu</dc:title>
  <cp:lastModifiedBy>HANIF FURQAN</cp:lastModifiedBy>
  <cp:revision>4</cp:revision>
  <dcterms:modified xsi:type="dcterms:W3CDTF">2023-06-15T00:13:02Z</dcterms:modified>
</cp:coreProperties>
</file>