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60" r:id="rId3"/>
    <p:sldId id="313" r:id="rId4"/>
    <p:sldId id="315" r:id="rId5"/>
    <p:sldId id="316" r:id="rId6"/>
    <p:sldId id="318" r:id="rId7"/>
    <p:sldId id="319" r:id="rId8"/>
    <p:sldId id="317" r:id="rId9"/>
    <p:sldId id="290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tamaran" panose="020B0604020202020204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Orbitro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D3829-87F2-4985-BA4B-4AA2EA8287EF}">
  <a:tblStyle styleId="{FB1D3829-87F2-4985-BA4B-4AA2EA828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98" d="100"/>
          <a:sy n="98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71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6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68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72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01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6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a7be6e973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a7be6e973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1"/>
          </p:nvPr>
        </p:nvSpPr>
        <p:spPr>
          <a:xfrm>
            <a:off x="975100" y="1614025"/>
            <a:ext cx="49287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717750" y="4277725"/>
            <a:ext cx="7708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80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717771" y="3832844"/>
            <a:ext cx="5193000" cy="870892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895430" y="4061610"/>
            <a:ext cx="48576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 Mohammad Hanif Furqan Aufa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5025221161</a:t>
            </a:r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AVL Tree!!!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80684" y="385520"/>
            <a:ext cx="2445544" cy="4318216"/>
            <a:chOff x="5980801" y="539500"/>
            <a:chExt cx="2445544" cy="4160130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866785"/>
              <a:chOff x="7657704" y="3832845"/>
              <a:chExt cx="768600" cy="866785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866785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839009"/>
              <a:chOff x="6819240" y="3832845"/>
              <a:chExt cx="768600" cy="839009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80801" y="3832845"/>
              <a:ext cx="768600" cy="839009"/>
              <a:chOff x="5980776" y="3832845"/>
              <a:chExt cx="768600" cy="839009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80776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“By Slidesgo”</a:t>
              </a:r>
              <a:endParaRPr sz="1000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181599" y="1624675"/>
            <a:ext cx="3136425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struct node AVL dan height dan max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tree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ID" dirty="0" err="1"/>
              <a:t>ibrary</a:t>
            </a:r>
            <a:r>
              <a:rPr lang="en-ID" dirty="0"/>
              <a:t> &amp;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49F16-251E-19F0-0359-A5E442557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1" t="10489" r="19013" b="12935"/>
          <a:stretch/>
        </p:blipFill>
        <p:spPr>
          <a:xfrm>
            <a:off x="586154" y="1375015"/>
            <a:ext cx="2969846" cy="3228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149969" y="1624675"/>
            <a:ext cx="4168056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AVL tree, </a:t>
            </a:r>
            <a:r>
              <a:rPr lang="en-US" dirty="0" err="1"/>
              <a:t>yaitu</a:t>
            </a:r>
            <a:r>
              <a:rPr lang="en-US" dirty="0"/>
              <a:t> new node, left and right rotate, dan </a:t>
            </a:r>
            <a:r>
              <a:rPr lang="en-US" dirty="0" err="1"/>
              <a:t>getbalance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balancing tree</a:t>
            </a:r>
            <a:endParaRPr lang="en-ID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to del search 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91AB5-D5CF-885A-BF11-64BC6FC91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3" t="6229" r="10275" b="8376"/>
          <a:stretch/>
        </p:blipFill>
        <p:spPr>
          <a:xfrm>
            <a:off x="531447" y="1044535"/>
            <a:ext cx="3477847" cy="39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51754" y="1526583"/>
            <a:ext cx="3566271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Lalu function insert node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getbalance</a:t>
            </a:r>
            <a:r>
              <a:rPr lang="en-ID" sz="1200" dirty="0"/>
              <a:t> agar </a:t>
            </a:r>
            <a:r>
              <a:rPr lang="en-ID" sz="1200" dirty="0" err="1"/>
              <a:t>selalu</a:t>
            </a:r>
            <a:r>
              <a:rPr lang="en-ID" sz="1200" dirty="0"/>
              <a:t> balance </a:t>
            </a:r>
            <a:r>
              <a:rPr lang="en-ID" sz="1200" dirty="0" err="1"/>
              <a:t>karena</a:t>
            </a:r>
            <a:r>
              <a:rPr lang="en-ID" sz="1200" dirty="0"/>
              <a:t> Namanya AVL tree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Init and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3B2CC-0347-4E65-C355-472C4AEAC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3" t="7295" r="11141" b="8376"/>
          <a:stretch/>
        </p:blipFill>
        <p:spPr>
          <a:xfrm>
            <a:off x="523630" y="1266092"/>
            <a:ext cx="3681046" cy="35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314092" y="1547446"/>
            <a:ext cx="3985845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</a:t>
            </a:r>
            <a:r>
              <a:rPr lang="en-ID" sz="1200" dirty="0"/>
              <a:t>unction </a:t>
            </a:r>
            <a:r>
              <a:rPr lang="en-ID" sz="1200" dirty="0" err="1"/>
              <a:t>minvaluenode</a:t>
            </a:r>
            <a:r>
              <a:rPr lang="en-ID" sz="1200" dirty="0"/>
              <a:t> </a:t>
            </a:r>
            <a:r>
              <a:rPr lang="en-ID" sz="1200" dirty="0" err="1"/>
              <a:t>digunakanan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node yang </a:t>
            </a:r>
            <a:r>
              <a:rPr lang="en-ID" sz="1200" dirty="0" err="1"/>
              <a:t>dicari</a:t>
            </a:r>
            <a:r>
              <a:rPr lang="en-ID" sz="1200" dirty="0"/>
              <a:t> pada function delete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menghapus</a:t>
            </a:r>
            <a:r>
              <a:rPr lang="en-ID" sz="1200" dirty="0"/>
              <a:t> </a:t>
            </a:r>
            <a:r>
              <a:rPr lang="en-ID" sz="1200" dirty="0" err="1"/>
              <a:t>didalam</a:t>
            </a:r>
            <a:r>
              <a:rPr lang="en-ID" sz="1200" dirty="0"/>
              <a:t> function delete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Switch case for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A3383-2DE9-CE26-2B87-37865E746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8" t="4711" r="12203" b="5033"/>
          <a:stretch/>
        </p:blipFill>
        <p:spPr>
          <a:xfrm>
            <a:off x="476738" y="1179047"/>
            <a:ext cx="3470031" cy="37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3759200" y="1547446"/>
            <a:ext cx="4540737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</a:t>
            </a:r>
            <a:r>
              <a:rPr lang="en-ID" sz="1200" dirty="0"/>
              <a:t>unction preorder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mengeperint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preorder traversal dan print root and height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mengeprint</a:t>
            </a:r>
            <a:r>
              <a:rPr lang="en-ID" sz="1200" dirty="0"/>
              <a:t> root dan height </a:t>
            </a:r>
            <a:r>
              <a:rPr lang="en-ID" sz="1200" dirty="0" err="1"/>
              <a:t>nya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operasi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Switch case for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24B2F-1008-028B-AA3E-037AEECCF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3" t="10489" r="14165" b="12175"/>
          <a:stretch/>
        </p:blipFill>
        <p:spPr>
          <a:xfrm>
            <a:off x="409767" y="1285900"/>
            <a:ext cx="3200941" cy="33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6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228123" y="1547446"/>
            <a:ext cx="4071814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Deklrasi</a:t>
            </a:r>
            <a:r>
              <a:rPr lang="en-US" sz="1200" dirty="0"/>
              <a:t> AVL, </a:t>
            </a:r>
            <a:r>
              <a:rPr lang="en-US" sz="1200" dirty="0" err="1"/>
              <a:t>lalu</a:t>
            </a:r>
            <a:r>
              <a:rPr lang="en-US" sz="1200" dirty="0"/>
              <a:t> menu dan switch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menu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Switch case for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A125F-E79F-D880-3CEF-E31BA9227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7" t="6533" r="11522" b="8224"/>
          <a:stretch/>
        </p:blipFill>
        <p:spPr>
          <a:xfrm>
            <a:off x="445477" y="1287633"/>
            <a:ext cx="3454400" cy="33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517397" y="1526583"/>
            <a:ext cx="2800628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Hasil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B80CE-541D-D238-8FF7-11DE41EC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08" y="1213066"/>
            <a:ext cx="3552422" cy="3411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DF80B-B948-00B6-98C0-44257A761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5" y="1213065"/>
            <a:ext cx="3453001" cy="34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4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74"/>
          <p:cNvGrpSpPr/>
          <p:nvPr/>
        </p:nvGrpSpPr>
        <p:grpSpPr>
          <a:xfrm>
            <a:off x="7657704" y="2972023"/>
            <a:ext cx="768600" cy="770700"/>
            <a:chOff x="7657704" y="3832845"/>
            <a:chExt cx="768600" cy="770700"/>
          </a:xfrm>
        </p:grpSpPr>
        <p:sp>
          <p:nvSpPr>
            <p:cNvPr id="1221" name="Google Shape;1221;p74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74"/>
          <p:cNvGrpSpPr/>
          <p:nvPr/>
        </p:nvGrpSpPr>
        <p:grpSpPr>
          <a:xfrm>
            <a:off x="6819240" y="2972023"/>
            <a:ext cx="768600" cy="770700"/>
            <a:chOff x="6819240" y="3832845"/>
            <a:chExt cx="768600" cy="770700"/>
          </a:xfrm>
        </p:grpSpPr>
        <p:sp>
          <p:nvSpPr>
            <p:cNvPr id="1224" name="Google Shape;1224;p74"/>
            <p:cNvSpPr/>
            <p:nvPr/>
          </p:nvSpPr>
          <p:spPr>
            <a:xfrm>
              <a:off x="6819240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rot="5400000">
              <a:off x="7063946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74"/>
          <p:cNvGrpSpPr/>
          <p:nvPr/>
        </p:nvGrpSpPr>
        <p:grpSpPr>
          <a:xfrm>
            <a:off x="5980801" y="2972023"/>
            <a:ext cx="768600" cy="770700"/>
            <a:chOff x="5980776" y="3832845"/>
            <a:chExt cx="768600" cy="770700"/>
          </a:xfrm>
        </p:grpSpPr>
        <p:sp>
          <p:nvSpPr>
            <p:cNvPr id="1227" name="Google Shape;1227;p74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1"/>
                </a:solidFill>
              </a:rPr>
              <a:t>you!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9" name="Google Shape;1249;p74"/>
          <p:cNvSpPr/>
          <p:nvPr/>
        </p:nvSpPr>
        <p:spPr>
          <a:xfrm>
            <a:off x="4315345" y="297202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5980811" y="214807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7665036" y="1324743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74"/>
          <p:cNvSpPr/>
          <p:nvPr/>
        </p:nvSpPr>
        <p:spPr>
          <a:xfrm>
            <a:off x="7665036" y="2148099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74"/>
          <p:cNvGrpSpPr/>
          <p:nvPr/>
        </p:nvGrpSpPr>
        <p:grpSpPr>
          <a:xfrm rot="5400000">
            <a:off x="7001538" y="2350388"/>
            <a:ext cx="389475" cy="366125"/>
            <a:chOff x="5787625" y="1025350"/>
            <a:chExt cx="389475" cy="366125"/>
          </a:xfrm>
        </p:grpSpPr>
        <p:sp>
          <p:nvSpPr>
            <p:cNvPr id="1255" name="Google Shape;1255;p74"/>
            <p:cNvSpPr/>
            <p:nvPr/>
          </p:nvSpPr>
          <p:spPr>
            <a:xfrm>
              <a:off x="5787625" y="1025350"/>
              <a:ext cx="389475" cy="243525"/>
            </a:xfrm>
            <a:custGeom>
              <a:avLst/>
              <a:gdLst/>
              <a:ahLst/>
              <a:cxnLst/>
              <a:rect l="l" t="t" r="r" b="b"/>
              <a:pathLst>
                <a:path w="15579" h="9741" extrusionOk="0">
                  <a:moveTo>
                    <a:pt x="7773" y="0"/>
                  </a:moveTo>
                  <a:lnTo>
                    <a:pt x="1" y="7806"/>
                  </a:lnTo>
                  <a:lnTo>
                    <a:pt x="2002" y="9741"/>
                  </a:lnTo>
                  <a:lnTo>
                    <a:pt x="7773" y="3970"/>
                  </a:lnTo>
                  <a:lnTo>
                    <a:pt x="13577" y="9741"/>
                  </a:lnTo>
                  <a:lnTo>
                    <a:pt x="15579" y="7806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4"/>
            <p:cNvSpPr/>
            <p:nvPr/>
          </p:nvSpPr>
          <p:spPr>
            <a:xfrm>
              <a:off x="5856025" y="1216325"/>
              <a:ext cx="251025" cy="175150"/>
            </a:xfrm>
            <a:custGeom>
              <a:avLst/>
              <a:gdLst/>
              <a:ahLst/>
              <a:cxnLst/>
              <a:rect l="l" t="t" r="r" b="b"/>
              <a:pathLst>
                <a:path w="10041" h="7006" extrusionOk="0">
                  <a:moveTo>
                    <a:pt x="5037" y="0"/>
                  </a:moveTo>
                  <a:lnTo>
                    <a:pt x="0" y="5004"/>
                  </a:lnTo>
                  <a:lnTo>
                    <a:pt x="2002" y="7005"/>
                  </a:lnTo>
                  <a:lnTo>
                    <a:pt x="5037" y="3903"/>
                  </a:lnTo>
                  <a:lnTo>
                    <a:pt x="8106" y="7005"/>
                  </a:lnTo>
                  <a:lnTo>
                    <a:pt x="10041" y="5004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74"/>
          <p:cNvGrpSpPr/>
          <p:nvPr/>
        </p:nvGrpSpPr>
        <p:grpSpPr>
          <a:xfrm>
            <a:off x="7862286" y="1523038"/>
            <a:ext cx="374100" cy="374100"/>
            <a:chOff x="89807" y="1807888"/>
            <a:chExt cx="374100" cy="374100"/>
          </a:xfrm>
        </p:grpSpPr>
        <p:sp>
          <p:nvSpPr>
            <p:cNvPr id="1258" name="Google Shape;1258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74"/>
          <p:cNvGrpSpPr/>
          <p:nvPr/>
        </p:nvGrpSpPr>
        <p:grpSpPr>
          <a:xfrm rot="10800000" flipH="1">
            <a:off x="7862286" y="2346376"/>
            <a:ext cx="374100" cy="374100"/>
            <a:chOff x="89807" y="1807888"/>
            <a:chExt cx="374100" cy="374100"/>
          </a:xfrm>
        </p:grpSpPr>
        <p:sp>
          <p:nvSpPr>
            <p:cNvPr id="1261" name="Google Shape;1261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140</Words>
  <Application>Microsoft Office PowerPoint</Application>
  <PresentationFormat>On-screen Show 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Orbitron</vt:lpstr>
      <vt:lpstr>Arial</vt:lpstr>
      <vt:lpstr>Nunito Light</vt:lpstr>
      <vt:lpstr>Catamaran</vt:lpstr>
      <vt:lpstr>Bebas Neue</vt:lpstr>
      <vt:lpstr>Data-driven Programming Class for University for College: Data Management Technology by Slidesgo</vt:lpstr>
      <vt:lpstr>AVL Tree!!!</vt:lpstr>
      <vt:lpstr>Library &amp; array</vt:lpstr>
      <vt:lpstr>Function to del search print</vt:lpstr>
      <vt:lpstr>Init and menu</vt:lpstr>
      <vt:lpstr>Switch case for menu</vt:lpstr>
      <vt:lpstr>Switch case for menu</vt:lpstr>
      <vt:lpstr>Switch case for menu</vt:lpstr>
      <vt:lpstr>Hasil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Jawaban dari Soal minggu lalu</dc:title>
  <cp:lastModifiedBy>HANIF FURQAN</cp:lastModifiedBy>
  <cp:revision>7</cp:revision>
  <dcterms:modified xsi:type="dcterms:W3CDTF">2023-06-15T01:54:07Z</dcterms:modified>
</cp:coreProperties>
</file>