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60" r:id="rId3"/>
    <p:sldId id="313" r:id="rId4"/>
    <p:sldId id="315" r:id="rId5"/>
    <p:sldId id="316" r:id="rId6"/>
    <p:sldId id="318" r:id="rId7"/>
    <p:sldId id="320" r:id="rId8"/>
    <p:sldId id="319" r:id="rId9"/>
    <p:sldId id="317" r:id="rId10"/>
    <p:sldId id="290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tamaran" panose="020B0604020202020204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Orbitron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D3829-87F2-4985-BA4B-4AA2EA8287EF}">
  <a:tblStyle styleId="{FB1D3829-87F2-4985-BA4B-4AA2EA828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118" autoAdjust="0"/>
  </p:normalViewPr>
  <p:slideViewPr>
    <p:cSldViewPr snapToGrid="0">
      <p:cViewPr varScale="1">
        <p:scale>
          <a:sx n="105" d="100"/>
          <a:sy n="105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a7be6e973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a7be6e973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71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6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68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22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00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48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6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1"/>
          </p:nvPr>
        </p:nvSpPr>
        <p:spPr>
          <a:xfrm>
            <a:off x="975100" y="1614025"/>
            <a:ext cx="49287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717750" y="4277725"/>
            <a:ext cx="7708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80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717771" y="3832844"/>
            <a:ext cx="5193000" cy="870892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895430" y="4061610"/>
            <a:ext cx="48576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 Mohammad Hanif Furqan Aufa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5025221161</a:t>
            </a:r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Tree!!!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80684" y="385520"/>
            <a:ext cx="2445544" cy="4318216"/>
            <a:chOff x="5980801" y="539500"/>
            <a:chExt cx="2445544" cy="4160130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866785"/>
              <a:chOff x="7657704" y="3832845"/>
              <a:chExt cx="768600" cy="866785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866785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839009"/>
              <a:chOff x="6819240" y="3832845"/>
              <a:chExt cx="768600" cy="839009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80801" y="3832845"/>
              <a:ext cx="768600" cy="839009"/>
              <a:chOff x="5980776" y="3832845"/>
              <a:chExt cx="768600" cy="839009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80776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“By Slidesgo”</a:t>
              </a:r>
              <a:endParaRPr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74"/>
          <p:cNvGrpSpPr/>
          <p:nvPr/>
        </p:nvGrpSpPr>
        <p:grpSpPr>
          <a:xfrm>
            <a:off x="7657704" y="2972023"/>
            <a:ext cx="768600" cy="770700"/>
            <a:chOff x="7657704" y="3832845"/>
            <a:chExt cx="768600" cy="770700"/>
          </a:xfrm>
        </p:grpSpPr>
        <p:sp>
          <p:nvSpPr>
            <p:cNvPr id="1221" name="Google Shape;1221;p74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74"/>
          <p:cNvGrpSpPr/>
          <p:nvPr/>
        </p:nvGrpSpPr>
        <p:grpSpPr>
          <a:xfrm>
            <a:off x="6819240" y="2972023"/>
            <a:ext cx="768600" cy="770700"/>
            <a:chOff x="6819240" y="3832845"/>
            <a:chExt cx="768600" cy="770700"/>
          </a:xfrm>
        </p:grpSpPr>
        <p:sp>
          <p:nvSpPr>
            <p:cNvPr id="1224" name="Google Shape;1224;p74"/>
            <p:cNvSpPr/>
            <p:nvPr/>
          </p:nvSpPr>
          <p:spPr>
            <a:xfrm>
              <a:off x="6819240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rot="5400000">
              <a:off x="7063946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74"/>
          <p:cNvGrpSpPr/>
          <p:nvPr/>
        </p:nvGrpSpPr>
        <p:grpSpPr>
          <a:xfrm>
            <a:off x="5980801" y="2972023"/>
            <a:ext cx="768600" cy="770700"/>
            <a:chOff x="5980776" y="3832845"/>
            <a:chExt cx="768600" cy="770700"/>
          </a:xfrm>
        </p:grpSpPr>
        <p:sp>
          <p:nvSpPr>
            <p:cNvPr id="1227" name="Google Shape;1227;p74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1"/>
                </a:solidFill>
              </a:rPr>
              <a:t>you!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9" name="Google Shape;1249;p74"/>
          <p:cNvSpPr/>
          <p:nvPr/>
        </p:nvSpPr>
        <p:spPr>
          <a:xfrm>
            <a:off x="4315345" y="297202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5980811" y="214807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7665036" y="1324743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74"/>
          <p:cNvSpPr/>
          <p:nvPr/>
        </p:nvSpPr>
        <p:spPr>
          <a:xfrm>
            <a:off x="7665036" y="2148099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74"/>
          <p:cNvGrpSpPr/>
          <p:nvPr/>
        </p:nvGrpSpPr>
        <p:grpSpPr>
          <a:xfrm rot="5400000">
            <a:off x="7001538" y="2350388"/>
            <a:ext cx="389475" cy="366125"/>
            <a:chOff x="5787625" y="1025350"/>
            <a:chExt cx="389475" cy="366125"/>
          </a:xfrm>
        </p:grpSpPr>
        <p:sp>
          <p:nvSpPr>
            <p:cNvPr id="1255" name="Google Shape;1255;p74"/>
            <p:cNvSpPr/>
            <p:nvPr/>
          </p:nvSpPr>
          <p:spPr>
            <a:xfrm>
              <a:off x="5787625" y="1025350"/>
              <a:ext cx="389475" cy="243525"/>
            </a:xfrm>
            <a:custGeom>
              <a:avLst/>
              <a:gdLst/>
              <a:ahLst/>
              <a:cxnLst/>
              <a:rect l="l" t="t" r="r" b="b"/>
              <a:pathLst>
                <a:path w="15579" h="9741" extrusionOk="0">
                  <a:moveTo>
                    <a:pt x="7773" y="0"/>
                  </a:moveTo>
                  <a:lnTo>
                    <a:pt x="1" y="7806"/>
                  </a:lnTo>
                  <a:lnTo>
                    <a:pt x="2002" y="9741"/>
                  </a:lnTo>
                  <a:lnTo>
                    <a:pt x="7773" y="3970"/>
                  </a:lnTo>
                  <a:lnTo>
                    <a:pt x="13577" y="9741"/>
                  </a:lnTo>
                  <a:lnTo>
                    <a:pt x="15579" y="7806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4"/>
            <p:cNvSpPr/>
            <p:nvPr/>
          </p:nvSpPr>
          <p:spPr>
            <a:xfrm>
              <a:off x="5856025" y="1216325"/>
              <a:ext cx="251025" cy="175150"/>
            </a:xfrm>
            <a:custGeom>
              <a:avLst/>
              <a:gdLst/>
              <a:ahLst/>
              <a:cxnLst/>
              <a:rect l="l" t="t" r="r" b="b"/>
              <a:pathLst>
                <a:path w="10041" h="7006" extrusionOk="0">
                  <a:moveTo>
                    <a:pt x="5037" y="0"/>
                  </a:moveTo>
                  <a:lnTo>
                    <a:pt x="0" y="5004"/>
                  </a:lnTo>
                  <a:lnTo>
                    <a:pt x="2002" y="7005"/>
                  </a:lnTo>
                  <a:lnTo>
                    <a:pt x="5037" y="3903"/>
                  </a:lnTo>
                  <a:lnTo>
                    <a:pt x="8106" y="7005"/>
                  </a:lnTo>
                  <a:lnTo>
                    <a:pt x="10041" y="5004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74"/>
          <p:cNvGrpSpPr/>
          <p:nvPr/>
        </p:nvGrpSpPr>
        <p:grpSpPr>
          <a:xfrm>
            <a:off x="7862286" y="1523038"/>
            <a:ext cx="374100" cy="374100"/>
            <a:chOff x="89807" y="1807888"/>
            <a:chExt cx="374100" cy="374100"/>
          </a:xfrm>
        </p:grpSpPr>
        <p:sp>
          <p:nvSpPr>
            <p:cNvPr id="1258" name="Google Shape;1258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74"/>
          <p:cNvGrpSpPr/>
          <p:nvPr/>
        </p:nvGrpSpPr>
        <p:grpSpPr>
          <a:xfrm rot="10800000" flipH="1">
            <a:off x="7862286" y="2346376"/>
            <a:ext cx="374100" cy="374100"/>
            <a:chOff x="89807" y="1807888"/>
            <a:chExt cx="374100" cy="374100"/>
          </a:xfrm>
        </p:grpSpPr>
        <p:sp>
          <p:nvSpPr>
            <p:cNvPr id="1261" name="Google Shape;1261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624675"/>
            <a:ext cx="3552296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tree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ID" dirty="0" err="1"/>
              <a:t>ibrary</a:t>
            </a:r>
            <a:r>
              <a:rPr lang="en-ID" dirty="0"/>
              <a:t> &amp; Struct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A5DD2-F499-523C-8791-9E04A2D0A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6" t="14666" r="18821" b="16332"/>
          <a:stretch/>
        </p:blipFill>
        <p:spPr>
          <a:xfrm>
            <a:off x="442685" y="1232344"/>
            <a:ext cx="3552295" cy="3549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624675"/>
            <a:ext cx="3552296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tree</a:t>
            </a:r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D2992-C282-3E47-082C-219E45B4D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71" t="10489" r="10817" b="10489"/>
          <a:stretch/>
        </p:blipFill>
        <p:spPr>
          <a:xfrm>
            <a:off x="519015" y="1301349"/>
            <a:ext cx="4052985" cy="33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572000" y="1526583"/>
            <a:ext cx="3746025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Fungsi</a:t>
            </a:r>
            <a:r>
              <a:rPr lang="en-ID" sz="1200" dirty="0"/>
              <a:t> output dan </a:t>
            </a:r>
            <a:r>
              <a:rPr lang="en-ID" sz="1200" dirty="0" err="1"/>
              <a:t>printpreorder</a:t>
            </a:r>
            <a:r>
              <a:rPr lang="en-ID" sz="1200" dirty="0"/>
              <a:t> dan delete data(literally delete data </a:t>
            </a:r>
            <a:r>
              <a:rPr lang="en-ID" sz="1200" dirty="0" err="1"/>
              <a:t>hehe</a:t>
            </a:r>
            <a:r>
              <a:rPr lang="en-ID" sz="1200" dirty="0"/>
              <a:t>)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Function to output, pre order print and delete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D1BF6-03AB-E6CA-35EA-A4C9FD06E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9" t="9029" r="14805" b="10489"/>
          <a:stretch/>
        </p:blipFill>
        <p:spPr>
          <a:xfrm>
            <a:off x="544286" y="1296582"/>
            <a:ext cx="3420504" cy="33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900246" y="1547446"/>
            <a:ext cx="3399691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</a:t>
            </a:r>
            <a:r>
              <a:rPr lang="en-ID" sz="1200" dirty="0" err="1"/>
              <a:t>nisiasi</a:t>
            </a:r>
            <a:r>
              <a:rPr lang="en-ID" sz="1200" dirty="0"/>
              <a:t> tree dan menu pada </a:t>
            </a:r>
            <a:r>
              <a:rPr lang="en-ID" sz="1200" dirty="0" err="1"/>
              <a:t>fungsi</a:t>
            </a:r>
            <a:r>
              <a:rPr lang="en-ID" sz="1200" dirty="0"/>
              <a:t> main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16C02-4EF3-F606-3ED0-3C7EE78DC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48" t="13404" r="14404" b="13369"/>
          <a:stretch/>
        </p:blipFill>
        <p:spPr>
          <a:xfrm>
            <a:off x="520841" y="1262743"/>
            <a:ext cx="4051159" cy="34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36122" y="1547446"/>
            <a:ext cx="3563815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Switch case 1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nanti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nrp</a:t>
            </a:r>
            <a:r>
              <a:rPr lang="en-US" sz="1200" dirty="0"/>
              <a:t>, </a:t>
            </a:r>
            <a:r>
              <a:rPr lang="en-US" sz="1200" dirty="0" err="1"/>
              <a:t>nama</a:t>
            </a:r>
            <a:r>
              <a:rPr lang="en-US" sz="1200" dirty="0"/>
              <a:t> dan </a:t>
            </a:r>
            <a:r>
              <a:rPr lang="en-US" sz="1200" dirty="0" err="1"/>
              <a:t>nilai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Switch Case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BD6C2-A076-8848-83D3-135E4E2A3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00" t="7760" r="12836" b="8571"/>
          <a:stretch/>
        </p:blipFill>
        <p:spPr>
          <a:xfrm>
            <a:off x="522514" y="1364343"/>
            <a:ext cx="4049486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244123" y="1547446"/>
            <a:ext cx="3055814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Switch case 2 </a:t>
            </a:r>
            <a:r>
              <a:rPr lang="en-ID" sz="1200" dirty="0" err="1"/>
              <a:t>berisi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menmcetak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data dan case 3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mendelete</a:t>
            </a:r>
            <a:r>
              <a:rPr lang="en-ID" sz="1200" dirty="0"/>
              <a:t> data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Switch Case 2 &amp;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3C960-ED6B-0613-CD2F-E39112582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6" t="9312" r="10661" b="9418"/>
          <a:stretch/>
        </p:blipFill>
        <p:spPr>
          <a:xfrm>
            <a:off x="558801" y="1261292"/>
            <a:ext cx="4187370" cy="33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244123" y="1547446"/>
            <a:ext cx="3055814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Case 4 </a:t>
            </a:r>
            <a:r>
              <a:rPr lang="en-ID" sz="1200" dirty="0" err="1"/>
              <a:t>untuk</a:t>
            </a:r>
            <a:r>
              <a:rPr lang="en-ID" sz="1200" dirty="0"/>
              <a:t> exit dan </a:t>
            </a:r>
            <a:r>
              <a:rPr lang="en-ID" sz="1200" dirty="0" err="1"/>
              <a:t>selama</a:t>
            </a:r>
            <a:r>
              <a:rPr lang="en-ID" sz="1200" dirty="0"/>
              <a:t> </a:t>
            </a:r>
            <a:r>
              <a:rPr lang="en-ID" sz="1200" dirty="0" err="1"/>
              <a:t>menginput</a:t>
            </a:r>
            <a:r>
              <a:rPr lang="en-ID" sz="1200" dirty="0"/>
              <a:t> </a:t>
            </a:r>
            <a:r>
              <a:rPr lang="en-ID" sz="1200" dirty="0" err="1"/>
              <a:t>diluar</a:t>
            </a:r>
            <a:r>
              <a:rPr lang="en-ID" sz="1200" dirty="0"/>
              <a:t> case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terkena</a:t>
            </a:r>
            <a:r>
              <a:rPr lang="en-ID" sz="1200" dirty="0"/>
              <a:t> loop, dan </a:t>
            </a:r>
            <a:r>
              <a:rPr lang="en-ID" sz="1200" dirty="0" err="1"/>
              <a:t>nanti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ditanya</a:t>
            </a:r>
            <a:r>
              <a:rPr lang="en-ID" sz="1200" dirty="0"/>
              <a:t> </a:t>
            </a:r>
            <a:r>
              <a:rPr lang="en-ID" sz="1200" dirty="0" err="1"/>
              <a:t>lanjut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,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menginput</a:t>
            </a:r>
            <a:r>
              <a:rPr lang="en-ID" sz="1200" dirty="0"/>
              <a:t> </a:t>
            </a:r>
            <a:r>
              <a:rPr lang="en-ID" sz="1200" dirty="0" err="1"/>
              <a:t>diluar</a:t>
            </a:r>
            <a:r>
              <a:rPr lang="en-ID" sz="1200" dirty="0"/>
              <a:t> y / n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terkena</a:t>
            </a:r>
            <a:r>
              <a:rPr lang="en-ID" sz="1200" dirty="0"/>
              <a:t> loop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Switch Case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2630F-94B8-A17F-5871-823073718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0" t="10489" r="11068" b="11675"/>
          <a:stretch/>
        </p:blipFill>
        <p:spPr>
          <a:xfrm>
            <a:off x="575549" y="1220991"/>
            <a:ext cx="3996451" cy="33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517397" y="1526583"/>
            <a:ext cx="2800628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5C8BA-EA67-D3DB-0534-FF5D24A4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458" y="1335315"/>
            <a:ext cx="2296852" cy="326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D40C0-DC42-5AE7-E390-DFA81A8B4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541" y="1277256"/>
            <a:ext cx="2800627" cy="33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41462"/>
      </p:ext>
    </p:extLst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135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Nunito Light</vt:lpstr>
      <vt:lpstr>Arial</vt:lpstr>
      <vt:lpstr>Bebas Neue</vt:lpstr>
      <vt:lpstr>Orbitron</vt:lpstr>
      <vt:lpstr>Catamaran</vt:lpstr>
      <vt:lpstr>Data-driven Programming Class for University for College: Data Management Technology by Slidesgo</vt:lpstr>
      <vt:lpstr>Tree!!!</vt:lpstr>
      <vt:lpstr>Library &amp; Struct</vt:lpstr>
      <vt:lpstr>Function input</vt:lpstr>
      <vt:lpstr>Function to output, pre order print and delete data</vt:lpstr>
      <vt:lpstr>Menu</vt:lpstr>
      <vt:lpstr>Switch Case 1</vt:lpstr>
      <vt:lpstr>Switch Case 2 &amp; 3</vt:lpstr>
      <vt:lpstr>Switch Case 4</vt:lpstr>
      <vt:lpstr>Hasil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Jawaban dari Soal minggu lalu</dc:title>
  <dc:creator>HANIF FURQAN</dc:creator>
  <cp:lastModifiedBy>HANIF FURQAN</cp:lastModifiedBy>
  <cp:revision>5</cp:revision>
  <dcterms:modified xsi:type="dcterms:W3CDTF">2023-06-15T15:08:49Z</dcterms:modified>
</cp:coreProperties>
</file>