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5"/>
  </p:notesMasterIdLst>
  <p:sldIdLst>
    <p:sldId id="256" r:id="rId2"/>
    <p:sldId id="259" r:id="rId3"/>
    <p:sldId id="260" r:id="rId4"/>
    <p:sldId id="316" r:id="rId5"/>
    <p:sldId id="319" r:id="rId6"/>
    <p:sldId id="320" r:id="rId7"/>
    <p:sldId id="312" r:id="rId8"/>
    <p:sldId id="313" r:id="rId9"/>
    <p:sldId id="321" r:id="rId10"/>
    <p:sldId id="322" r:id="rId11"/>
    <p:sldId id="323" r:id="rId12"/>
    <p:sldId id="324" r:id="rId13"/>
    <p:sldId id="328" r:id="rId1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6"/>
    </p:embeddedFont>
    <p:embeddedFont>
      <p:font typeface="Catamaran" panose="020B0604020202020204" charset="0"/>
      <p:regular r:id="rId17"/>
      <p:bold r:id="rId18"/>
    </p:embeddedFont>
    <p:embeddedFont>
      <p:font typeface="Nunito Light" pitchFamily="2" charset="0"/>
      <p:regular r:id="rId19"/>
      <p:italic r:id="rId20"/>
    </p:embeddedFont>
    <p:embeddedFont>
      <p:font typeface="Orbitron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1D3829-87F2-4985-BA4B-4AA2EA8287EF}">
  <a:tblStyle styleId="{FB1D3829-87F2-4985-BA4B-4AA2EA828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744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315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665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478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28c1208e2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28c1208e2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6867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1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75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28c1208e2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28c1208e2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477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3711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6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867250" y="3967995"/>
            <a:ext cx="48576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7750" y="539500"/>
            <a:ext cx="6073500" cy="31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355625" y="2594282"/>
            <a:ext cx="4435500" cy="11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355622" y="3990563"/>
            <a:ext cx="44355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782272" y="876407"/>
            <a:ext cx="1582200" cy="13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3082975" y="1358675"/>
            <a:ext cx="5480100" cy="3240600"/>
          </a:xfrm>
          <a:prstGeom prst="bevel">
            <a:avLst>
              <a:gd name="adj" fmla="val 4694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7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341925" y="1624675"/>
            <a:ext cx="4976100" cy="27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4" name="Google Shape;34;p7"/>
          <p:cNvGrpSpPr/>
          <p:nvPr/>
        </p:nvGrpSpPr>
        <p:grpSpPr>
          <a:xfrm>
            <a:off x="567601" y="1358668"/>
            <a:ext cx="2445529" cy="3240702"/>
            <a:chOff x="567601" y="1358668"/>
            <a:chExt cx="2445529" cy="3240702"/>
          </a:xfrm>
        </p:grpSpPr>
        <p:sp>
          <p:nvSpPr>
            <p:cNvPr id="35" name="Google Shape;35;p7"/>
            <p:cNvSpPr/>
            <p:nvPr/>
          </p:nvSpPr>
          <p:spPr>
            <a:xfrm>
              <a:off x="567601" y="3005349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7"/>
            <p:cNvSpPr/>
            <p:nvPr/>
          </p:nvSpPr>
          <p:spPr>
            <a:xfrm>
              <a:off x="567601" y="2182008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7"/>
            <p:cNvGrpSpPr/>
            <p:nvPr/>
          </p:nvGrpSpPr>
          <p:grpSpPr>
            <a:xfrm rot="10800000">
              <a:off x="764835" y="2380313"/>
              <a:ext cx="374100" cy="374100"/>
              <a:chOff x="7854948" y="3207801"/>
              <a:chExt cx="374100" cy="374100"/>
            </a:xfrm>
          </p:grpSpPr>
          <p:sp>
            <p:nvSpPr>
              <p:cNvPr id="38" name="Google Shape;38;p7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39" name="Google Shape;39;p7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40" name="Google Shape;40;p7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7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" name="Google Shape;42;p7"/>
            <p:cNvGrpSpPr/>
            <p:nvPr/>
          </p:nvGrpSpPr>
          <p:grpSpPr>
            <a:xfrm>
              <a:off x="764860" y="3203626"/>
              <a:ext cx="374100" cy="374100"/>
              <a:chOff x="7854948" y="3207801"/>
              <a:chExt cx="374100" cy="374100"/>
            </a:xfrm>
          </p:grpSpPr>
          <p:sp>
            <p:nvSpPr>
              <p:cNvPr id="43" name="Google Shape;43;p7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44" name="Google Shape;44;p7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45" name="Google Shape;45;p7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7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7" name="Google Shape;47;p7"/>
            <p:cNvSpPr/>
            <p:nvPr/>
          </p:nvSpPr>
          <p:spPr>
            <a:xfrm>
              <a:off x="567601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1406065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7"/>
            <p:cNvSpPr/>
            <p:nvPr/>
          </p:nvSpPr>
          <p:spPr>
            <a:xfrm>
              <a:off x="2244529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1406065" y="3002922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567601" y="1358668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 flipH="1">
              <a:off x="812389" y="4057435"/>
              <a:ext cx="279083" cy="313168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 rot="-5400000" flipH="1">
              <a:off x="1650819" y="4057467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 flipH="1">
              <a:off x="1603407" y="3201138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5400000" flipH="1">
              <a:off x="1684242" y="3269177"/>
              <a:ext cx="212318" cy="238200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7"/>
            <p:cNvSpPr/>
            <p:nvPr/>
          </p:nvSpPr>
          <p:spPr>
            <a:xfrm rot="10800000" flipH="1">
              <a:off x="2489344" y="4057467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 flipH="1">
              <a:off x="764882" y="1556951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58;p7"/>
            <p:cNvGrpSpPr/>
            <p:nvPr/>
          </p:nvGrpSpPr>
          <p:grpSpPr>
            <a:xfrm>
              <a:off x="832799" y="1624668"/>
              <a:ext cx="238218" cy="238688"/>
              <a:chOff x="3977494" y="2173070"/>
              <a:chExt cx="379449" cy="380258"/>
            </a:xfrm>
          </p:grpSpPr>
          <p:sp>
            <p:nvSpPr>
              <p:cNvPr id="59" name="Google Shape;59;p7"/>
              <p:cNvSpPr/>
              <p:nvPr/>
            </p:nvSpPr>
            <p:spPr>
              <a:xfrm>
                <a:off x="3977494" y="2173070"/>
                <a:ext cx="379449" cy="380258"/>
              </a:xfrm>
              <a:custGeom>
                <a:avLst/>
                <a:gdLst/>
                <a:ahLst/>
                <a:cxnLst/>
                <a:rect l="l" t="t" r="r" b="b"/>
                <a:pathLst>
                  <a:path w="10789" h="10812" extrusionOk="0">
                    <a:moveTo>
                      <a:pt x="10169" y="643"/>
                    </a:moveTo>
                    <a:lnTo>
                      <a:pt x="10169" y="10169"/>
                    </a:lnTo>
                    <a:lnTo>
                      <a:pt x="644" y="10169"/>
                    </a:lnTo>
                    <a:lnTo>
                      <a:pt x="644" y="643"/>
                    </a:lnTo>
                    <a:close/>
                    <a:moveTo>
                      <a:pt x="1" y="0"/>
                    </a:moveTo>
                    <a:lnTo>
                      <a:pt x="1" y="10812"/>
                    </a:lnTo>
                    <a:lnTo>
                      <a:pt x="10789" y="10812"/>
                    </a:lnTo>
                    <a:lnTo>
                      <a:pt x="107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7"/>
              <p:cNvSpPr/>
              <p:nvPr/>
            </p:nvSpPr>
            <p:spPr>
              <a:xfrm>
                <a:off x="4031093" y="2227478"/>
                <a:ext cx="271407" cy="271407"/>
              </a:xfrm>
              <a:custGeom>
                <a:avLst/>
                <a:gdLst/>
                <a:ahLst/>
                <a:cxnLst/>
                <a:rect l="l" t="t" r="r" b="b"/>
                <a:pathLst>
                  <a:path w="7717" h="7717" extrusionOk="0">
                    <a:moveTo>
                      <a:pt x="3909" y="2644"/>
                    </a:moveTo>
                    <a:cubicBezTo>
                      <a:pt x="3924" y="2644"/>
                      <a:pt x="3939" y="2644"/>
                      <a:pt x="3954" y="2644"/>
                    </a:cubicBezTo>
                    <a:cubicBezTo>
                      <a:pt x="4573" y="2668"/>
                      <a:pt x="5073" y="3168"/>
                      <a:pt x="5097" y="3811"/>
                    </a:cubicBezTo>
                    <a:cubicBezTo>
                      <a:pt x="5145" y="4478"/>
                      <a:pt x="4573" y="5073"/>
                      <a:pt x="3883" y="5073"/>
                    </a:cubicBezTo>
                    <a:cubicBezTo>
                      <a:pt x="3192" y="5050"/>
                      <a:pt x="2668" y="4526"/>
                      <a:pt x="2668" y="3859"/>
                    </a:cubicBezTo>
                    <a:cubicBezTo>
                      <a:pt x="2668" y="3183"/>
                      <a:pt x="3216" y="2644"/>
                      <a:pt x="3909" y="2644"/>
                    </a:cubicBezTo>
                    <a:close/>
                    <a:moveTo>
                      <a:pt x="2311" y="1"/>
                    </a:moveTo>
                    <a:lnTo>
                      <a:pt x="1287" y="1001"/>
                    </a:lnTo>
                    <a:lnTo>
                      <a:pt x="1739" y="1454"/>
                    </a:lnTo>
                    <a:lnTo>
                      <a:pt x="2001" y="1215"/>
                    </a:lnTo>
                    <a:lnTo>
                      <a:pt x="2001" y="3835"/>
                    </a:lnTo>
                    <a:cubicBezTo>
                      <a:pt x="2001" y="4311"/>
                      <a:pt x="2192" y="4716"/>
                      <a:pt x="2454" y="5050"/>
                    </a:cubicBezTo>
                    <a:lnTo>
                      <a:pt x="1239" y="5050"/>
                    </a:lnTo>
                    <a:lnTo>
                      <a:pt x="1477" y="4788"/>
                    </a:lnTo>
                    <a:lnTo>
                      <a:pt x="1025" y="4335"/>
                    </a:lnTo>
                    <a:lnTo>
                      <a:pt x="1" y="5359"/>
                    </a:lnTo>
                    <a:lnTo>
                      <a:pt x="1072" y="6431"/>
                    </a:lnTo>
                    <a:lnTo>
                      <a:pt x="1573" y="6002"/>
                    </a:lnTo>
                    <a:lnTo>
                      <a:pt x="1263" y="5716"/>
                    </a:lnTo>
                    <a:lnTo>
                      <a:pt x="3906" y="5716"/>
                    </a:lnTo>
                    <a:cubicBezTo>
                      <a:pt x="4359" y="5716"/>
                      <a:pt x="4811" y="5526"/>
                      <a:pt x="5097" y="5264"/>
                    </a:cubicBezTo>
                    <a:lnTo>
                      <a:pt x="5097" y="6478"/>
                    </a:lnTo>
                    <a:lnTo>
                      <a:pt x="4859" y="6240"/>
                    </a:lnTo>
                    <a:lnTo>
                      <a:pt x="4406" y="6693"/>
                    </a:lnTo>
                    <a:lnTo>
                      <a:pt x="5430" y="7717"/>
                    </a:lnTo>
                    <a:lnTo>
                      <a:pt x="6478" y="6645"/>
                    </a:lnTo>
                    <a:lnTo>
                      <a:pt x="6026" y="6193"/>
                    </a:lnTo>
                    <a:lnTo>
                      <a:pt x="5716" y="6478"/>
                    </a:lnTo>
                    <a:lnTo>
                      <a:pt x="5716" y="3835"/>
                    </a:lnTo>
                    <a:cubicBezTo>
                      <a:pt x="5716" y="3383"/>
                      <a:pt x="5550" y="2954"/>
                      <a:pt x="5288" y="2644"/>
                    </a:cubicBezTo>
                    <a:lnTo>
                      <a:pt x="6502" y="2644"/>
                    </a:lnTo>
                    <a:lnTo>
                      <a:pt x="6193" y="2954"/>
                    </a:lnTo>
                    <a:lnTo>
                      <a:pt x="6645" y="3383"/>
                    </a:lnTo>
                    <a:lnTo>
                      <a:pt x="7717" y="2359"/>
                    </a:lnTo>
                    <a:lnTo>
                      <a:pt x="6693" y="1335"/>
                    </a:lnTo>
                    <a:lnTo>
                      <a:pt x="6240" y="1787"/>
                    </a:lnTo>
                    <a:lnTo>
                      <a:pt x="6478" y="2025"/>
                    </a:lnTo>
                    <a:lnTo>
                      <a:pt x="3859" y="2025"/>
                    </a:lnTo>
                    <a:cubicBezTo>
                      <a:pt x="3382" y="2025"/>
                      <a:pt x="2954" y="2192"/>
                      <a:pt x="2620" y="2478"/>
                    </a:cubicBezTo>
                    <a:lnTo>
                      <a:pt x="2620" y="1215"/>
                    </a:lnTo>
                    <a:lnTo>
                      <a:pt x="2930" y="1525"/>
                    </a:lnTo>
                    <a:lnTo>
                      <a:pt x="3382" y="1073"/>
                    </a:ln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/>
          <p:nvPr/>
        </p:nvSpPr>
        <p:spPr>
          <a:xfrm>
            <a:off x="-7200" y="-14375"/>
            <a:ext cx="91512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35"/>
          <p:cNvGrpSpPr/>
          <p:nvPr/>
        </p:nvGrpSpPr>
        <p:grpSpPr>
          <a:xfrm>
            <a:off x="567601" y="1358668"/>
            <a:ext cx="2445529" cy="3240702"/>
            <a:chOff x="567601" y="1358668"/>
            <a:chExt cx="2445529" cy="3240702"/>
          </a:xfrm>
        </p:grpSpPr>
        <p:sp>
          <p:nvSpPr>
            <p:cNvPr id="290" name="Google Shape;290;p35"/>
            <p:cNvSpPr/>
            <p:nvPr/>
          </p:nvSpPr>
          <p:spPr>
            <a:xfrm>
              <a:off x="567601" y="3005349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567601" y="2182008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2" name="Google Shape;292;p35"/>
            <p:cNvGrpSpPr/>
            <p:nvPr/>
          </p:nvGrpSpPr>
          <p:grpSpPr>
            <a:xfrm rot="10800000">
              <a:off x="764835" y="2380313"/>
              <a:ext cx="374100" cy="374100"/>
              <a:chOff x="7854948" y="3207801"/>
              <a:chExt cx="374100" cy="374100"/>
            </a:xfrm>
          </p:grpSpPr>
          <p:sp>
            <p:nvSpPr>
              <p:cNvPr id="293" name="Google Shape;293;p35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294" name="Google Shape;294;p35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295" name="Google Shape;295;p35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35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7" name="Google Shape;297;p35"/>
            <p:cNvGrpSpPr/>
            <p:nvPr/>
          </p:nvGrpSpPr>
          <p:grpSpPr>
            <a:xfrm>
              <a:off x="764860" y="3203626"/>
              <a:ext cx="374100" cy="374100"/>
              <a:chOff x="7854948" y="3207801"/>
              <a:chExt cx="374100" cy="374100"/>
            </a:xfrm>
          </p:grpSpPr>
          <p:sp>
            <p:nvSpPr>
              <p:cNvPr id="298" name="Google Shape;298;p35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299" name="Google Shape;299;p35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300" name="Google Shape;300;p35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35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02" name="Google Shape;302;p35"/>
            <p:cNvSpPr/>
            <p:nvPr/>
          </p:nvSpPr>
          <p:spPr>
            <a:xfrm>
              <a:off x="567601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1406065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2244529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1406065" y="3002922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67601" y="1358668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 flipH="1">
              <a:off x="812389" y="4057435"/>
              <a:ext cx="279083" cy="313168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 rot="-5400000" flipH="1">
              <a:off x="1650819" y="4057467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 flipH="1">
              <a:off x="1603407" y="3201138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 rot="5400000" flipH="1">
              <a:off x="1684242" y="3269177"/>
              <a:ext cx="212318" cy="238200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 rot="10800000" flipH="1">
              <a:off x="2489344" y="4057467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 flipH="1">
              <a:off x="764882" y="1556951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3" name="Google Shape;313;p35"/>
            <p:cNvGrpSpPr/>
            <p:nvPr/>
          </p:nvGrpSpPr>
          <p:grpSpPr>
            <a:xfrm>
              <a:off x="832799" y="1624668"/>
              <a:ext cx="238218" cy="238688"/>
              <a:chOff x="3977494" y="2173070"/>
              <a:chExt cx="379449" cy="380258"/>
            </a:xfrm>
          </p:grpSpPr>
          <p:sp>
            <p:nvSpPr>
              <p:cNvPr id="314" name="Google Shape;314;p35"/>
              <p:cNvSpPr/>
              <p:nvPr/>
            </p:nvSpPr>
            <p:spPr>
              <a:xfrm>
                <a:off x="3977494" y="2173070"/>
                <a:ext cx="379449" cy="380258"/>
              </a:xfrm>
              <a:custGeom>
                <a:avLst/>
                <a:gdLst/>
                <a:ahLst/>
                <a:cxnLst/>
                <a:rect l="l" t="t" r="r" b="b"/>
                <a:pathLst>
                  <a:path w="10789" h="10812" extrusionOk="0">
                    <a:moveTo>
                      <a:pt x="10169" y="643"/>
                    </a:moveTo>
                    <a:lnTo>
                      <a:pt x="10169" y="10169"/>
                    </a:lnTo>
                    <a:lnTo>
                      <a:pt x="644" y="10169"/>
                    </a:lnTo>
                    <a:lnTo>
                      <a:pt x="644" y="643"/>
                    </a:lnTo>
                    <a:close/>
                    <a:moveTo>
                      <a:pt x="1" y="0"/>
                    </a:moveTo>
                    <a:lnTo>
                      <a:pt x="1" y="10812"/>
                    </a:lnTo>
                    <a:lnTo>
                      <a:pt x="10789" y="10812"/>
                    </a:lnTo>
                    <a:lnTo>
                      <a:pt x="107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5"/>
              <p:cNvSpPr/>
              <p:nvPr/>
            </p:nvSpPr>
            <p:spPr>
              <a:xfrm>
                <a:off x="4031093" y="2227478"/>
                <a:ext cx="271407" cy="271407"/>
              </a:xfrm>
              <a:custGeom>
                <a:avLst/>
                <a:gdLst/>
                <a:ahLst/>
                <a:cxnLst/>
                <a:rect l="l" t="t" r="r" b="b"/>
                <a:pathLst>
                  <a:path w="7717" h="7717" extrusionOk="0">
                    <a:moveTo>
                      <a:pt x="3909" y="2644"/>
                    </a:moveTo>
                    <a:cubicBezTo>
                      <a:pt x="3924" y="2644"/>
                      <a:pt x="3939" y="2644"/>
                      <a:pt x="3954" y="2644"/>
                    </a:cubicBezTo>
                    <a:cubicBezTo>
                      <a:pt x="4573" y="2668"/>
                      <a:pt x="5073" y="3168"/>
                      <a:pt x="5097" y="3811"/>
                    </a:cubicBezTo>
                    <a:cubicBezTo>
                      <a:pt x="5145" y="4478"/>
                      <a:pt x="4573" y="5073"/>
                      <a:pt x="3883" y="5073"/>
                    </a:cubicBezTo>
                    <a:cubicBezTo>
                      <a:pt x="3192" y="5050"/>
                      <a:pt x="2668" y="4526"/>
                      <a:pt x="2668" y="3859"/>
                    </a:cubicBezTo>
                    <a:cubicBezTo>
                      <a:pt x="2668" y="3183"/>
                      <a:pt x="3216" y="2644"/>
                      <a:pt x="3909" y="2644"/>
                    </a:cubicBezTo>
                    <a:close/>
                    <a:moveTo>
                      <a:pt x="2311" y="1"/>
                    </a:moveTo>
                    <a:lnTo>
                      <a:pt x="1287" y="1001"/>
                    </a:lnTo>
                    <a:lnTo>
                      <a:pt x="1739" y="1454"/>
                    </a:lnTo>
                    <a:lnTo>
                      <a:pt x="2001" y="1215"/>
                    </a:lnTo>
                    <a:lnTo>
                      <a:pt x="2001" y="3835"/>
                    </a:lnTo>
                    <a:cubicBezTo>
                      <a:pt x="2001" y="4311"/>
                      <a:pt x="2192" y="4716"/>
                      <a:pt x="2454" y="5050"/>
                    </a:cubicBezTo>
                    <a:lnTo>
                      <a:pt x="1239" y="5050"/>
                    </a:lnTo>
                    <a:lnTo>
                      <a:pt x="1477" y="4788"/>
                    </a:lnTo>
                    <a:lnTo>
                      <a:pt x="1025" y="4335"/>
                    </a:lnTo>
                    <a:lnTo>
                      <a:pt x="1" y="5359"/>
                    </a:lnTo>
                    <a:lnTo>
                      <a:pt x="1072" y="6431"/>
                    </a:lnTo>
                    <a:lnTo>
                      <a:pt x="1573" y="6002"/>
                    </a:lnTo>
                    <a:lnTo>
                      <a:pt x="1263" y="5716"/>
                    </a:lnTo>
                    <a:lnTo>
                      <a:pt x="3906" y="5716"/>
                    </a:lnTo>
                    <a:cubicBezTo>
                      <a:pt x="4359" y="5716"/>
                      <a:pt x="4811" y="5526"/>
                      <a:pt x="5097" y="5264"/>
                    </a:cubicBezTo>
                    <a:lnTo>
                      <a:pt x="5097" y="6478"/>
                    </a:lnTo>
                    <a:lnTo>
                      <a:pt x="4859" y="6240"/>
                    </a:lnTo>
                    <a:lnTo>
                      <a:pt x="4406" y="6693"/>
                    </a:lnTo>
                    <a:lnTo>
                      <a:pt x="5430" y="7717"/>
                    </a:lnTo>
                    <a:lnTo>
                      <a:pt x="6478" y="6645"/>
                    </a:lnTo>
                    <a:lnTo>
                      <a:pt x="6026" y="6193"/>
                    </a:lnTo>
                    <a:lnTo>
                      <a:pt x="5716" y="6478"/>
                    </a:lnTo>
                    <a:lnTo>
                      <a:pt x="5716" y="3835"/>
                    </a:lnTo>
                    <a:cubicBezTo>
                      <a:pt x="5716" y="3383"/>
                      <a:pt x="5550" y="2954"/>
                      <a:pt x="5288" y="2644"/>
                    </a:cubicBezTo>
                    <a:lnTo>
                      <a:pt x="6502" y="2644"/>
                    </a:lnTo>
                    <a:lnTo>
                      <a:pt x="6193" y="2954"/>
                    </a:lnTo>
                    <a:lnTo>
                      <a:pt x="6645" y="3383"/>
                    </a:lnTo>
                    <a:lnTo>
                      <a:pt x="7717" y="2359"/>
                    </a:lnTo>
                    <a:lnTo>
                      <a:pt x="6693" y="1335"/>
                    </a:lnTo>
                    <a:lnTo>
                      <a:pt x="6240" y="1787"/>
                    </a:lnTo>
                    <a:lnTo>
                      <a:pt x="6478" y="2025"/>
                    </a:lnTo>
                    <a:lnTo>
                      <a:pt x="3859" y="2025"/>
                    </a:lnTo>
                    <a:cubicBezTo>
                      <a:pt x="3382" y="2025"/>
                      <a:pt x="2954" y="2192"/>
                      <a:pt x="2620" y="2478"/>
                    </a:cubicBezTo>
                    <a:lnTo>
                      <a:pt x="2620" y="1215"/>
                    </a:lnTo>
                    <a:lnTo>
                      <a:pt x="2930" y="1525"/>
                    </a:lnTo>
                    <a:lnTo>
                      <a:pt x="3382" y="1073"/>
                    </a:ln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/>
          <p:nvPr/>
        </p:nvSpPr>
        <p:spPr>
          <a:xfrm>
            <a:off x="3660000" y="539550"/>
            <a:ext cx="4399500" cy="1309800"/>
          </a:xfrm>
          <a:prstGeom prst="bevel">
            <a:avLst>
              <a:gd name="adj" fmla="val 14783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6"/>
          <p:cNvSpPr/>
          <p:nvPr/>
        </p:nvSpPr>
        <p:spPr>
          <a:xfrm>
            <a:off x="1090650" y="1913600"/>
            <a:ext cx="6955500" cy="1309800"/>
          </a:xfrm>
          <a:prstGeom prst="bevel">
            <a:avLst>
              <a:gd name="adj" fmla="val 14783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6"/>
          <p:cNvSpPr/>
          <p:nvPr/>
        </p:nvSpPr>
        <p:spPr>
          <a:xfrm>
            <a:off x="2469025" y="3287700"/>
            <a:ext cx="5577000" cy="1309800"/>
          </a:xfrm>
          <a:prstGeom prst="bevel">
            <a:avLst>
              <a:gd name="adj" fmla="val 14783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6"/>
          <p:cNvSpPr/>
          <p:nvPr/>
        </p:nvSpPr>
        <p:spPr>
          <a:xfrm>
            <a:off x="1090650" y="539500"/>
            <a:ext cx="2469000" cy="1309800"/>
          </a:xfrm>
          <a:prstGeom prst="bevel">
            <a:avLst>
              <a:gd name="adj" fmla="val 14783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6"/>
          <p:cNvSpPr/>
          <p:nvPr/>
        </p:nvSpPr>
        <p:spPr>
          <a:xfrm>
            <a:off x="1090650" y="3287701"/>
            <a:ext cx="1306200" cy="1309800"/>
          </a:xfrm>
          <a:prstGeom prst="bevel">
            <a:avLst>
              <a:gd name="adj" fmla="val 15959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" name="Google Shape;322;p36"/>
          <p:cNvGrpSpPr/>
          <p:nvPr/>
        </p:nvGrpSpPr>
        <p:grpSpPr>
          <a:xfrm>
            <a:off x="1425939" y="3624691"/>
            <a:ext cx="635783" cy="635783"/>
            <a:chOff x="7854948" y="3207801"/>
            <a:chExt cx="374100" cy="374100"/>
          </a:xfrm>
        </p:grpSpPr>
        <p:sp>
          <p:nvSpPr>
            <p:cNvPr id="323" name="Google Shape;323;p36"/>
            <p:cNvSpPr/>
            <p:nvPr/>
          </p:nvSpPr>
          <p:spPr>
            <a:xfrm>
              <a:off x="7854948" y="3207801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45700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grpSp>
          <p:nvGrpSpPr>
            <p:cNvPr id="324" name="Google Shape;324;p36"/>
            <p:cNvGrpSpPr/>
            <p:nvPr/>
          </p:nvGrpSpPr>
          <p:grpSpPr>
            <a:xfrm rot="5400000">
              <a:off x="7915838" y="3307288"/>
              <a:ext cx="252325" cy="175125"/>
              <a:chOff x="4159475" y="2501150"/>
              <a:chExt cx="252325" cy="175125"/>
            </a:xfrm>
          </p:grpSpPr>
          <p:sp>
            <p:nvSpPr>
              <p:cNvPr id="325" name="Google Shape;325;p36"/>
              <p:cNvSpPr/>
              <p:nvPr/>
            </p:nvSpPr>
            <p:spPr>
              <a:xfrm>
                <a:off x="4267550" y="2501150"/>
                <a:ext cx="144250" cy="175125"/>
              </a:xfrm>
              <a:custGeom>
                <a:avLst/>
                <a:gdLst/>
                <a:ahLst/>
                <a:cxnLst/>
                <a:rect l="l" t="t" r="r" b="b"/>
                <a:pathLst>
                  <a:path w="5770" h="7005" extrusionOk="0">
                    <a:moveTo>
                      <a:pt x="1" y="1551"/>
                    </a:moveTo>
                    <a:lnTo>
                      <a:pt x="1" y="1"/>
                    </a:lnTo>
                    <a:lnTo>
                      <a:pt x="5770" y="3508"/>
                    </a:lnTo>
                    <a:lnTo>
                      <a:pt x="1" y="7005"/>
                    </a:lnTo>
                    <a:lnTo>
                      <a:pt x="1" y="5560"/>
                    </a:lnTo>
                    <a:lnTo>
                      <a:pt x="3194" y="35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6"/>
              <p:cNvSpPr/>
              <p:nvPr/>
            </p:nvSpPr>
            <p:spPr>
              <a:xfrm>
                <a:off x="4159475" y="2501150"/>
                <a:ext cx="143950" cy="175125"/>
              </a:xfrm>
              <a:custGeom>
                <a:avLst/>
                <a:gdLst/>
                <a:ahLst/>
                <a:cxnLst/>
                <a:rect l="l" t="t" r="r" b="b"/>
                <a:pathLst>
                  <a:path w="5758" h="7005" extrusionOk="0">
                    <a:moveTo>
                      <a:pt x="0" y="1551"/>
                    </a:moveTo>
                    <a:lnTo>
                      <a:pt x="0" y="1"/>
                    </a:lnTo>
                    <a:lnTo>
                      <a:pt x="5757" y="3508"/>
                    </a:lnTo>
                    <a:lnTo>
                      <a:pt x="0" y="7005"/>
                    </a:lnTo>
                    <a:lnTo>
                      <a:pt x="0" y="5560"/>
                    </a:lnTo>
                    <a:lnTo>
                      <a:pt x="3170" y="35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rgbClr val="D6D6D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●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○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■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●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○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■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●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○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■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81" r:id="rId5"/>
    <p:sldLayoutId id="2147483682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/>
          <p:nvPr/>
        </p:nvSpPr>
        <p:spPr>
          <a:xfrm>
            <a:off x="717771" y="3832844"/>
            <a:ext cx="5193000" cy="870892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40"/>
          <p:cNvSpPr txBox="1">
            <a:spLocks noGrp="1"/>
          </p:cNvSpPr>
          <p:nvPr>
            <p:ph type="subTitle" idx="1"/>
          </p:nvPr>
        </p:nvSpPr>
        <p:spPr>
          <a:xfrm>
            <a:off x="895430" y="4061610"/>
            <a:ext cx="4857600" cy="5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B</a:t>
            </a:r>
            <a:r>
              <a:rPr lang="en" dirty="0"/>
              <a:t>y Mohammad Hanif Furqan Aufa Putra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5025221161</a:t>
            </a:r>
          </a:p>
        </p:txBody>
      </p:sp>
      <p:sp>
        <p:nvSpPr>
          <p:cNvPr id="339" name="Google Shape;339;p40"/>
          <p:cNvSpPr txBox="1">
            <a:spLocks noGrp="1"/>
          </p:cNvSpPr>
          <p:nvPr>
            <p:ph type="ctrTitle"/>
          </p:nvPr>
        </p:nvSpPr>
        <p:spPr>
          <a:xfrm>
            <a:off x="717750" y="539500"/>
            <a:ext cx="6073500" cy="31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Penjelasan 2 code dari Praktikum 4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340" name="Google Shape;340;p40"/>
          <p:cNvGrpSpPr/>
          <p:nvPr/>
        </p:nvGrpSpPr>
        <p:grpSpPr>
          <a:xfrm>
            <a:off x="5980684" y="385520"/>
            <a:ext cx="2445544" cy="4318216"/>
            <a:chOff x="5980801" y="539500"/>
            <a:chExt cx="2445544" cy="4160130"/>
          </a:xfrm>
        </p:grpSpPr>
        <p:sp>
          <p:nvSpPr>
            <p:cNvPr id="341" name="Google Shape;341;p40"/>
            <p:cNvSpPr/>
            <p:nvPr/>
          </p:nvSpPr>
          <p:spPr>
            <a:xfrm>
              <a:off x="7657704" y="2186183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2" name="Google Shape;342;p40"/>
            <p:cNvGrpSpPr/>
            <p:nvPr/>
          </p:nvGrpSpPr>
          <p:grpSpPr>
            <a:xfrm rot="10800000">
              <a:off x="7854923" y="2384488"/>
              <a:ext cx="374100" cy="374100"/>
              <a:chOff x="7854948" y="3207801"/>
              <a:chExt cx="374100" cy="374100"/>
            </a:xfrm>
          </p:grpSpPr>
          <p:sp>
            <p:nvSpPr>
              <p:cNvPr id="343" name="Google Shape;343;p40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344" name="Google Shape;344;p40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345" name="Google Shape;345;p40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40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47" name="Google Shape;347;p40"/>
            <p:cNvSpPr/>
            <p:nvPr/>
          </p:nvSpPr>
          <p:spPr>
            <a:xfrm>
              <a:off x="7657704" y="3009524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7657679" y="136283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9" name="Google Shape;349;p40"/>
            <p:cNvGrpSpPr/>
            <p:nvPr/>
          </p:nvGrpSpPr>
          <p:grpSpPr>
            <a:xfrm>
              <a:off x="7657704" y="3832845"/>
              <a:ext cx="768600" cy="866785"/>
              <a:chOff x="7657704" y="3832845"/>
              <a:chExt cx="768600" cy="866785"/>
            </a:xfrm>
          </p:grpSpPr>
          <p:sp>
            <p:nvSpPr>
              <p:cNvPr id="350" name="Google Shape;350;p40"/>
              <p:cNvSpPr/>
              <p:nvPr/>
            </p:nvSpPr>
            <p:spPr>
              <a:xfrm>
                <a:off x="7657704" y="3832845"/>
                <a:ext cx="768600" cy="866785"/>
              </a:xfrm>
              <a:prstGeom prst="bevel">
                <a:avLst>
                  <a:gd name="adj" fmla="val 17936"/>
                </a:avLst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40"/>
              <p:cNvSpPr/>
              <p:nvPr/>
            </p:nvSpPr>
            <p:spPr>
              <a:xfrm>
                <a:off x="7902433" y="4061610"/>
                <a:ext cx="279083" cy="313168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5327" extrusionOk="0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2" name="Google Shape;352;p40"/>
            <p:cNvGrpSpPr/>
            <p:nvPr/>
          </p:nvGrpSpPr>
          <p:grpSpPr>
            <a:xfrm>
              <a:off x="6819240" y="3832845"/>
              <a:ext cx="768600" cy="839009"/>
              <a:chOff x="6819240" y="3832845"/>
              <a:chExt cx="768600" cy="839009"/>
            </a:xfrm>
          </p:grpSpPr>
          <p:sp>
            <p:nvSpPr>
              <p:cNvPr id="353" name="Google Shape;353;p40"/>
              <p:cNvSpPr/>
              <p:nvPr/>
            </p:nvSpPr>
            <p:spPr>
              <a:xfrm>
                <a:off x="6819240" y="3832845"/>
                <a:ext cx="768600" cy="839009"/>
              </a:xfrm>
              <a:prstGeom prst="bevel">
                <a:avLst>
                  <a:gd name="adj" fmla="val 17936"/>
                </a:avLst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40"/>
              <p:cNvSpPr/>
              <p:nvPr/>
            </p:nvSpPr>
            <p:spPr>
              <a:xfrm rot="5400000">
                <a:off x="7063946" y="4061642"/>
                <a:ext cx="279140" cy="313105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5327" extrusionOk="0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5" name="Google Shape;355;p40"/>
            <p:cNvGrpSpPr/>
            <p:nvPr/>
          </p:nvGrpSpPr>
          <p:grpSpPr>
            <a:xfrm>
              <a:off x="6819240" y="3007097"/>
              <a:ext cx="768600" cy="770700"/>
              <a:chOff x="6819240" y="3007097"/>
              <a:chExt cx="768600" cy="770700"/>
            </a:xfrm>
          </p:grpSpPr>
          <p:sp>
            <p:nvSpPr>
              <p:cNvPr id="356" name="Google Shape;356;p40"/>
              <p:cNvSpPr/>
              <p:nvPr/>
            </p:nvSpPr>
            <p:spPr>
              <a:xfrm>
                <a:off x="6819240" y="3007097"/>
                <a:ext cx="768600" cy="770700"/>
              </a:xfrm>
              <a:prstGeom prst="bevel">
                <a:avLst>
                  <a:gd name="adj" fmla="val 17936"/>
                </a:avLst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7" name="Google Shape;357;p40"/>
              <p:cNvSpPr/>
              <p:nvPr/>
            </p:nvSpPr>
            <p:spPr>
              <a:xfrm>
                <a:off x="7016398" y="3205313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40"/>
              <p:cNvSpPr/>
              <p:nvPr/>
            </p:nvSpPr>
            <p:spPr>
              <a:xfrm rot="-5400000">
                <a:off x="7097345" y="3273352"/>
                <a:ext cx="212318" cy="238200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5327" extrusionOk="0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9" name="Google Shape;359;p40"/>
            <p:cNvSpPr/>
            <p:nvPr/>
          </p:nvSpPr>
          <p:spPr>
            <a:xfrm>
              <a:off x="6819245" y="539500"/>
              <a:ext cx="16071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" name="Google Shape;360;p40"/>
            <p:cNvGrpSpPr/>
            <p:nvPr/>
          </p:nvGrpSpPr>
          <p:grpSpPr>
            <a:xfrm>
              <a:off x="5980801" y="3832845"/>
              <a:ext cx="768600" cy="839009"/>
              <a:chOff x="5980776" y="3832845"/>
              <a:chExt cx="768600" cy="839009"/>
            </a:xfrm>
          </p:grpSpPr>
          <p:sp>
            <p:nvSpPr>
              <p:cNvPr id="361" name="Google Shape;361;p40"/>
              <p:cNvSpPr/>
              <p:nvPr/>
            </p:nvSpPr>
            <p:spPr>
              <a:xfrm>
                <a:off x="5980776" y="3832845"/>
                <a:ext cx="768600" cy="839009"/>
              </a:xfrm>
              <a:prstGeom prst="bevel">
                <a:avLst>
                  <a:gd name="adj" fmla="val 17936"/>
                </a:avLst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40"/>
              <p:cNvSpPr/>
              <p:nvPr/>
            </p:nvSpPr>
            <p:spPr>
              <a:xfrm rot="10800000">
                <a:off x="6225421" y="4061642"/>
                <a:ext cx="279140" cy="313105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5327" extrusionOk="0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3" name="Google Shape;363;p40"/>
            <p:cNvSpPr/>
            <p:nvPr/>
          </p:nvSpPr>
          <p:spPr>
            <a:xfrm>
              <a:off x="7055495" y="768250"/>
              <a:ext cx="1134600" cy="3132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Orbitron"/>
                  <a:ea typeface="Orbitron"/>
                  <a:cs typeface="Orbitron"/>
                  <a:sym typeface="Orbitron"/>
                </a:rPr>
                <a:t>“By Slidesgo”</a:t>
              </a:r>
              <a:endParaRPr sz="10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7854923" y="1561126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5" name="Google Shape;365;p40"/>
            <p:cNvGrpSpPr/>
            <p:nvPr/>
          </p:nvGrpSpPr>
          <p:grpSpPr>
            <a:xfrm>
              <a:off x="7922888" y="1628843"/>
              <a:ext cx="238218" cy="238688"/>
              <a:chOff x="3977494" y="2173070"/>
              <a:chExt cx="379449" cy="380258"/>
            </a:xfrm>
          </p:grpSpPr>
          <p:sp>
            <p:nvSpPr>
              <p:cNvPr id="366" name="Google Shape;366;p40"/>
              <p:cNvSpPr/>
              <p:nvPr/>
            </p:nvSpPr>
            <p:spPr>
              <a:xfrm>
                <a:off x="3977494" y="2173070"/>
                <a:ext cx="379449" cy="380258"/>
              </a:xfrm>
              <a:custGeom>
                <a:avLst/>
                <a:gdLst/>
                <a:ahLst/>
                <a:cxnLst/>
                <a:rect l="l" t="t" r="r" b="b"/>
                <a:pathLst>
                  <a:path w="10789" h="10812" extrusionOk="0">
                    <a:moveTo>
                      <a:pt x="10169" y="643"/>
                    </a:moveTo>
                    <a:lnTo>
                      <a:pt x="10169" y="10169"/>
                    </a:lnTo>
                    <a:lnTo>
                      <a:pt x="644" y="10169"/>
                    </a:lnTo>
                    <a:lnTo>
                      <a:pt x="644" y="643"/>
                    </a:lnTo>
                    <a:close/>
                    <a:moveTo>
                      <a:pt x="1" y="0"/>
                    </a:moveTo>
                    <a:lnTo>
                      <a:pt x="1" y="10812"/>
                    </a:lnTo>
                    <a:lnTo>
                      <a:pt x="10789" y="10812"/>
                    </a:lnTo>
                    <a:lnTo>
                      <a:pt x="107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40"/>
              <p:cNvSpPr/>
              <p:nvPr/>
            </p:nvSpPr>
            <p:spPr>
              <a:xfrm>
                <a:off x="4031093" y="2227478"/>
                <a:ext cx="271407" cy="271407"/>
              </a:xfrm>
              <a:custGeom>
                <a:avLst/>
                <a:gdLst/>
                <a:ahLst/>
                <a:cxnLst/>
                <a:rect l="l" t="t" r="r" b="b"/>
                <a:pathLst>
                  <a:path w="7717" h="7717" extrusionOk="0">
                    <a:moveTo>
                      <a:pt x="3909" y="2644"/>
                    </a:moveTo>
                    <a:cubicBezTo>
                      <a:pt x="3924" y="2644"/>
                      <a:pt x="3939" y="2644"/>
                      <a:pt x="3954" y="2644"/>
                    </a:cubicBezTo>
                    <a:cubicBezTo>
                      <a:pt x="4573" y="2668"/>
                      <a:pt x="5073" y="3168"/>
                      <a:pt x="5097" y="3811"/>
                    </a:cubicBezTo>
                    <a:cubicBezTo>
                      <a:pt x="5145" y="4478"/>
                      <a:pt x="4573" y="5073"/>
                      <a:pt x="3883" y="5073"/>
                    </a:cubicBezTo>
                    <a:cubicBezTo>
                      <a:pt x="3192" y="5050"/>
                      <a:pt x="2668" y="4526"/>
                      <a:pt x="2668" y="3859"/>
                    </a:cubicBezTo>
                    <a:cubicBezTo>
                      <a:pt x="2668" y="3183"/>
                      <a:pt x="3216" y="2644"/>
                      <a:pt x="3909" y="2644"/>
                    </a:cubicBezTo>
                    <a:close/>
                    <a:moveTo>
                      <a:pt x="2311" y="1"/>
                    </a:moveTo>
                    <a:lnTo>
                      <a:pt x="1287" y="1001"/>
                    </a:lnTo>
                    <a:lnTo>
                      <a:pt x="1739" y="1454"/>
                    </a:lnTo>
                    <a:lnTo>
                      <a:pt x="2001" y="1215"/>
                    </a:lnTo>
                    <a:lnTo>
                      <a:pt x="2001" y="3835"/>
                    </a:lnTo>
                    <a:cubicBezTo>
                      <a:pt x="2001" y="4311"/>
                      <a:pt x="2192" y="4716"/>
                      <a:pt x="2454" y="5050"/>
                    </a:cubicBezTo>
                    <a:lnTo>
                      <a:pt x="1239" y="5050"/>
                    </a:lnTo>
                    <a:lnTo>
                      <a:pt x="1477" y="4788"/>
                    </a:lnTo>
                    <a:lnTo>
                      <a:pt x="1025" y="4335"/>
                    </a:lnTo>
                    <a:lnTo>
                      <a:pt x="1" y="5359"/>
                    </a:lnTo>
                    <a:lnTo>
                      <a:pt x="1072" y="6431"/>
                    </a:lnTo>
                    <a:lnTo>
                      <a:pt x="1573" y="6002"/>
                    </a:lnTo>
                    <a:lnTo>
                      <a:pt x="1263" y="5716"/>
                    </a:lnTo>
                    <a:lnTo>
                      <a:pt x="3906" y="5716"/>
                    </a:lnTo>
                    <a:cubicBezTo>
                      <a:pt x="4359" y="5716"/>
                      <a:pt x="4811" y="5526"/>
                      <a:pt x="5097" y="5264"/>
                    </a:cubicBezTo>
                    <a:lnTo>
                      <a:pt x="5097" y="6478"/>
                    </a:lnTo>
                    <a:lnTo>
                      <a:pt x="4859" y="6240"/>
                    </a:lnTo>
                    <a:lnTo>
                      <a:pt x="4406" y="6693"/>
                    </a:lnTo>
                    <a:lnTo>
                      <a:pt x="5430" y="7717"/>
                    </a:lnTo>
                    <a:lnTo>
                      <a:pt x="6478" y="6645"/>
                    </a:lnTo>
                    <a:lnTo>
                      <a:pt x="6026" y="6193"/>
                    </a:lnTo>
                    <a:lnTo>
                      <a:pt x="5716" y="6478"/>
                    </a:lnTo>
                    <a:lnTo>
                      <a:pt x="5716" y="3835"/>
                    </a:lnTo>
                    <a:cubicBezTo>
                      <a:pt x="5716" y="3383"/>
                      <a:pt x="5550" y="2954"/>
                      <a:pt x="5288" y="2644"/>
                    </a:cubicBezTo>
                    <a:lnTo>
                      <a:pt x="6502" y="2644"/>
                    </a:lnTo>
                    <a:lnTo>
                      <a:pt x="6193" y="2954"/>
                    </a:lnTo>
                    <a:lnTo>
                      <a:pt x="6645" y="3383"/>
                    </a:lnTo>
                    <a:lnTo>
                      <a:pt x="7717" y="2359"/>
                    </a:lnTo>
                    <a:lnTo>
                      <a:pt x="6693" y="1335"/>
                    </a:lnTo>
                    <a:lnTo>
                      <a:pt x="6240" y="1787"/>
                    </a:lnTo>
                    <a:lnTo>
                      <a:pt x="6478" y="2025"/>
                    </a:lnTo>
                    <a:lnTo>
                      <a:pt x="3859" y="2025"/>
                    </a:lnTo>
                    <a:cubicBezTo>
                      <a:pt x="3382" y="2025"/>
                      <a:pt x="2954" y="2192"/>
                      <a:pt x="2620" y="2478"/>
                    </a:cubicBezTo>
                    <a:lnTo>
                      <a:pt x="2620" y="1215"/>
                    </a:lnTo>
                    <a:lnTo>
                      <a:pt x="2930" y="1525"/>
                    </a:lnTo>
                    <a:lnTo>
                      <a:pt x="3382" y="1073"/>
                    </a:ln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8" name="Google Shape;368;p40"/>
            <p:cNvGrpSpPr/>
            <p:nvPr/>
          </p:nvGrpSpPr>
          <p:grpSpPr>
            <a:xfrm>
              <a:off x="7854948" y="3207801"/>
              <a:ext cx="374100" cy="374100"/>
              <a:chOff x="7854948" y="3207801"/>
              <a:chExt cx="374100" cy="374100"/>
            </a:xfrm>
          </p:grpSpPr>
          <p:sp>
            <p:nvSpPr>
              <p:cNvPr id="369" name="Google Shape;369;p40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370" name="Google Shape;370;p40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371" name="Google Shape;371;p40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40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5308169" y="1162373"/>
            <a:ext cx="3009856" cy="32268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Fungsi</a:t>
            </a:r>
            <a:r>
              <a:rPr lang="en-US" dirty="0"/>
              <a:t> DFS visit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DA3C5E-C8FB-62FC-6374-973340F071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02" t="12052" r="12838" b="14666"/>
          <a:stretch/>
        </p:blipFill>
        <p:spPr>
          <a:xfrm>
            <a:off x="550190" y="402956"/>
            <a:ext cx="4688237" cy="42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64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2C6E8D-3EA7-21C6-A8DA-2C24425B3D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43" t="7834" r="14769" b="36120"/>
          <a:stretch/>
        </p:blipFill>
        <p:spPr>
          <a:xfrm>
            <a:off x="542441" y="356461"/>
            <a:ext cx="4246828" cy="426978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0131F23B-34B1-0075-DF7F-E06A7B7234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65725" y="2175579"/>
            <a:ext cx="326265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Dialam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main,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kita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membaca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input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jumlah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n dan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hubungan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antar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node,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lalu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membangun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struktur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data yang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dibutuhkan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lalu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menjalankan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fungsi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dfs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()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untuk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setiap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node yang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belum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dikunjungi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menjelajahi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tetangga-tetangga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yang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belum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dikunjungi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dalam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setiap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iterasi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45457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4122550" y="1162373"/>
            <a:ext cx="4195476" cy="32268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Setelah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proses DFS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selesai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kita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memeriksa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apakah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terdapat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hubungan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rusak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atau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tidak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terhubung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,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mengubah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nilai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broken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jika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kondisi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tersebut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terpenuhi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Selanjutnya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kita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menghitung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jumlah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hubungan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tidak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terhubung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dengan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iterasi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pada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matriks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SetHubungan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menambahkan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nilai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Hasil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jika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ditemukan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hubungan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tidak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terhubung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Terakhir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kita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mencetak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nilai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Hasil,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merupakan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jumlah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hubungan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tidak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terhubung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dalam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struktur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data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diberikan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95806-AB2A-C0BC-44CA-0D3514AF25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19" t="7834" r="9980" b="51789"/>
          <a:stretch/>
        </p:blipFill>
        <p:spPr>
          <a:xfrm>
            <a:off x="565689" y="1945036"/>
            <a:ext cx="3219082" cy="18597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9214AC-21B7-DCC1-2D7E-C56E78B0AB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009" t="11149" r="31737" b="47269"/>
          <a:stretch/>
        </p:blipFill>
        <p:spPr>
          <a:xfrm>
            <a:off x="565689" y="401986"/>
            <a:ext cx="3219082" cy="1744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15D559-A727-75DF-6A1D-80B1766647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19" t="82260" r="9980" b="7834"/>
          <a:stretch/>
        </p:blipFill>
        <p:spPr>
          <a:xfrm>
            <a:off x="561123" y="3804833"/>
            <a:ext cx="3223647" cy="83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08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5013701" y="1573078"/>
            <a:ext cx="3319822" cy="30309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indent="-9144">
              <a:buNone/>
            </a:pPr>
            <a:r>
              <a:rPr lang="sv-SE" dirty="0"/>
              <a:t>Output dari menjalankan program dan memasukkan input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66EAFD-9D5A-A675-07B8-1B32E5265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81" y="384619"/>
            <a:ext cx="4487140" cy="421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0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3"/>
          <p:cNvSpPr/>
          <p:nvPr/>
        </p:nvSpPr>
        <p:spPr>
          <a:xfrm>
            <a:off x="3579150" y="565186"/>
            <a:ext cx="1985700" cy="1990800"/>
          </a:xfrm>
          <a:prstGeom prst="bevel">
            <a:avLst>
              <a:gd name="adj" fmla="val 9055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3"/>
          <p:cNvSpPr/>
          <p:nvPr/>
        </p:nvSpPr>
        <p:spPr>
          <a:xfrm>
            <a:off x="1981040" y="3832845"/>
            <a:ext cx="51930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3"/>
          <p:cNvSpPr txBox="1">
            <a:spLocks noGrp="1"/>
          </p:cNvSpPr>
          <p:nvPr>
            <p:ph type="title"/>
          </p:nvPr>
        </p:nvSpPr>
        <p:spPr>
          <a:xfrm>
            <a:off x="2355625" y="2594282"/>
            <a:ext cx="4435500" cy="11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Task</a:t>
            </a:r>
            <a:endParaRPr dirty="0"/>
          </a:p>
        </p:txBody>
      </p:sp>
      <p:sp>
        <p:nvSpPr>
          <p:cNvPr id="412" name="Google Shape;412;p43"/>
          <p:cNvSpPr txBox="1">
            <a:spLocks noGrp="1"/>
          </p:cNvSpPr>
          <p:nvPr>
            <p:ph type="subTitle" idx="1"/>
          </p:nvPr>
        </p:nvSpPr>
        <p:spPr>
          <a:xfrm>
            <a:off x="2355622" y="3990563"/>
            <a:ext cx="44355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CN</a:t>
            </a:r>
            <a:endParaRPr dirty="0"/>
          </a:p>
        </p:txBody>
      </p:sp>
      <p:sp>
        <p:nvSpPr>
          <p:cNvPr id="413" name="Google Shape;413;p43"/>
          <p:cNvSpPr txBox="1">
            <a:spLocks noGrp="1"/>
          </p:cNvSpPr>
          <p:nvPr>
            <p:ph type="title" idx="2"/>
          </p:nvPr>
        </p:nvSpPr>
        <p:spPr>
          <a:xfrm>
            <a:off x="3782272" y="876407"/>
            <a:ext cx="1582200" cy="13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14" name="Google Shape;414;p43"/>
          <p:cNvGrpSpPr/>
          <p:nvPr/>
        </p:nvGrpSpPr>
        <p:grpSpPr>
          <a:xfrm>
            <a:off x="7288342" y="3830770"/>
            <a:ext cx="768600" cy="770700"/>
            <a:chOff x="7657704" y="3832845"/>
            <a:chExt cx="768600" cy="770700"/>
          </a:xfrm>
        </p:grpSpPr>
        <p:sp>
          <p:nvSpPr>
            <p:cNvPr id="415" name="Google Shape;415;p43"/>
            <p:cNvSpPr/>
            <p:nvPr/>
          </p:nvSpPr>
          <p:spPr>
            <a:xfrm>
              <a:off x="7657704" y="3832845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3"/>
            <p:cNvSpPr/>
            <p:nvPr/>
          </p:nvSpPr>
          <p:spPr>
            <a:xfrm>
              <a:off x="7902433" y="4061610"/>
              <a:ext cx="279083" cy="313168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43"/>
          <p:cNvGrpSpPr/>
          <p:nvPr/>
        </p:nvGrpSpPr>
        <p:grpSpPr>
          <a:xfrm>
            <a:off x="1098151" y="3830770"/>
            <a:ext cx="768600" cy="770700"/>
            <a:chOff x="5980776" y="3832845"/>
            <a:chExt cx="768600" cy="770700"/>
          </a:xfrm>
        </p:grpSpPr>
        <p:sp>
          <p:nvSpPr>
            <p:cNvPr id="418" name="Google Shape;418;p43"/>
            <p:cNvSpPr/>
            <p:nvPr/>
          </p:nvSpPr>
          <p:spPr>
            <a:xfrm>
              <a:off x="5980776" y="3832845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3"/>
            <p:cNvSpPr/>
            <p:nvPr/>
          </p:nvSpPr>
          <p:spPr>
            <a:xfrm rot="10800000">
              <a:off x="6225421" y="4061642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4765729" y="1172959"/>
            <a:ext cx="3552296" cy="32162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dibuatlah</a:t>
            </a:r>
            <a:r>
              <a:rPr lang="en-US" dirty="0"/>
              <a:t> struct </a:t>
            </a:r>
            <a:r>
              <a:rPr lang="en-US" dirty="0" err="1"/>
              <a:t>untuk</a:t>
            </a:r>
            <a:r>
              <a:rPr lang="en-US" dirty="0"/>
              <a:t> graph </a:t>
            </a:r>
            <a:r>
              <a:rPr lang="en-US" dirty="0" err="1"/>
              <a:t>unionfind</a:t>
            </a:r>
            <a:r>
              <a:rPr lang="en-US" dirty="0"/>
              <a:t> dan </a:t>
            </a:r>
            <a:r>
              <a:rPr lang="en-US" dirty="0" err="1"/>
              <a:t>init</a:t>
            </a:r>
            <a:r>
              <a:rPr lang="en-US" dirty="0"/>
              <a:t> union find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25CC69-817F-F90D-C295-AE40FEB76C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11" t="7684" r="16556" b="9454"/>
          <a:stretch/>
        </p:blipFill>
        <p:spPr>
          <a:xfrm>
            <a:off x="534692" y="364210"/>
            <a:ext cx="3014420" cy="42620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4765729" y="1172959"/>
            <a:ext cx="3552296" cy="32162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Lalu </a:t>
            </a:r>
            <a:r>
              <a:rPr lang="en-US" dirty="0" err="1"/>
              <a:t>dibuatlah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unite </a:t>
            </a:r>
            <a:r>
              <a:rPr lang="en-US" dirty="0" err="1"/>
              <a:t>dengan</a:t>
            </a:r>
            <a:r>
              <a:rPr lang="en-US" dirty="0"/>
              <a:t> type </a:t>
            </a:r>
            <a:r>
              <a:rPr lang="en-US" dirty="0" err="1"/>
              <a:t>unionfind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subset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AF8F8-CFB2-2FFC-5512-EC70BBC077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19" t="10546" r="14048" b="12015"/>
          <a:stretch/>
        </p:blipFill>
        <p:spPr>
          <a:xfrm>
            <a:off x="550189" y="340962"/>
            <a:ext cx="3704095" cy="433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9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4572001" y="1172959"/>
            <a:ext cx="3746024" cy="32162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Pada </a:t>
            </a:r>
            <a:r>
              <a:rPr lang="en-US" dirty="0" err="1"/>
              <a:t>fungsi</a:t>
            </a:r>
            <a:r>
              <a:rPr lang="en-US" dirty="0"/>
              <a:t> main,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diinput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diinput</a:t>
            </a:r>
            <a:r>
              <a:rPr lang="en-US" dirty="0"/>
              <a:t> pada baris </a:t>
            </a:r>
            <a:r>
              <a:rPr lang="en-US" dirty="0" err="1"/>
              <a:t>ke</a:t>
            </a:r>
            <a:r>
              <a:rPr lang="en-US" dirty="0"/>
              <a:t> 2, baris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bilangan-bilangan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, baris </a:t>
            </a:r>
            <a:r>
              <a:rPr lang="en-US" dirty="0" err="1"/>
              <a:t>ke</a:t>
            </a:r>
            <a:r>
              <a:rPr lang="en-US" dirty="0"/>
              <a:t> 3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c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xor</a:t>
            </a:r>
            <a:r>
              <a:rPr lang="en-US" dirty="0"/>
              <a:t>, </a:t>
            </a:r>
            <a:r>
              <a:rPr lang="en-US" dirty="0" err="1"/>
              <a:t>entah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c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kelipatan</a:t>
            </a:r>
            <a:r>
              <a:rPr lang="en-US" dirty="0"/>
              <a:t> 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BB359-1AF2-62AB-DA93-7029C326F9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36" t="6779" r="12978" b="7947"/>
          <a:stretch/>
        </p:blipFill>
        <p:spPr>
          <a:xfrm>
            <a:off x="550190" y="378740"/>
            <a:ext cx="3673097" cy="425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5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5176434" y="1518834"/>
            <a:ext cx="3141590" cy="28703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program dan </a:t>
            </a:r>
            <a:r>
              <a:rPr lang="en-US" dirty="0" err="1"/>
              <a:t>memasukkan</a:t>
            </a:r>
            <a:r>
              <a:rPr lang="en-US" dirty="0"/>
              <a:t> input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1E1DD4-B800-B68C-3E5E-84767AFD6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81" y="390990"/>
            <a:ext cx="4428282" cy="425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9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3"/>
          <p:cNvSpPr/>
          <p:nvPr/>
        </p:nvSpPr>
        <p:spPr>
          <a:xfrm>
            <a:off x="3579150" y="565186"/>
            <a:ext cx="1985700" cy="1990800"/>
          </a:xfrm>
          <a:prstGeom prst="bevel">
            <a:avLst>
              <a:gd name="adj" fmla="val 9055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3"/>
          <p:cNvSpPr/>
          <p:nvPr/>
        </p:nvSpPr>
        <p:spPr>
          <a:xfrm>
            <a:off x="1981040" y="3832845"/>
            <a:ext cx="51930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3"/>
          <p:cNvSpPr txBox="1">
            <a:spLocks noGrp="1"/>
          </p:cNvSpPr>
          <p:nvPr>
            <p:ph type="title"/>
          </p:nvPr>
        </p:nvSpPr>
        <p:spPr>
          <a:xfrm>
            <a:off x="2065089" y="2555786"/>
            <a:ext cx="5013819" cy="11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Second Task</a:t>
            </a:r>
            <a:endParaRPr dirty="0"/>
          </a:p>
        </p:txBody>
      </p:sp>
      <p:sp>
        <p:nvSpPr>
          <p:cNvPr id="412" name="Google Shape;412;p43"/>
          <p:cNvSpPr txBox="1">
            <a:spLocks noGrp="1"/>
          </p:cNvSpPr>
          <p:nvPr>
            <p:ph type="subTitle" idx="1"/>
          </p:nvPr>
        </p:nvSpPr>
        <p:spPr>
          <a:xfrm>
            <a:off x="2355622" y="3990563"/>
            <a:ext cx="44355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CNP</a:t>
            </a:r>
            <a:endParaRPr dirty="0"/>
          </a:p>
        </p:txBody>
      </p:sp>
      <p:sp>
        <p:nvSpPr>
          <p:cNvPr id="413" name="Google Shape;413;p43"/>
          <p:cNvSpPr txBox="1">
            <a:spLocks noGrp="1"/>
          </p:cNvSpPr>
          <p:nvPr>
            <p:ph type="title" idx="2"/>
          </p:nvPr>
        </p:nvSpPr>
        <p:spPr>
          <a:xfrm>
            <a:off x="3716061" y="882586"/>
            <a:ext cx="1711877" cy="13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14" name="Google Shape;414;p43"/>
          <p:cNvGrpSpPr/>
          <p:nvPr/>
        </p:nvGrpSpPr>
        <p:grpSpPr>
          <a:xfrm>
            <a:off x="7288342" y="3830770"/>
            <a:ext cx="768600" cy="770700"/>
            <a:chOff x="7657704" y="3832845"/>
            <a:chExt cx="768600" cy="770700"/>
          </a:xfrm>
        </p:grpSpPr>
        <p:sp>
          <p:nvSpPr>
            <p:cNvPr id="415" name="Google Shape;415;p43"/>
            <p:cNvSpPr/>
            <p:nvPr/>
          </p:nvSpPr>
          <p:spPr>
            <a:xfrm>
              <a:off x="7657704" y="3832845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3"/>
            <p:cNvSpPr/>
            <p:nvPr/>
          </p:nvSpPr>
          <p:spPr>
            <a:xfrm>
              <a:off x="7902433" y="4061610"/>
              <a:ext cx="279083" cy="313168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43"/>
          <p:cNvGrpSpPr/>
          <p:nvPr/>
        </p:nvGrpSpPr>
        <p:grpSpPr>
          <a:xfrm>
            <a:off x="1098151" y="3830770"/>
            <a:ext cx="768600" cy="770700"/>
            <a:chOff x="5980776" y="3832845"/>
            <a:chExt cx="768600" cy="770700"/>
          </a:xfrm>
        </p:grpSpPr>
        <p:sp>
          <p:nvSpPr>
            <p:cNvPr id="418" name="Google Shape;418;p43"/>
            <p:cNvSpPr/>
            <p:nvPr/>
          </p:nvSpPr>
          <p:spPr>
            <a:xfrm>
              <a:off x="5980776" y="3832845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3"/>
            <p:cNvSpPr/>
            <p:nvPr/>
          </p:nvSpPr>
          <p:spPr>
            <a:xfrm rot="10800000">
              <a:off x="6225421" y="4061642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8959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5711125" y="1162373"/>
            <a:ext cx="2606900" cy="32268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Library, vector set dan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hubungan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F0749-77E4-422F-CD7F-827A2153D6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9" t="11450" r="7429" b="13070"/>
          <a:stretch/>
        </p:blipFill>
        <p:spPr>
          <a:xfrm>
            <a:off x="581187" y="379709"/>
            <a:ext cx="5060197" cy="421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8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4517756" y="1162373"/>
            <a:ext cx="3800269" cy="32268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visit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53068E-F7B3-C03B-1C80-6AAEE8E9F8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19" t="9944" r="15417" b="11413"/>
          <a:stretch/>
        </p:blipFill>
        <p:spPr>
          <a:xfrm>
            <a:off x="542440" y="426203"/>
            <a:ext cx="3510367" cy="421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41116"/>
      </p:ext>
    </p:extLst>
  </p:cSld>
  <p:clrMapOvr>
    <a:masterClrMapping/>
  </p:clrMapOvr>
</p:sld>
</file>

<file path=ppt/theme/theme1.xml><?xml version="1.0" encoding="utf-8"?>
<a:theme xmlns:a="http://schemas.openxmlformats.org/drawingml/2006/main" name="Data-driven Programming Class for University for College: Data Management Technology by Slidesgo">
  <a:themeElements>
    <a:clrScheme name="Simple Light">
      <a:dk1>
        <a:srgbClr val="42413F"/>
      </a:dk1>
      <a:lt1>
        <a:srgbClr val="FFFFFF"/>
      </a:lt1>
      <a:dk2>
        <a:srgbClr val="F3F3F3"/>
      </a:dk2>
      <a:lt2>
        <a:srgbClr val="CCCCCC"/>
      </a:lt2>
      <a:accent1>
        <a:srgbClr val="FF7307"/>
      </a:accent1>
      <a:accent2>
        <a:srgbClr val="E4650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730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231</Words>
  <Application>Microsoft Office PowerPoint</Application>
  <PresentationFormat>On-screen Show (16:9)</PresentationFormat>
  <Paragraphs>22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Catamaran</vt:lpstr>
      <vt:lpstr>Bebas Neue</vt:lpstr>
      <vt:lpstr>Orbitron</vt:lpstr>
      <vt:lpstr>Nunito Light</vt:lpstr>
      <vt:lpstr>Arial</vt:lpstr>
      <vt:lpstr>Data-driven Programming Class for University for College: Data Management Technology by Slidesgo</vt:lpstr>
      <vt:lpstr>Penjelasan 2 code dari Praktikum 4</vt:lpstr>
      <vt:lpstr>First Task</vt:lpstr>
      <vt:lpstr>PowerPoint Presentation</vt:lpstr>
      <vt:lpstr>PowerPoint Presentation</vt:lpstr>
      <vt:lpstr>PowerPoint Presentation</vt:lpstr>
      <vt:lpstr>PowerPoint Presentation</vt:lpstr>
      <vt:lpstr>Second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Jawaban dari Soal minggu lalu</dc:title>
  <cp:lastModifiedBy>HANIF FURQAN</cp:lastModifiedBy>
  <cp:revision>5</cp:revision>
  <dcterms:modified xsi:type="dcterms:W3CDTF">2023-06-08T15:03:41Z</dcterms:modified>
</cp:coreProperties>
</file>