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5" r:id="rId1"/>
  </p:sldMasterIdLst>
  <p:notesMasterIdLst>
    <p:notesMasterId r:id="rId26"/>
  </p:notesMasterIdLst>
  <p:sldIdLst>
    <p:sldId id="256" r:id="rId2"/>
    <p:sldId id="259" r:id="rId3"/>
    <p:sldId id="260" r:id="rId4"/>
    <p:sldId id="316" r:id="rId5"/>
    <p:sldId id="319" r:id="rId6"/>
    <p:sldId id="318" r:id="rId7"/>
    <p:sldId id="317" r:id="rId8"/>
    <p:sldId id="320" r:id="rId9"/>
    <p:sldId id="312" r:id="rId10"/>
    <p:sldId id="313" r:id="rId11"/>
    <p:sldId id="321" r:id="rId12"/>
    <p:sldId id="322" r:id="rId13"/>
    <p:sldId id="323" r:id="rId14"/>
    <p:sldId id="324" r:id="rId15"/>
    <p:sldId id="325" r:id="rId16"/>
    <p:sldId id="326" r:id="rId17"/>
    <p:sldId id="327" r:id="rId18"/>
    <p:sldId id="328" r:id="rId19"/>
    <p:sldId id="314" r:id="rId20"/>
    <p:sldId id="329" r:id="rId21"/>
    <p:sldId id="315" r:id="rId22"/>
    <p:sldId id="330" r:id="rId23"/>
    <p:sldId id="332" r:id="rId24"/>
    <p:sldId id="331" r:id="rId25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27"/>
    </p:embeddedFont>
    <p:embeddedFont>
      <p:font typeface="Catamaran" panose="020B0604020202020204" charset="0"/>
      <p:regular r:id="rId28"/>
      <p:bold r:id="rId29"/>
    </p:embeddedFont>
    <p:embeddedFont>
      <p:font typeface="Nunito Light" pitchFamily="2" charset="0"/>
      <p:regular r:id="rId30"/>
      <p:italic r:id="rId31"/>
    </p:embeddedFont>
    <p:embeddedFont>
      <p:font typeface="Orbitron" panose="020B0604020202020204" charset="0"/>
      <p:regular r:id="rId32"/>
      <p:bold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B1D3829-87F2-4985-BA4B-4AA2EA8287EF}">
  <a:tblStyle styleId="{FB1D3829-87F2-4985-BA4B-4AA2EA8287E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87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10a7be6e973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10a7be6e973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037111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10a7be6e973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10a7be6e973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1605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10a7be6e973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10a7be6e973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07440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10a7be6e973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10a7be6e973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23158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10a7be6e973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10a7be6e973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06655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10a7be6e973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10a7be6e973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88214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10a7be6e973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10a7be6e973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66859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10a7be6e973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10a7be6e973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77985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10a7be6e973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10a7be6e973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84780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128c1208e2d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128c1208e2d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55805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128c1208e2d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128c1208e2d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10a7be6e973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10a7be6e973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87817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10a7be6e973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10a7be6e973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826089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10a7be6e973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10a7be6e973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043568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10a7be6e973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10a7be6e973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5091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10a7be6e973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10a7be6e973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720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10a7be6e973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10a7be6e973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10a7be6e973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10a7be6e973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868678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10a7be6e973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10a7be6e973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7171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10a7be6e973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10a7be6e973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0041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10a7be6e973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10a7be6e973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65140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10a7be6e973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10a7be6e973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2758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128c1208e2d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128c1208e2d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34771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>
            <a:off x="867250" y="3967995"/>
            <a:ext cx="4857600" cy="5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17750" y="539500"/>
            <a:ext cx="6073500" cy="315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5200"/>
              <a:buNone/>
              <a:defRPr sz="5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2355625" y="2594282"/>
            <a:ext cx="4435500" cy="119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2355622" y="3990563"/>
            <a:ext cx="4435500" cy="43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3782272" y="876407"/>
            <a:ext cx="1582200" cy="1356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72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/>
          <p:nvPr/>
        </p:nvSpPr>
        <p:spPr>
          <a:xfrm>
            <a:off x="3082975" y="1358675"/>
            <a:ext cx="5480100" cy="3240600"/>
          </a:xfrm>
          <a:prstGeom prst="bevel">
            <a:avLst>
              <a:gd name="adj" fmla="val 4694"/>
            </a:avLst>
          </a:prstGeom>
          <a:solidFill>
            <a:schemeClr val="dk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7"/>
          <p:cNvSpPr/>
          <p:nvPr/>
        </p:nvSpPr>
        <p:spPr>
          <a:xfrm>
            <a:off x="574877" y="390825"/>
            <a:ext cx="7988100" cy="770700"/>
          </a:xfrm>
          <a:prstGeom prst="bevel">
            <a:avLst>
              <a:gd name="adj" fmla="val 17936"/>
            </a:avLst>
          </a:prstGeom>
          <a:solidFill>
            <a:schemeClr val="dk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1"/>
          </p:nvPr>
        </p:nvSpPr>
        <p:spPr>
          <a:xfrm>
            <a:off x="3341925" y="1624675"/>
            <a:ext cx="4976100" cy="276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/>
            </a:lvl1pPr>
            <a:lvl2pPr marL="914400" lvl="1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2pPr>
            <a:lvl3pPr marL="1371600" lvl="2" indent="-3238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■"/>
              <a:defRPr/>
            </a:lvl3pPr>
            <a:lvl4pPr marL="1828800" lvl="3" indent="-3238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●"/>
              <a:defRPr/>
            </a:lvl4pPr>
            <a:lvl5pPr marL="2286000" lvl="4" indent="-3238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○"/>
              <a:defRPr/>
            </a:lvl5pPr>
            <a:lvl6pPr marL="2743200" lvl="5" indent="-3238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■"/>
              <a:defRPr/>
            </a:lvl6pPr>
            <a:lvl7pPr marL="3200400" lvl="6" indent="-3111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●"/>
              <a:defRPr/>
            </a:lvl7pPr>
            <a:lvl8pPr marL="3657600" lvl="7" indent="-3111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○"/>
              <a:defRPr/>
            </a:lvl8pPr>
            <a:lvl9pPr marL="4114800" lvl="8" indent="-32385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34" name="Google Shape;34;p7"/>
          <p:cNvGrpSpPr/>
          <p:nvPr/>
        </p:nvGrpSpPr>
        <p:grpSpPr>
          <a:xfrm>
            <a:off x="567601" y="1358668"/>
            <a:ext cx="2445529" cy="3240702"/>
            <a:chOff x="567601" y="1358668"/>
            <a:chExt cx="2445529" cy="3240702"/>
          </a:xfrm>
        </p:grpSpPr>
        <p:sp>
          <p:nvSpPr>
            <p:cNvPr id="35" name="Google Shape;35;p7"/>
            <p:cNvSpPr/>
            <p:nvPr/>
          </p:nvSpPr>
          <p:spPr>
            <a:xfrm>
              <a:off x="567601" y="3005349"/>
              <a:ext cx="768600" cy="770700"/>
            </a:xfrm>
            <a:prstGeom prst="bevel">
              <a:avLst>
                <a:gd name="adj" fmla="val 17936"/>
              </a:avLst>
            </a:prstGeom>
            <a:solidFill>
              <a:schemeClr val="accent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7"/>
            <p:cNvSpPr/>
            <p:nvPr/>
          </p:nvSpPr>
          <p:spPr>
            <a:xfrm>
              <a:off x="567601" y="2182008"/>
              <a:ext cx="768600" cy="770700"/>
            </a:xfrm>
            <a:prstGeom prst="bevel">
              <a:avLst>
                <a:gd name="adj" fmla="val 17936"/>
              </a:avLst>
            </a:prstGeom>
            <a:solidFill>
              <a:schemeClr val="accent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7"/>
            <p:cNvGrpSpPr/>
            <p:nvPr/>
          </p:nvGrpSpPr>
          <p:grpSpPr>
            <a:xfrm rot="10800000">
              <a:off x="764835" y="2380313"/>
              <a:ext cx="374100" cy="374100"/>
              <a:chOff x="7854948" y="3207801"/>
              <a:chExt cx="374100" cy="374100"/>
            </a:xfrm>
          </p:grpSpPr>
          <p:sp>
            <p:nvSpPr>
              <p:cNvPr id="38" name="Google Shape;38;p7"/>
              <p:cNvSpPr/>
              <p:nvPr/>
            </p:nvSpPr>
            <p:spPr>
              <a:xfrm>
                <a:off x="7854948" y="3207801"/>
                <a:ext cx="374100" cy="374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0" tIns="45700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000">
                  <a:solidFill>
                    <a:schemeClr val="lt1"/>
                  </a:solidFill>
                  <a:latin typeface="Orbitron"/>
                  <a:ea typeface="Orbitron"/>
                  <a:cs typeface="Orbitron"/>
                  <a:sym typeface="Orbitron"/>
                </a:endParaRPr>
              </a:p>
            </p:txBody>
          </p:sp>
          <p:grpSp>
            <p:nvGrpSpPr>
              <p:cNvPr id="39" name="Google Shape;39;p7"/>
              <p:cNvGrpSpPr/>
              <p:nvPr/>
            </p:nvGrpSpPr>
            <p:grpSpPr>
              <a:xfrm rot="5400000">
                <a:off x="7915838" y="3307288"/>
                <a:ext cx="252325" cy="175125"/>
                <a:chOff x="4159475" y="2501150"/>
                <a:chExt cx="252325" cy="175125"/>
              </a:xfrm>
            </p:grpSpPr>
            <p:sp>
              <p:nvSpPr>
                <p:cNvPr id="40" name="Google Shape;40;p7"/>
                <p:cNvSpPr/>
                <p:nvPr/>
              </p:nvSpPr>
              <p:spPr>
                <a:xfrm>
                  <a:off x="4267550" y="2501150"/>
                  <a:ext cx="144250" cy="175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70" h="7005" extrusionOk="0">
                      <a:moveTo>
                        <a:pt x="1" y="1551"/>
                      </a:moveTo>
                      <a:lnTo>
                        <a:pt x="1" y="1"/>
                      </a:lnTo>
                      <a:lnTo>
                        <a:pt x="5770" y="3508"/>
                      </a:lnTo>
                      <a:lnTo>
                        <a:pt x="1" y="7005"/>
                      </a:lnTo>
                      <a:lnTo>
                        <a:pt x="1" y="5560"/>
                      </a:lnTo>
                      <a:lnTo>
                        <a:pt x="3194" y="350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" name="Google Shape;41;p7"/>
                <p:cNvSpPr/>
                <p:nvPr/>
              </p:nvSpPr>
              <p:spPr>
                <a:xfrm>
                  <a:off x="4159475" y="2501150"/>
                  <a:ext cx="143950" cy="175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58" h="7005" extrusionOk="0">
                      <a:moveTo>
                        <a:pt x="0" y="1551"/>
                      </a:moveTo>
                      <a:lnTo>
                        <a:pt x="0" y="1"/>
                      </a:lnTo>
                      <a:lnTo>
                        <a:pt x="5757" y="3508"/>
                      </a:lnTo>
                      <a:lnTo>
                        <a:pt x="0" y="7005"/>
                      </a:lnTo>
                      <a:lnTo>
                        <a:pt x="0" y="5560"/>
                      </a:lnTo>
                      <a:lnTo>
                        <a:pt x="3170" y="350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2" name="Google Shape;42;p7"/>
            <p:cNvGrpSpPr/>
            <p:nvPr/>
          </p:nvGrpSpPr>
          <p:grpSpPr>
            <a:xfrm>
              <a:off x="764860" y="3203626"/>
              <a:ext cx="374100" cy="374100"/>
              <a:chOff x="7854948" y="3207801"/>
              <a:chExt cx="374100" cy="374100"/>
            </a:xfrm>
          </p:grpSpPr>
          <p:sp>
            <p:nvSpPr>
              <p:cNvPr id="43" name="Google Shape;43;p7"/>
              <p:cNvSpPr/>
              <p:nvPr/>
            </p:nvSpPr>
            <p:spPr>
              <a:xfrm>
                <a:off x="7854948" y="3207801"/>
                <a:ext cx="374100" cy="374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0" tIns="45700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000">
                  <a:solidFill>
                    <a:schemeClr val="lt1"/>
                  </a:solidFill>
                  <a:latin typeface="Orbitron"/>
                  <a:ea typeface="Orbitron"/>
                  <a:cs typeface="Orbitron"/>
                  <a:sym typeface="Orbitron"/>
                </a:endParaRPr>
              </a:p>
            </p:txBody>
          </p:sp>
          <p:grpSp>
            <p:nvGrpSpPr>
              <p:cNvPr id="44" name="Google Shape;44;p7"/>
              <p:cNvGrpSpPr/>
              <p:nvPr/>
            </p:nvGrpSpPr>
            <p:grpSpPr>
              <a:xfrm rot="5400000">
                <a:off x="7915838" y="3307288"/>
                <a:ext cx="252325" cy="175125"/>
                <a:chOff x="4159475" y="2501150"/>
                <a:chExt cx="252325" cy="175125"/>
              </a:xfrm>
            </p:grpSpPr>
            <p:sp>
              <p:nvSpPr>
                <p:cNvPr id="45" name="Google Shape;45;p7"/>
                <p:cNvSpPr/>
                <p:nvPr/>
              </p:nvSpPr>
              <p:spPr>
                <a:xfrm>
                  <a:off x="4267550" y="2501150"/>
                  <a:ext cx="144250" cy="175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70" h="7005" extrusionOk="0">
                      <a:moveTo>
                        <a:pt x="1" y="1551"/>
                      </a:moveTo>
                      <a:lnTo>
                        <a:pt x="1" y="1"/>
                      </a:lnTo>
                      <a:lnTo>
                        <a:pt x="5770" y="3508"/>
                      </a:lnTo>
                      <a:lnTo>
                        <a:pt x="1" y="7005"/>
                      </a:lnTo>
                      <a:lnTo>
                        <a:pt x="1" y="5560"/>
                      </a:lnTo>
                      <a:lnTo>
                        <a:pt x="3194" y="350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" name="Google Shape;46;p7"/>
                <p:cNvSpPr/>
                <p:nvPr/>
              </p:nvSpPr>
              <p:spPr>
                <a:xfrm>
                  <a:off x="4159475" y="2501150"/>
                  <a:ext cx="143950" cy="175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58" h="7005" extrusionOk="0">
                      <a:moveTo>
                        <a:pt x="0" y="1551"/>
                      </a:moveTo>
                      <a:lnTo>
                        <a:pt x="0" y="1"/>
                      </a:lnTo>
                      <a:lnTo>
                        <a:pt x="5757" y="3508"/>
                      </a:lnTo>
                      <a:lnTo>
                        <a:pt x="0" y="7005"/>
                      </a:lnTo>
                      <a:lnTo>
                        <a:pt x="0" y="5560"/>
                      </a:lnTo>
                      <a:lnTo>
                        <a:pt x="3170" y="350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47" name="Google Shape;47;p7"/>
            <p:cNvSpPr/>
            <p:nvPr/>
          </p:nvSpPr>
          <p:spPr>
            <a:xfrm>
              <a:off x="567601" y="3828670"/>
              <a:ext cx="768600" cy="770700"/>
            </a:xfrm>
            <a:prstGeom prst="bevel">
              <a:avLst>
                <a:gd name="adj" fmla="val 17936"/>
              </a:avLst>
            </a:pr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7"/>
            <p:cNvSpPr/>
            <p:nvPr/>
          </p:nvSpPr>
          <p:spPr>
            <a:xfrm>
              <a:off x="1406065" y="3828670"/>
              <a:ext cx="768600" cy="770700"/>
            </a:xfrm>
            <a:prstGeom prst="bevel">
              <a:avLst>
                <a:gd name="adj" fmla="val 17936"/>
              </a:avLst>
            </a:pr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7"/>
            <p:cNvSpPr/>
            <p:nvPr/>
          </p:nvSpPr>
          <p:spPr>
            <a:xfrm>
              <a:off x="2244529" y="3828670"/>
              <a:ext cx="768600" cy="770700"/>
            </a:xfrm>
            <a:prstGeom prst="bevel">
              <a:avLst>
                <a:gd name="adj" fmla="val 17936"/>
              </a:avLst>
            </a:pr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7"/>
            <p:cNvSpPr/>
            <p:nvPr/>
          </p:nvSpPr>
          <p:spPr>
            <a:xfrm>
              <a:off x="1406065" y="3002922"/>
              <a:ext cx="768600" cy="770700"/>
            </a:xfrm>
            <a:prstGeom prst="bevel">
              <a:avLst>
                <a:gd name="adj" fmla="val 17936"/>
              </a:avLst>
            </a:pr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>
              <a:off x="567601" y="1358668"/>
              <a:ext cx="768600" cy="770700"/>
            </a:xfrm>
            <a:prstGeom prst="bevel">
              <a:avLst>
                <a:gd name="adj" fmla="val 17936"/>
              </a:avLst>
            </a:prstGeom>
            <a:solidFill>
              <a:schemeClr val="accent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7"/>
            <p:cNvSpPr/>
            <p:nvPr/>
          </p:nvSpPr>
          <p:spPr>
            <a:xfrm flipH="1">
              <a:off x="812389" y="4057435"/>
              <a:ext cx="279083" cy="313168"/>
            </a:xfrm>
            <a:custGeom>
              <a:avLst/>
              <a:gdLst/>
              <a:ahLst/>
              <a:cxnLst/>
              <a:rect l="l" t="t" r="r" b="b"/>
              <a:pathLst>
                <a:path w="22575" h="25327" extrusionOk="0">
                  <a:moveTo>
                    <a:pt x="10186" y="0"/>
                  </a:moveTo>
                  <a:lnTo>
                    <a:pt x="8259" y="1927"/>
                  </a:lnTo>
                  <a:lnTo>
                    <a:pt x="17344" y="11012"/>
                  </a:lnTo>
                  <a:lnTo>
                    <a:pt x="0" y="11012"/>
                  </a:lnTo>
                  <a:lnTo>
                    <a:pt x="0" y="13764"/>
                  </a:lnTo>
                  <a:lnTo>
                    <a:pt x="17344" y="13764"/>
                  </a:lnTo>
                  <a:lnTo>
                    <a:pt x="8259" y="23124"/>
                  </a:lnTo>
                  <a:lnTo>
                    <a:pt x="10186" y="25327"/>
                  </a:lnTo>
                  <a:lnTo>
                    <a:pt x="22574" y="12388"/>
                  </a:lnTo>
                  <a:lnTo>
                    <a:pt x="101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7"/>
            <p:cNvSpPr/>
            <p:nvPr/>
          </p:nvSpPr>
          <p:spPr>
            <a:xfrm rot="-5400000" flipH="1">
              <a:off x="1650819" y="4057467"/>
              <a:ext cx="279140" cy="313105"/>
            </a:xfrm>
            <a:custGeom>
              <a:avLst/>
              <a:gdLst/>
              <a:ahLst/>
              <a:cxnLst/>
              <a:rect l="l" t="t" r="r" b="b"/>
              <a:pathLst>
                <a:path w="22575" h="25327" extrusionOk="0">
                  <a:moveTo>
                    <a:pt x="10186" y="0"/>
                  </a:moveTo>
                  <a:lnTo>
                    <a:pt x="8259" y="1927"/>
                  </a:lnTo>
                  <a:lnTo>
                    <a:pt x="17344" y="11012"/>
                  </a:lnTo>
                  <a:lnTo>
                    <a:pt x="0" y="11012"/>
                  </a:lnTo>
                  <a:lnTo>
                    <a:pt x="0" y="13764"/>
                  </a:lnTo>
                  <a:lnTo>
                    <a:pt x="17344" y="13764"/>
                  </a:lnTo>
                  <a:lnTo>
                    <a:pt x="8259" y="23124"/>
                  </a:lnTo>
                  <a:lnTo>
                    <a:pt x="10186" y="25327"/>
                  </a:lnTo>
                  <a:lnTo>
                    <a:pt x="22574" y="12388"/>
                  </a:lnTo>
                  <a:lnTo>
                    <a:pt x="101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7"/>
            <p:cNvSpPr/>
            <p:nvPr/>
          </p:nvSpPr>
          <p:spPr>
            <a:xfrm flipH="1">
              <a:off x="1603407" y="3201138"/>
              <a:ext cx="374100" cy="374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7"/>
            <p:cNvSpPr/>
            <p:nvPr/>
          </p:nvSpPr>
          <p:spPr>
            <a:xfrm rot="5400000" flipH="1">
              <a:off x="1684242" y="3269177"/>
              <a:ext cx="212318" cy="238200"/>
            </a:xfrm>
            <a:custGeom>
              <a:avLst/>
              <a:gdLst/>
              <a:ahLst/>
              <a:cxnLst/>
              <a:rect l="l" t="t" r="r" b="b"/>
              <a:pathLst>
                <a:path w="22575" h="25327" extrusionOk="0">
                  <a:moveTo>
                    <a:pt x="10186" y="0"/>
                  </a:moveTo>
                  <a:lnTo>
                    <a:pt x="8259" y="1927"/>
                  </a:lnTo>
                  <a:lnTo>
                    <a:pt x="17344" y="11012"/>
                  </a:lnTo>
                  <a:lnTo>
                    <a:pt x="0" y="11012"/>
                  </a:lnTo>
                  <a:lnTo>
                    <a:pt x="0" y="13764"/>
                  </a:lnTo>
                  <a:lnTo>
                    <a:pt x="17344" y="13764"/>
                  </a:lnTo>
                  <a:lnTo>
                    <a:pt x="8259" y="23124"/>
                  </a:lnTo>
                  <a:lnTo>
                    <a:pt x="10186" y="25327"/>
                  </a:lnTo>
                  <a:lnTo>
                    <a:pt x="22574" y="12388"/>
                  </a:lnTo>
                  <a:lnTo>
                    <a:pt x="1018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7"/>
            <p:cNvSpPr/>
            <p:nvPr/>
          </p:nvSpPr>
          <p:spPr>
            <a:xfrm rot="10800000" flipH="1">
              <a:off x="2489344" y="4057467"/>
              <a:ext cx="279140" cy="313105"/>
            </a:xfrm>
            <a:custGeom>
              <a:avLst/>
              <a:gdLst/>
              <a:ahLst/>
              <a:cxnLst/>
              <a:rect l="l" t="t" r="r" b="b"/>
              <a:pathLst>
                <a:path w="22575" h="25327" extrusionOk="0">
                  <a:moveTo>
                    <a:pt x="10186" y="0"/>
                  </a:moveTo>
                  <a:lnTo>
                    <a:pt x="8259" y="1927"/>
                  </a:lnTo>
                  <a:lnTo>
                    <a:pt x="17344" y="11012"/>
                  </a:lnTo>
                  <a:lnTo>
                    <a:pt x="0" y="11012"/>
                  </a:lnTo>
                  <a:lnTo>
                    <a:pt x="0" y="13764"/>
                  </a:lnTo>
                  <a:lnTo>
                    <a:pt x="17344" y="13764"/>
                  </a:lnTo>
                  <a:lnTo>
                    <a:pt x="8259" y="23124"/>
                  </a:lnTo>
                  <a:lnTo>
                    <a:pt x="10186" y="25327"/>
                  </a:lnTo>
                  <a:lnTo>
                    <a:pt x="22574" y="12388"/>
                  </a:lnTo>
                  <a:lnTo>
                    <a:pt x="101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7"/>
            <p:cNvSpPr/>
            <p:nvPr/>
          </p:nvSpPr>
          <p:spPr>
            <a:xfrm flipH="1">
              <a:off x="764882" y="1556951"/>
              <a:ext cx="374100" cy="374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8" name="Google Shape;58;p7"/>
            <p:cNvGrpSpPr/>
            <p:nvPr/>
          </p:nvGrpSpPr>
          <p:grpSpPr>
            <a:xfrm>
              <a:off x="832799" y="1624668"/>
              <a:ext cx="238218" cy="238688"/>
              <a:chOff x="3977494" y="2173070"/>
              <a:chExt cx="379449" cy="380258"/>
            </a:xfrm>
          </p:grpSpPr>
          <p:sp>
            <p:nvSpPr>
              <p:cNvPr id="59" name="Google Shape;59;p7"/>
              <p:cNvSpPr/>
              <p:nvPr/>
            </p:nvSpPr>
            <p:spPr>
              <a:xfrm>
                <a:off x="3977494" y="2173070"/>
                <a:ext cx="379449" cy="380258"/>
              </a:xfrm>
              <a:custGeom>
                <a:avLst/>
                <a:gdLst/>
                <a:ahLst/>
                <a:cxnLst/>
                <a:rect l="l" t="t" r="r" b="b"/>
                <a:pathLst>
                  <a:path w="10789" h="10812" extrusionOk="0">
                    <a:moveTo>
                      <a:pt x="10169" y="643"/>
                    </a:moveTo>
                    <a:lnTo>
                      <a:pt x="10169" y="10169"/>
                    </a:lnTo>
                    <a:lnTo>
                      <a:pt x="644" y="10169"/>
                    </a:lnTo>
                    <a:lnTo>
                      <a:pt x="644" y="643"/>
                    </a:lnTo>
                    <a:close/>
                    <a:moveTo>
                      <a:pt x="1" y="0"/>
                    </a:moveTo>
                    <a:lnTo>
                      <a:pt x="1" y="10812"/>
                    </a:lnTo>
                    <a:lnTo>
                      <a:pt x="10789" y="10812"/>
                    </a:lnTo>
                    <a:lnTo>
                      <a:pt x="1078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7"/>
              <p:cNvSpPr/>
              <p:nvPr/>
            </p:nvSpPr>
            <p:spPr>
              <a:xfrm>
                <a:off x="4031093" y="2227478"/>
                <a:ext cx="271407" cy="271407"/>
              </a:xfrm>
              <a:custGeom>
                <a:avLst/>
                <a:gdLst/>
                <a:ahLst/>
                <a:cxnLst/>
                <a:rect l="l" t="t" r="r" b="b"/>
                <a:pathLst>
                  <a:path w="7717" h="7717" extrusionOk="0">
                    <a:moveTo>
                      <a:pt x="3909" y="2644"/>
                    </a:moveTo>
                    <a:cubicBezTo>
                      <a:pt x="3924" y="2644"/>
                      <a:pt x="3939" y="2644"/>
                      <a:pt x="3954" y="2644"/>
                    </a:cubicBezTo>
                    <a:cubicBezTo>
                      <a:pt x="4573" y="2668"/>
                      <a:pt x="5073" y="3168"/>
                      <a:pt x="5097" y="3811"/>
                    </a:cubicBezTo>
                    <a:cubicBezTo>
                      <a:pt x="5145" y="4478"/>
                      <a:pt x="4573" y="5073"/>
                      <a:pt x="3883" y="5073"/>
                    </a:cubicBezTo>
                    <a:cubicBezTo>
                      <a:pt x="3192" y="5050"/>
                      <a:pt x="2668" y="4526"/>
                      <a:pt x="2668" y="3859"/>
                    </a:cubicBezTo>
                    <a:cubicBezTo>
                      <a:pt x="2668" y="3183"/>
                      <a:pt x="3216" y="2644"/>
                      <a:pt x="3909" y="2644"/>
                    </a:cubicBezTo>
                    <a:close/>
                    <a:moveTo>
                      <a:pt x="2311" y="1"/>
                    </a:moveTo>
                    <a:lnTo>
                      <a:pt x="1287" y="1001"/>
                    </a:lnTo>
                    <a:lnTo>
                      <a:pt x="1739" y="1454"/>
                    </a:lnTo>
                    <a:lnTo>
                      <a:pt x="2001" y="1215"/>
                    </a:lnTo>
                    <a:lnTo>
                      <a:pt x="2001" y="3835"/>
                    </a:lnTo>
                    <a:cubicBezTo>
                      <a:pt x="2001" y="4311"/>
                      <a:pt x="2192" y="4716"/>
                      <a:pt x="2454" y="5050"/>
                    </a:cubicBezTo>
                    <a:lnTo>
                      <a:pt x="1239" y="5050"/>
                    </a:lnTo>
                    <a:lnTo>
                      <a:pt x="1477" y="4788"/>
                    </a:lnTo>
                    <a:lnTo>
                      <a:pt x="1025" y="4335"/>
                    </a:lnTo>
                    <a:lnTo>
                      <a:pt x="1" y="5359"/>
                    </a:lnTo>
                    <a:lnTo>
                      <a:pt x="1072" y="6431"/>
                    </a:lnTo>
                    <a:lnTo>
                      <a:pt x="1573" y="6002"/>
                    </a:lnTo>
                    <a:lnTo>
                      <a:pt x="1263" y="5716"/>
                    </a:lnTo>
                    <a:lnTo>
                      <a:pt x="3906" y="5716"/>
                    </a:lnTo>
                    <a:cubicBezTo>
                      <a:pt x="4359" y="5716"/>
                      <a:pt x="4811" y="5526"/>
                      <a:pt x="5097" y="5264"/>
                    </a:cubicBezTo>
                    <a:lnTo>
                      <a:pt x="5097" y="6478"/>
                    </a:lnTo>
                    <a:lnTo>
                      <a:pt x="4859" y="6240"/>
                    </a:lnTo>
                    <a:lnTo>
                      <a:pt x="4406" y="6693"/>
                    </a:lnTo>
                    <a:lnTo>
                      <a:pt x="5430" y="7717"/>
                    </a:lnTo>
                    <a:lnTo>
                      <a:pt x="6478" y="6645"/>
                    </a:lnTo>
                    <a:lnTo>
                      <a:pt x="6026" y="6193"/>
                    </a:lnTo>
                    <a:lnTo>
                      <a:pt x="5716" y="6478"/>
                    </a:lnTo>
                    <a:lnTo>
                      <a:pt x="5716" y="3835"/>
                    </a:lnTo>
                    <a:cubicBezTo>
                      <a:pt x="5716" y="3383"/>
                      <a:pt x="5550" y="2954"/>
                      <a:pt x="5288" y="2644"/>
                    </a:cubicBezTo>
                    <a:lnTo>
                      <a:pt x="6502" y="2644"/>
                    </a:lnTo>
                    <a:lnTo>
                      <a:pt x="6193" y="2954"/>
                    </a:lnTo>
                    <a:lnTo>
                      <a:pt x="6645" y="3383"/>
                    </a:lnTo>
                    <a:lnTo>
                      <a:pt x="7717" y="2359"/>
                    </a:lnTo>
                    <a:lnTo>
                      <a:pt x="6693" y="1335"/>
                    </a:lnTo>
                    <a:lnTo>
                      <a:pt x="6240" y="1787"/>
                    </a:lnTo>
                    <a:lnTo>
                      <a:pt x="6478" y="2025"/>
                    </a:lnTo>
                    <a:lnTo>
                      <a:pt x="3859" y="2025"/>
                    </a:lnTo>
                    <a:cubicBezTo>
                      <a:pt x="3382" y="2025"/>
                      <a:pt x="2954" y="2192"/>
                      <a:pt x="2620" y="2478"/>
                    </a:cubicBezTo>
                    <a:lnTo>
                      <a:pt x="2620" y="1215"/>
                    </a:lnTo>
                    <a:lnTo>
                      <a:pt x="2930" y="1525"/>
                    </a:lnTo>
                    <a:lnTo>
                      <a:pt x="3382" y="1073"/>
                    </a:lnTo>
                    <a:lnTo>
                      <a:pt x="231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2"/>
          <p:cNvSpPr/>
          <p:nvPr/>
        </p:nvSpPr>
        <p:spPr>
          <a:xfrm>
            <a:off x="-7200" y="-14375"/>
            <a:ext cx="9151200" cy="5157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5"/>
          <p:cNvSpPr/>
          <p:nvPr/>
        </p:nvSpPr>
        <p:spPr>
          <a:xfrm>
            <a:off x="574877" y="390825"/>
            <a:ext cx="7988100" cy="770700"/>
          </a:xfrm>
          <a:prstGeom prst="bevel">
            <a:avLst>
              <a:gd name="adj" fmla="val 17936"/>
            </a:avLst>
          </a:prstGeom>
          <a:solidFill>
            <a:schemeClr val="dk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9" name="Google Shape;289;p35"/>
          <p:cNvGrpSpPr/>
          <p:nvPr/>
        </p:nvGrpSpPr>
        <p:grpSpPr>
          <a:xfrm>
            <a:off x="567601" y="1358668"/>
            <a:ext cx="2445529" cy="3240702"/>
            <a:chOff x="567601" y="1358668"/>
            <a:chExt cx="2445529" cy="3240702"/>
          </a:xfrm>
        </p:grpSpPr>
        <p:sp>
          <p:nvSpPr>
            <p:cNvPr id="290" name="Google Shape;290;p35"/>
            <p:cNvSpPr/>
            <p:nvPr/>
          </p:nvSpPr>
          <p:spPr>
            <a:xfrm>
              <a:off x="567601" y="3005349"/>
              <a:ext cx="768600" cy="770700"/>
            </a:xfrm>
            <a:prstGeom prst="bevel">
              <a:avLst>
                <a:gd name="adj" fmla="val 17936"/>
              </a:avLst>
            </a:prstGeom>
            <a:solidFill>
              <a:schemeClr val="accent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35"/>
            <p:cNvSpPr/>
            <p:nvPr/>
          </p:nvSpPr>
          <p:spPr>
            <a:xfrm>
              <a:off x="567601" y="2182008"/>
              <a:ext cx="768600" cy="770700"/>
            </a:xfrm>
            <a:prstGeom prst="bevel">
              <a:avLst>
                <a:gd name="adj" fmla="val 17936"/>
              </a:avLst>
            </a:prstGeom>
            <a:solidFill>
              <a:schemeClr val="accent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2" name="Google Shape;292;p35"/>
            <p:cNvGrpSpPr/>
            <p:nvPr/>
          </p:nvGrpSpPr>
          <p:grpSpPr>
            <a:xfrm rot="10800000">
              <a:off x="764835" y="2380313"/>
              <a:ext cx="374100" cy="374100"/>
              <a:chOff x="7854948" y="3207801"/>
              <a:chExt cx="374100" cy="374100"/>
            </a:xfrm>
          </p:grpSpPr>
          <p:sp>
            <p:nvSpPr>
              <p:cNvPr id="293" name="Google Shape;293;p35"/>
              <p:cNvSpPr/>
              <p:nvPr/>
            </p:nvSpPr>
            <p:spPr>
              <a:xfrm>
                <a:off x="7854948" y="3207801"/>
                <a:ext cx="374100" cy="374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0" tIns="45700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000">
                  <a:solidFill>
                    <a:schemeClr val="lt1"/>
                  </a:solidFill>
                  <a:latin typeface="Orbitron"/>
                  <a:ea typeface="Orbitron"/>
                  <a:cs typeface="Orbitron"/>
                  <a:sym typeface="Orbitron"/>
                </a:endParaRPr>
              </a:p>
            </p:txBody>
          </p:sp>
          <p:grpSp>
            <p:nvGrpSpPr>
              <p:cNvPr id="294" name="Google Shape;294;p35"/>
              <p:cNvGrpSpPr/>
              <p:nvPr/>
            </p:nvGrpSpPr>
            <p:grpSpPr>
              <a:xfrm rot="5400000">
                <a:off x="7915838" y="3307288"/>
                <a:ext cx="252325" cy="175125"/>
                <a:chOff x="4159475" y="2501150"/>
                <a:chExt cx="252325" cy="175125"/>
              </a:xfrm>
            </p:grpSpPr>
            <p:sp>
              <p:nvSpPr>
                <p:cNvPr id="295" name="Google Shape;295;p35"/>
                <p:cNvSpPr/>
                <p:nvPr/>
              </p:nvSpPr>
              <p:spPr>
                <a:xfrm>
                  <a:off x="4267550" y="2501150"/>
                  <a:ext cx="144250" cy="175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70" h="7005" extrusionOk="0">
                      <a:moveTo>
                        <a:pt x="1" y="1551"/>
                      </a:moveTo>
                      <a:lnTo>
                        <a:pt x="1" y="1"/>
                      </a:lnTo>
                      <a:lnTo>
                        <a:pt x="5770" y="3508"/>
                      </a:lnTo>
                      <a:lnTo>
                        <a:pt x="1" y="7005"/>
                      </a:lnTo>
                      <a:lnTo>
                        <a:pt x="1" y="5560"/>
                      </a:lnTo>
                      <a:lnTo>
                        <a:pt x="3194" y="350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6" name="Google Shape;296;p35"/>
                <p:cNvSpPr/>
                <p:nvPr/>
              </p:nvSpPr>
              <p:spPr>
                <a:xfrm>
                  <a:off x="4159475" y="2501150"/>
                  <a:ext cx="143950" cy="175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58" h="7005" extrusionOk="0">
                      <a:moveTo>
                        <a:pt x="0" y="1551"/>
                      </a:moveTo>
                      <a:lnTo>
                        <a:pt x="0" y="1"/>
                      </a:lnTo>
                      <a:lnTo>
                        <a:pt x="5757" y="3508"/>
                      </a:lnTo>
                      <a:lnTo>
                        <a:pt x="0" y="7005"/>
                      </a:lnTo>
                      <a:lnTo>
                        <a:pt x="0" y="5560"/>
                      </a:lnTo>
                      <a:lnTo>
                        <a:pt x="3170" y="350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97" name="Google Shape;297;p35"/>
            <p:cNvGrpSpPr/>
            <p:nvPr/>
          </p:nvGrpSpPr>
          <p:grpSpPr>
            <a:xfrm>
              <a:off x="764860" y="3203626"/>
              <a:ext cx="374100" cy="374100"/>
              <a:chOff x="7854948" y="3207801"/>
              <a:chExt cx="374100" cy="374100"/>
            </a:xfrm>
          </p:grpSpPr>
          <p:sp>
            <p:nvSpPr>
              <p:cNvPr id="298" name="Google Shape;298;p35"/>
              <p:cNvSpPr/>
              <p:nvPr/>
            </p:nvSpPr>
            <p:spPr>
              <a:xfrm>
                <a:off x="7854948" y="3207801"/>
                <a:ext cx="374100" cy="374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0" tIns="45700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000">
                  <a:solidFill>
                    <a:schemeClr val="lt1"/>
                  </a:solidFill>
                  <a:latin typeface="Orbitron"/>
                  <a:ea typeface="Orbitron"/>
                  <a:cs typeface="Orbitron"/>
                  <a:sym typeface="Orbitron"/>
                </a:endParaRPr>
              </a:p>
            </p:txBody>
          </p:sp>
          <p:grpSp>
            <p:nvGrpSpPr>
              <p:cNvPr id="299" name="Google Shape;299;p35"/>
              <p:cNvGrpSpPr/>
              <p:nvPr/>
            </p:nvGrpSpPr>
            <p:grpSpPr>
              <a:xfrm rot="5400000">
                <a:off x="7915838" y="3307288"/>
                <a:ext cx="252325" cy="175125"/>
                <a:chOff x="4159475" y="2501150"/>
                <a:chExt cx="252325" cy="175125"/>
              </a:xfrm>
            </p:grpSpPr>
            <p:sp>
              <p:nvSpPr>
                <p:cNvPr id="300" name="Google Shape;300;p35"/>
                <p:cNvSpPr/>
                <p:nvPr/>
              </p:nvSpPr>
              <p:spPr>
                <a:xfrm>
                  <a:off x="4267550" y="2501150"/>
                  <a:ext cx="144250" cy="175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70" h="7005" extrusionOk="0">
                      <a:moveTo>
                        <a:pt x="1" y="1551"/>
                      </a:moveTo>
                      <a:lnTo>
                        <a:pt x="1" y="1"/>
                      </a:lnTo>
                      <a:lnTo>
                        <a:pt x="5770" y="3508"/>
                      </a:lnTo>
                      <a:lnTo>
                        <a:pt x="1" y="7005"/>
                      </a:lnTo>
                      <a:lnTo>
                        <a:pt x="1" y="5560"/>
                      </a:lnTo>
                      <a:lnTo>
                        <a:pt x="3194" y="350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1" name="Google Shape;301;p35"/>
                <p:cNvSpPr/>
                <p:nvPr/>
              </p:nvSpPr>
              <p:spPr>
                <a:xfrm>
                  <a:off x="4159475" y="2501150"/>
                  <a:ext cx="143950" cy="175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58" h="7005" extrusionOk="0">
                      <a:moveTo>
                        <a:pt x="0" y="1551"/>
                      </a:moveTo>
                      <a:lnTo>
                        <a:pt x="0" y="1"/>
                      </a:lnTo>
                      <a:lnTo>
                        <a:pt x="5757" y="3508"/>
                      </a:lnTo>
                      <a:lnTo>
                        <a:pt x="0" y="7005"/>
                      </a:lnTo>
                      <a:lnTo>
                        <a:pt x="0" y="5560"/>
                      </a:lnTo>
                      <a:lnTo>
                        <a:pt x="3170" y="350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302" name="Google Shape;302;p35"/>
            <p:cNvSpPr/>
            <p:nvPr/>
          </p:nvSpPr>
          <p:spPr>
            <a:xfrm>
              <a:off x="567601" y="3828670"/>
              <a:ext cx="768600" cy="770700"/>
            </a:xfrm>
            <a:prstGeom prst="bevel">
              <a:avLst>
                <a:gd name="adj" fmla="val 17936"/>
              </a:avLst>
            </a:pr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5"/>
            <p:cNvSpPr/>
            <p:nvPr/>
          </p:nvSpPr>
          <p:spPr>
            <a:xfrm>
              <a:off x="1406065" y="3828670"/>
              <a:ext cx="768600" cy="770700"/>
            </a:xfrm>
            <a:prstGeom prst="bevel">
              <a:avLst>
                <a:gd name="adj" fmla="val 17936"/>
              </a:avLst>
            </a:pr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5"/>
            <p:cNvSpPr/>
            <p:nvPr/>
          </p:nvSpPr>
          <p:spPr>
            <a:xfrm>
              <a:off x="2244529" y="3828670"/>
              <a:ext cx="768600" cy="770700"/>
            </a:xfrm>
            <a:prstGeom prst="bevel">
              <a:avLst>
                <a:gd name="adj" fmla="val 17936"/>
              </a:avLst>
            </a:pr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5"/>
            <p:cNvSpPr/>
            <p:nvPr/>
          </p:nvSpPr>
          <p:spPr>
            <a:xfrm>
              <a:off x="1406065" y="3002922"/>
              <a:ext cx="768600" cy="770700"/>
            </a:xfrm>
            <a:prstGeom prst="bevel">
              <a:avLst>
                <a:gd name="adj" fmla="val 17936"/>
              </a:avLst>
            </a:pr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5"/>
            <p:cNvSpPr/>
            <p:nvPr/>
          </p:nvSpPr>
          <p:spPr>
            <a:xfrm>
              <a:off x="567601" y="1358668"/>
              <a:ext cx="768600" cy="770700"/>
            </a:xfrm>
            <a:prstGeom prst="bevel">
              <a:avLst>
                <a:gd name="adj" fmla="val 17936"/>
              </a:avLst>
            </a:prstGeom>
            <a:solidFill>
              <a:schemeClr val="accent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5"/>
            <p:cNvSpPr/>
            <p:nvPr/>
          </p:nvSpPr>
          <p:spPr>
            <a:xfrm flipH="1">
              <a:off x="812389" y="4057435"/>
              <a:ext cx="279083" cy="313168"/>
            </a:xfrm>
            <a:custGeom>
              <a:avLst/>
              <a:gdLst/>
              <a:ahLst/>
              <a:cxnLst/>
              <a:rect l="l" t="t" r="r" b="b"/>
              <a:pathLst>
                <a:path w="22575" h="25327" extrusionOk="0">
                  <a:moveTo>
                    <a:pt x="10186" y="0"/>
                  </a:moveTo>
                  <a:lnTo>
                    <a:pt x="8259" y="1927"/>
                  </a:lnTo>
                  <a:lnTo>
                    <a:pt x="17344" y="11012"/>
                  </a:lnTo>
                  <a:lnTo>
                    <a:pt x="0" y="11012"/>
                  </a:lnTo>
                  <a:lnTo>
                    <a:pt x="0" y="13764"/>
                  </a:lnTo>
                  <a:lnTo>
                    <a:pt x="17344" y="13764"/>
                  </a:lnTo>
                  <a:lnTo>
                    <a:pt x="8259" y="23124"/>
                  </a:lnTo>
                  <a:lnTo>
                    <a:pt x="10186" y="25327"/>
                  </a:lnTo>
                  <a:lnTo>
                    <a:pt x="22574" y="12388"/>
                  </a:lnTo>
                  <a:lnTo>
                    <a:pt x="101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5"/>
            <p:cNvSpPr/>
            <p:nvPr/>
          </p:nvSpPr>
          <p:spPr>
            <a:xfrm rot="-5400000" flipH="1">
              <a:off x="1650819" y="4057467"/>
              <a:ext cx="279140" cy="313105"/>
            </a:xfrm>
            <a:custGeom>
              <a:avLst/>
              <a:gdLst/>
              <a:ahLst/>
              <a:cxnLst/>
              <a:rect l="l" t="t" r="r" b="b"/>
              <a:pathLst>
                <a:path w="22575" h="25327" extrusionOk="0">
                  <a:moveTo>
                    <a:pt x="10186" y="0"/>
                  </a:moveTo>
                  <a:lnTo>
                    <a:pt x="8259" y="1927"/>
                  </a:lnTo>
                  <a:lnTo>
                    <a:pt x="17344" y="11012"/>
                  </a:lnTo>
                  <a:lnTo>
                    <a:pt x="0" y="11012"/>
                  </a:lnTo>
                  <a:lnTo>
                    <a:pt x="0" y="13764"/>
                  </a:lnTo>
                  <a:lnTo>
                    <a:pt x="17344" y="13764"/>
                  </a:lnTo>
                  <a:lnTo>
                    <a:pt x="8259" y="23124"/>
                  </a:lnTo>
                  <a:lnTo>
                    <a:pt x="10186" y="25327"/>
                  </a:lnTo>
                  <a:lnTo>
                    <a:pt x="22574" y="12388"/>
                  </a:lnTo>
                  <a:lnTo>
                    <a:pt x="101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5"/>
            <p:cNvSpPr/>
            <p:nvPr/>
          </p:nvSpPr>
          <p:spPr>
            <a:xfrm flipH="1">
              <a:off x="1603407" y="3201138"/>
              <a:ext cx="374100" cy="374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5"/>
            <p:cNvSpPr/>
            <p:nvPr/>
          </p:nvSpPr>
          <p:spPr>
            <a:xfrm rot="5400000" flipH="1">
              <a:off x="1684242" y="3269177"/>
              <a:ext cx="212318" cy="238200"/>
            </a:xfrm>
            <a:custGeom>
              <a:avLst/>
              <a:gdLst/>
              <a:ahLst/>
              <a:cxnLst/>
              <a:rect l="l" t="t" r="r" b="b"/>
              <a:pathLst>
                <a:path w="22575" h="25327" extrusionOk="0">
                  <a:moveTo>
                    <a:pt x="10186" y="0"/>
                  </a:moveTo>
                  <a:lnTo>
                    <a:pt x="8259" y="1927"/>
                  </a:lnTo>
                  <a:lnTo>
                    <a:pt x="17344" y="11012"/>
                  </a:lnTo>
                  <a:lnTo>
                    <a:pt x="0" y="11012"/>
                  </a:lnTo>
                  <a:lnTo>
                    <a:pt x="0" y="13764"/>
                  </a:lnTo>
                  <a:lnTo>
                    <a:pt x="17344" y="13764"/>
                  </a:lnTo>
                  <a:lnTo>
                    <a:pt x="8259" y="23124"/>
                  </a:lnTo>
                  <a:lnTo>
                    <a:pt x="10186" y="25327"/>
                  </a:lnTo>
                  <a:lnTo>
                    <a:pt x="22574" y="12388"/>
                  </a:lnTo>
                  <a:lnTo>
                    <a:pt x="1018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5"/>
            <p:cNvSpPr/>
            <p:nvPr/>
          </p:nvSpPr>
          <p:spPr>
            <a:xfrm rot="10800000" flipH="1">
              <a:off x="2489344" y="4057467"/>
              <a:ext cx="279140" cy="313105"/>
            </a:xfrm>
            <a:custGeom>
              <a:avLst/>
              <a:gdLst/>
              <a:ahLst/>
              <a:cxnLst/>
              <a:rect l="l" t="t" r="r" b="b"/>
              <a:pathLst>
                <a:path w="22575" h="25327" extrusionOk="0">
                  <a:moveTo>
                    <a:pt x="10186" y="0"/>
                  </a:moveTo>
                  <a:lnTo>
                    <a:pt x="8259" y="1927"/>
                  </a:lnTo>
                  <a:lnTo>
                    <a:pt x="17344" y="11012"/>
                  </a:lnTo>
                  <a:lnTo>
                    <a:pt x="0" y="11012"/>
                  </a:lnTo>
                  <a:lnTo>
                    <a:pt x="0" y="13764"/>
                  </a:lnTo>
                  <a:lnTo>
                    <a:pt x="17344" y="13764"/>
                  </a:lnTo>
                  <a:lnTo>
                    <a:pt x="8259" y="23124"/>
                  </a:lnTo>
                  <a:lnTo>
                    <a:pt x="10186" y="25327"/>
                  </a:lnTo>
                  <a:lnTo>
                    <a:pt x="22574" y="12388"/>
                  </a:lnTo>
                  <a:lnTo>
                    <a:pt x="101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5"/>
            <p:cNvSpPr/>
            <p:nvPr/>
          </p:nvSpPr>
          <p:spPr>
            <a:xfrm flipH="1">
              <a:off x="764882" y="1556951"/>
              <a:ext cx="374100" cy="374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13" name="Google Shape;313;p35"/>
            <p:cNvGrpSpPr/>
            <p:nvPr/>
          </p:nvGrpSpPr>
          <p:grpSpPr>
            <a:xfrm>
              <a:off x="832799" y="1624668"/>
              <a:ext cx="238218" cy="238688"/>
              <a:chOff x="3977494" y="2173070"/>
              <a:chExt cx="379449" cy="380258"/>
            </a:xfrm>
          </p:grpSpPr>
          <p:sp>
            <p:nvSpPr>
              <p:cNvPr id="314" name="Google Shape;314;p35"/>
              <p:cNvSpPr/>
              <p:nvPr/>
            </p:nvSpPr>
            <p:spPr>
              <a:xfrm>
                <a:off x="3977494" y="2173070"/>
                <a:ext cx="379449" cy="380258"/>
              </a:xfrm>
              <a:custGeom>
                <a:avLst/>
                <a:gdLst/>
                <a:ahLst/>
                <a:cxnLst/>
                <a:rect l="l" t="t" r="r" b="b"/>
                <a:pathLst>
                  <a:path w="10789" h="10812" extrusionOk="0">
                    <a:moveTo>
                      <a:pt x="10169" y="643"/>
                    </a:moveTo>
                    <a:lnTo>
                      <a:pt x="10169" y="10169"/>
                    </a:lnTo>
                    <a:lnTo>
                      <a:pt x="644" y="10169"/>
                    </a:lnTo>
                    <a:lnTo>
                      <a:pt x="644" y="643"/>
                    </a:lnTo>
                    <a:close/>
                    <a:moveTo>
                      <a:pt x="1" y="0"/>
                    </a:moveTo>
                    <a:lnTo>
                      <a:pt x="1" y="10812"/>
                    </a:lnTo>
                    <a:lnTo>
                      <a:pt x="10789" y="10812"/>
                    </a:lnTo>
                    <a:lnTo>
                      <a:pt x="1078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315;p35"/>
              <p:cNvSpPr/>
              <p:nvPr/>
            </p:nvSpPr>
            <p:spPr>
              <a:xfrm>
                <a:off x="4031093" y="2227478"/>
                <a:ext cx="271407" cy="271407"/>
              </a:xfrm>
              <a:custGeom>
                <a:avLst/>
                <a:gdLst/>
                <a:ahLst/>
                <a:cxnLst/>
                <a:rect l="l" t="t" r="r" b="b"/>
                <a:pathLst>
                  <a:path w="7717" h="7717" extrusionOk="0">
                    <a:moveTo>
                      <a:pt x="3909" y="2644"/>
                    </a:moveTo>
                    <a:cubicBezTo>
                      <a:pt x="3924" y="2644"/>
                      <a:pt x="3939" y="2644"/>
                      <a:pt x="3954" y="2644"/>
                    </a:cubicBezTo>
                    <a:cubicBezTo>
                      <a:pt x="4573" y="2668"/>
                      <a:pt x="5073" y="3168"/>
                      <a:pt x="5097" y="3811"/>
                    </a:cubicBezTo>
                    <a:cubicBezTo>
                      <a:pt x="5145" y="4478"/>
                      <a:pt x="4573" y="5073"/>
                      <a:pt x="3883" y="5073"/>
                    </a:cubicBezTo>
                    <a:cubicBezTo>
                      <a:pt x="3192" y="5050"/>
                      <a:pt x="2668" y="4526"/>
                      <a:pt x="2668" y="3859"/>
                    </a:cubicBezTo>
                    <a:cubicBezTo>
                      <a:pt x="2668" y="3183"/>
                      <a:pt x="3216" y="2644"/>
                      <a:pt x="3909" y="2644"/>
                    </a:cubicBezTo>
                    <a:close/>
                    <a:moveTo>
                      <a:pt x="2311" y="1"/>
                    </a:moveTo>
                    <a:lnTo>
                      <a:pt x="1287" y="1001"/>
                    </a:lnTo>
                    <a:lnTo>
                      <a:pt x="1739" y="1454"/>
                    </a:lnTo>
                    <a:lnTo>
                      <a:pt x="2001" y="1215"/>
                    </a:lnTo>
                    <a:lnTo>
                      <a:pt x="2001" y="3835"/>
                    </a:lnTo>
                    <a:cubicBezTo>
                      <a:pt x="2001" y="4311"/>
                      <a:pt x="2192" y="4716"/>
                      <a:pt x="2454" y="5050"/>
                    </a:cubicBezTo>
                    <a:lnTo>
                      <a:pt x="1239" y="5050"/>
                    </a:lnTo>
                    <a:lnTo>
                      <a:pt x="1477" y="4788"/>
                    </a:lnTo>
                    <a:lnTo>
                      <a:pt x="1025" y="4335"/>
                    </a:lnTo>
                    <a:lnTo>
                      <a:pt x="1" y="5359"/>
                    </a:lnTo>
                    <a:lnTo>
                      <a:pt x="1072" y="6431"/>
                    </a:lnTo>
                    <a:lnTo>
                      <a:pt x="1573" y="6002"/>
                    </a:lnTo>
                    <a:lnTo>
                      <a:pt x="1263" y="5716"/>
                    </a:lnTo>
                    <a:lnTo>
                      <a:pt x="3906" y="5716"/>
                    </a:lnTo>
                    <a:cubicBezTo>
                      <a:pt x="4359" y="5716"/>
                      <a:pt x="4811" y="5526"/>
                      <a:pt x="5097" y="5264"/>
                    </a:cubicBezTo>
                    <a:lnTo>
                      <a:pt x="5097" y="6478"/>
                    </a:lnTo>
                    <a:lnTo>
                      <a:pt x="4859" y="6240"/>
                    </a:lnTo>
                    <a:lnTo>
                      <a:pt x="4406" y="6693"/>
                    </a:lnTo>
                    <a:lnTo>
                      <a:pt x="5430" y="7717"/>
                    </a:lnTo>
                    <a:lnTo>
                      <a:pt x="6478" y="6645"/>
                    </a:lnTo>
                    <a:lnTo>
                      <a:pt x="6026" y="6193"/>
                    </a:lnTo>
                    <a:lnTo>
                      <a:pt x="5716" y="6478"/>
                    </a:lnTo>
                    <a:lnTo>
                      <a:pt x="5716" y="3835"/>
                    </a:lnTo>
                    <a:cubicBezTo>
                      <a:pt x="5716" y="3383"/>
                      <a:pt x="5550" y="2954"/>
                      <a:pt x="5288" y="2644"/>
                    </a:cubicBezTo>
                    <a:lnTo>
                      <a:pt x="6502" y="2644"/>
                    </a:lnTo>
                    <a:lnTo>
                      <a:pt x="6193" y="2954"/>
                    </a:lnTo>
                    <a:lnTo>
                      <a:pt x="6645" y="3383"/>
                    </a:lnTo>
                    <a:lnTo>
                      <a:pt x="7717" y="2359"/>
                    </a:lnTo>
                    <a:lnTo>
                      <a:pt x="6693" y="1335"/>
                    </a:lnTo>
                    <a:lnTo>
                      <a:pt x="6240" y="1787"/>
                    </a:lnTo>
                    <a:lnTo>
                      <a:pt x="6478" y="2025"/>
                    </a:lnTo>
                    <a:lnTo>
                      <a:pt x="3859" y="2025"/>
                    </a:lnTo>
                    <a:cubicBezTo>
                      <a:pt x="3382" y="2025"/>
                      <a:pt x="2954" y="2192"/>
                      <a:pt x="2620" y="2478"/>
                    </a:cubicBezTo>
                    <a:lnTo>
                      <a:pt x="2620" y="1215"/>
                    </a:lnTo>
                    <a:lnTo>
                      <a:pt x="2930" y="1525"/>
                    </a:lnTo>
                    <a:lnTo>
                      <a:pt x="3382" y="1073"/>
                    </a:lnTo>
                    <a:lnTo>
                      <a:pt x="231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6"/>
          <p:cNvSpPr/>
          <p:nvPr/>
        </p:nvSpPr>
        <p:spPr>
          <a:xfrm>
            <a:off x="3660000" y="539550"/>
            <a:ext cx="4399500" cy="1309800"/>
          </a:xfrm>
          <a:prstGeom prst="bevel">
            <a:avLst>
              <a:gd name="adj" fmla="val 14783"/>
            </a:avLst>
          </a:prstGeom>
          <a:solidFill>
            <a:schemeClr val="accent1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36"/>
          <p:cNvSpPr/>
          <p:nvPr/>
        </p:nvSpPr>
        <p:spPr>
          <a:xfrm>
            <a:off x="1090650" y="1913600"/>
            <a:ext cx="6955500" cy="1309800"/>
          </a:xfrm>
          <a:prstGeom prst="bevel">
            <a:avLst>
              <a:gd name="adj" fmla="val 14783"/>
            </a:avLst>
          </a:prstGeom>
          <a:solidFill>
            <a:schemeClr val="dk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36"/>
          <p:cNvSpPr/>
          <p:nvPr/>
        </p:nvSpPr>
        <p:spPr>
          <a:xfrm>
            <a:off x="2469025" y="3287700"/>
            <a:ext cx="5577000" cy="1309800"/>
          </a:xfrm>
          <a:prstGeom prst="bevel">
            <a:avLst>
              <a:gd name="adj" fmla="val 14783"/>
            </a:avLst>
          </a:prstGeom>
          <a:solidFill>
            <a:schemeClr val="dk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36"/>
          <p:cNvSpPr/>
          <p:nvPr/>
        </p:nvSpPr>
        <p:spPr>
          <a:xfrm>
            <a:off x="1090650" y="539500"/>
            <a:ext cx="2469000" cy="1309800"/>
          </a:xfrm>
          <a:prstGeom prst="bevel">
            <a:avLst>
              <a:gd name="adj" fmla="val 14783"/>
            </a:avLst>
          </a:prstGeom>
          <a:solidFill>
            <a:schemeClr val="dk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36"/>
          <p:cNvSpPr/>
          <p:nvPr/>
        </p:nvSpPr>
        <p:spPr>
          <a:xfrm>
            <a:off x="1090650" y="3287701"/>
            <a:ext cx="1306200" cy="1309800"/>
          </a:xfrm>
          <a:prstGeom prst="bevel">
            <a:avLst>
              <a:gd name="adj" fmla="val 15959"/>
            </a:avLst>
          </a:prstGeom>
          <a:solidFill>
            <a:schemeClr val="accent1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2" name="Google Shape;322;p36"/>
          <p:cNvGrpSpPr/>
          <p:nvPr/>
        </p:nvGrpSpPr>
        <p:grpSpPr>
          <a:xfrm>
            <a:off x="1425939" y="3624691"/>
            <a:ext cx="635783" cy="635783"/>
            <a:chOff x="7854948" y="3207801"/>
            <a:chExt cx="374100" cy="374100"/>
          </a:xfrm>
        </p:grpSpPr>
        <p:sp>
          <p:nvSpPr>
            <p:cNvPr id="323" name="Google Shape;323;p36"/>
            <p:cNvSpPr/>
            <p:nvPr/>
          </p:nvSpPr>
          <p:spPr>
            <a:xfrm>
              <a:off x="7854948" y="3207801"/>
              <a:ext cx="374100" cy="374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0" tIns="45700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000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endParaRPr>
            </a:p>
          </p:txBody>
        </p:sp>
        <p:grpSp>
          <p:nvGrpSpPr>
            <p:cNvPr id="324" name="Google Shape;324;p36"/>
            <p:cNvGrpSpPr/>
            <p:nvPr/>
          </p:nvGrpSpPr>
          <p:grpSpPr>
            <a:xfrm rot="5400000">
              <a:off x="7915838" y="3307288"/>
              <a:ext cx="252325" cy="175125"/>
              <a:chOff x="4159475" y="2501150"/>
              <a:chExt cx="252325" cy="175125"/>
            </a:xfrm>
          </p:grpSpPr>
          <p:sp>
            <p:nvSpPr>
              <p:cNvPr id="325" name="Google Shape;325;p36"/>
              <p:cNvSpPr/>
              <p:nvPr/>
            </p:nvSpPr>
            <p:spPr>
              <a:xfrm>
                <a:off x="4267550" y="2501150"/>
                <a:ext cx="144250" cy="175125"/>
              </a:xfrm>
              <a:custGeom>
                <a:avLst/>
                <a:gdLst/>
                <a:ahLst/>
                <a:cxnLst/>
                <a:rect l="l" t="t" r="r" b="b"/>
                <a:pathLst>
                  <a:path w="5770" h="7005" extrusionOk="0">
                    <a:moveTo>
                      <a:pt x="1" y="1551"/>
                    </a:moveTo>
                    <a:lnTo>
                      <a:pt x="1" y="1"/>
                    </a:lnTo>
                    <a:lnTo>
                      <a:pt x="5770" y="3508"/>
                    </a:lnTo>
                    <a:lnTo>
                      <a:pt x="1" y="7005"/>
                    </a:lnTo>
                    <a:lnTo>
                      <a:pt x="1" y="5560"/>
                    </a:lnTo>
                    <a:lnTo>
                      <a:pt x="3194" y="350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" name="Google Shape;326;p36"/>
              <p:cNvSpPr/>
              <p:nvPr/>
            </p:nvSpPr>
            <p:spPr>
              <a:xfrm>
                <a:off x="4159475" y="2501150"/>
                <a:ext cx="143950" cy="175125"/>
              </a:xfrm>
              <a:custGeom>
                <a:avLst/>
                <a:gdLst/>
                <a:ahLst/>
                <a:cxnLst/>
                <a:rect l="l" t="t" r="r" b="b"/>
                <a:pathLst>
                  <a:path w="5758" h="7005" extrusionOk="0">
                    <a:moveTo>
                      <a:pt x="0" y="1551"/>
                    </a:moveTo>
                    <a:lnTo>
                      <a:pt x="0" y="1"/>
                    </a:lnTo>
                    <a:lnTo>
                      <a:pt x="5757" y="3508"/>
                    </a:lnTo>
                    <a:lnTo>
                      <a:pt x="0" y="7005"/>
                    </a:lnTo>
                    <a:lnTo>
                      <a:pt x="0" y="5560"/>
                    </a:lnTo>
                    <a:lnTo>
                      <a:pt x="3170" y="350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lt1"/>
            </a:gs>
            <a:gs pos="100000">
              <a:srgbClr val="D6D6D6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7750" y="539496"/>
            <a:ext cx="77085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92700" y="1351875"/>
            <a:ext cx="7711800" cy="32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tamaran"/>
              <a:buChar char="●"/>
              <a:defRPr sz="15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lvl="1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tamaran"/>
              <a:buChar char="○"/>
              <a:defRPr sz="15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lvl="2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tamaran"/>
              <a:buChar char="■"/>
              <a:defRPr sz="15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lvl="3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tamaran"/>
              <a:buChar char="●"/>
              <a:defRPr sz="15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lvl="4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tamaran"/>
              <a:buChar char="○"/>
              <a:defRPr sz="15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lvl="5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tamaran"/>
              <a:buChar char="■"/>
              <a:defRPr sz="15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lvl="6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tamaran"/>
              <a:buChar char="●"/>
              <a:defRPr sz="15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lvl="7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tamaran"/>
              <a:buChar char="○"/>
              <a:defRPr sz="15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lvl="8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tamaran"/>
              <a:buChar char="■"/>
              <a:defRPr sz="15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8" r:id="rId4"/>
    <p:sldLayoutId id="2147483681" r:id="rId5"/>
    <p:sldLayoutId id="2147483682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0"/>
          <p:cNvSpPr/>
          <p:nvPr/>
        </p:nvSpPr>
        <p:spPr>
          <a:xfrm>
            <a:off x="717771" y="3832844"/>
            <a:ext cx="5193000" cy="870892"/>
          </a:xfrm>
          <a:prstGeom prst="bevel">
            <a:avLst>
              <a:gd name="adj" fmla="val 17936"/>
            </a:avLst>
          </a:prstGeom>
          <a:solidFill>
            <a:schemeClr val="dk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40"/>
          <p:cNvSpPr txBox="1">
            <a:spLocks noGrp="1"/>
          </p:cNvSpPr>
          <p:nvPr>
            <p:ph type="subTitle" idx="1"/>
          </p:nvPr>
        </p:nvSpPr>
        <p:spPr>
          <a:xfrm>
            <a:off x="895430" y="4061610"/>
            <a:ext cx="4857600" cy="50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B</a:t>
            </a:r>
            <a:r>
              <a:rPr lang="en" dirty="0"/>
              <a:t>y Mohammad Hanif Furqan Aufa Putra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5025221161</a:t>
            </a:r>
          </a:p>
        </p:txBody>
      </p:sp>
      <p:sp>
        <p:nvSpPr>
          <p:cNvPr id="339" name="Google Shape;339;p40"/>
          <p:cNvSpPr txBox="1">
            <a:spLocks noGrp="1"/>
          </p:cNvSpPr>
          <p:nvPr>
            <p:ph type="ctrTitle"/>
          </p:nvPr>
        </p:nvSpPr>
        <p:spPr>
          <a:xfrm>
            <a:off x="717750" y="539500"/>
            <a:ext cx="6073500" cy="315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Penjelasan 3 code dari Praktikum 3</a:t>
            </a:r>
            <a:endParaRPr dirty="0">
              <a:solidFill>
                <a:schemeClr val="dk1"/>
              </a:solidFill>
            </a:endParaRPr>
          </a:p>
        </p:txBody>
      </p:sp>
      <p:grpSp>
        <p:nvGrpSpPr>
          <p:cNvPr id="340" name="Google Shape;340;p40"/>
          <p:cNvGrpSpPr/>
          <p:nvPr/>
        </p:nvGrpSpPr>
        <p:grpSpPr>
          <a:xfrm>
            <a:off x="5980684" y="385520"/>
            <a:ext cx="2445544" cy="4318216"/>
            <a:chOff x="5980801" y="539500"/>
            <a:chExt cx="2445544" cy="4160130"/>
          </a:xfrm>
        </p:grpSpPr>
        <p:sp>
          <p:nvSpPr>
            <p:cNvPr id="341" name="Google Shape;341;p40"/>
            <p:cNvSpPr/>
            <p:nvPr/>
          </p:nvSpPr>
          <p:spPr>
            <a:xfrm>
              <a:off x="7657704" y="2186183"/>
              <a:ext cx="768600" cy="770700"/>
            </a:xfrm>
            <a:prstGeom prst="bevel">
              <a:avLst>
                <a:gd name="adj" fmla="val 17936"/>
              </a:avLst>
            </a:prstGeom>
            <a:solidFill>
              <a:schemeClr val="accent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42" name="Google Shape;342;p40"/>
            <p:cNvGrpSpPr/>
            <p:nvPr/>
          </p:nvGrpSpPr>
          <p:grpSpPr>
            <a:xfrm rot="10800000">
              <a:off x="7854923" y="2384488"/>
              <a:ext cx="374100" cy="374100"/>
              <a:chOff x="7854948" y="3207801"/>
              <a:chExt cx="374100" cy="374100"/>
            </a:xfrm>
          </p:grpSpPr>
          <p:sp>
            <p:nvSpPr>
              <p:cNvPr id="343" name="Google Shape;343;p40"/>
              <p:cNvSpPr/>
              <p:nvPr/>
            </p:nvSpPr>
            <p:spPr>
              <a:xfrm>
                <a:off x="7854948" y="3207801"/>
                <a:ext cx="374100" cy="374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0" tIns="45700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000">
                  <a:solidFill>
                    <a:schemeClr val="lt1"/>
                  </a:solidFill>
                  <a:latin typeface="Orbitron"/>
                  <a:ea typeface="Orbitron"/>
                  <a:cs typeface="Orbitron"/>
                  <a:sym typeface="Orbitron"/>
                </a:endParaRPr>
              </a:p>
            </p:txBody>
          </p:sp>
          <p:grpSp>
            <p:nvGrpSpPr>
              <p:cNvPr id="344" name="Google Shape;344;p40"/>
              <p:cNvGrpSpPr/>
              <p:nvPr/>
            </p:nvGrpSpPr>
            <p:grpSpPr>
              <a:xfrm rot="5400000">
                <a:off x="7915838" y="3307288"/>
                <a:ext cx="252325" cy="175125"/>
                <a:chOff x="4159475" y="2501150"/>
                <a:chExt cx="252325" cy="175125"/>
              </a:xfrm>
            </p:grpSpPr>
            <p:sp>
              <p:nvSpPr>
                <p:cNvPr id="345" name="Google Shape;345;p40"/>
                <p:cNvSpPr/>
                <p:nvPr/>
              </p:nvSpPr>
              <p:spPr>
                <a:xfrm>
                  <a:off x="4267550" y="2501150"/>
                  <a:ext cx="144250" cy="175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70" h="7005" extrusionOk="0">
                      <a:moveTo>
                        <a:pt x="1" y="1551"/>
                      </a:moveTo>
                      <a:lnTo>
                        <a:pt x="1" y="1"/>
                      </a:lnTo>
                      <a:lnTo>
                        <a:pt x="5770" y="3508"/>
                      </a:lnTo>
                      <a:lnTo>
                        <a:pt x="1" y="7005"/>
                      </a:lnTo>
                      <a:lnTo>
                        <a:pt x="1" y="5560"/>
                      </a:lnTo>
                      <a:lnTo>
                        <a:pt x="3194" y="350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6" name="Google Shape;346;p40"/>
                <p:cNvSpPr/>
                <p:nvPr/>
              </p:nvSpPr>
              <p:spPr>
                <a:xfrm>
                  <a:off x="4159475" y="2501150"/>
                  <a:ext cx="143950" cy="175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58" h="7005" extrusionOk="0">
                      <a:moveTo>
                        <a:pt x="0" y="1551"/>
                      </a:moveTo>
                      <a:lnTo>
                        <a:pt x="0" y="1"/>
                      </a:lnTo>
                      <a:lnTo>
                        <a:pt x="5757" y="3508"/>
                      </a:lnTo>
                      <a:lnTo>
                        <a:pt x="0" y="7005"/>
                      </a:lnTo>
                      <a:lnTo>
                        <a:pt x="0" y="5560"/>
                      </a:lnTo>
                      <a:lnTo>
                        <a:pt x="3170" y="350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347" name="Google Shape;347;p40"/>
            <p:cNvSpPr/>
            <p:nvPr/>
          </p:nvSpPr>
          <p:spPr>
            <a:xfrm>
              <a:off x="7657704" y="3009524"/>
              <a:ext cx="768600" cy="770700"/>
            </a:xfrm>
            <a:prstGeom prst="bevel">
              <a:avLst>
                <a:gd name="adj" fmla="val 17936"/>
              </a:avLst>
            </a:prstGeom>
            <a:solidFill>
              <a:schemeClr val="accent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40"/>
            <p:cNvSpPr/>
            <p:nvPr/>
          </p:nvSpPr>
          <p:spPr>
            <a:xfrm>
              <a:off x="7657679" y="1362830"/>
              <a:ext cx="768600" cy="770700"/>
            </a:xfrm>
            <a:prstGeom prst="bevel">
              <a:avLst>
                <a:gd name="adj" fmla="val 17936"/>
              </a:avLst>
            </a:prstGeom>
            <a:solidFill>
              <a:schemeClr val="accent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49" name="Google Shape;349;p40"/>
            <p:cNvGrpSpPr/>
            <p:nvPr/>
          </p:nvGrpSpPr>
          <p:grpSpPr>
            <a:xfrm>
              <a:off x="7657704" y="3832845"/>
              <a:ext cx="768600" cy="866785"/>
              <a:chOff x="7657704" y="3832845"/>
              <a:chExt cx="768600" cy="866785"/>
            </a:xfrm>
          </p:grpSpPr>
          <p:sp>
            <p:nvSpPr>
              <p:cNvPr id="350" name="Google Shape;350;p40"/>
              <p:cNvSpPr/>
              <p:nvPr/>
            </p:nvSpPr>
            <p:spPr>
              <a:xfrm>
                <a:off x="7657704" y="3832845"/>
                <a:ext cx="768600" cy="866785"/>
              </a:xfrm>
              <a:prstGeom prst="bevel">
                <a:avLst>
                  <a:gd name="adj" fmla="val 17936"/>
                </a:avLst>
              </a:prstGeom>
              <a:solidFill>
                <a:schemeClr val="dk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351;p40"/>
              <p:cNvSpPr/>
              <p:nvPr/>
            </p:nvSpPr>
            <p:spPr>
              <a:xfrm>
                <a:off x="7902433" y="4061610"/>
                <a:ext cx="279083" cy="313168"/>
              </a:xfrm>
              <a:custGeom>
                <a:avLst/>
                <a:gdLst/>
                <a:ahLst/>
                <a:cxnLst/>
                <a:rect l="l" t="t" r="r" b="b"/>
                <a:pathLst>
                  <a:path w="22575" h="25327" extrusionOk="0">
                    <a:moveTo>
                      <a:pt x="10186" y="0"/>
                    </a:moveTo>
                    <a:lnTo>
                      <a:pt x="8259" y="1927"/>
                    </a:lnTo>
                    <a:lnTo>
                      <a:pt x="17344" y="11012"/>
                    </a:lnTo>
                    <a:lnTo>
                      <a:pt x="0" y="11012"/>
                    </a:lnTo>
                    <a:lnTo>
                      <a:pt x="0" y="13764"/>
                    </a:lnTo>
                    <a:lnTo>
                      <a:pt x="17344" y="13764"/>
                    </a:lnTo>
                    <a:lnTo>
                      <a:pt x="8259" y="23124"/>
                    </a:lnTo>
                    <a:lnTo>
                      <a:pt x="10186" y="25327"/>
                    </a:lnTo>
                    <a:lnTo>
                      <a:pt x="22574" y="12388"/>
                    </a:lnTo>
                    <a:lnTo>
                      <a:pt x="1018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52" name="Google Shape;352;p40"/>
            <p:cNvGrpSpPr/>
            <p:nvPr/>
          </p:nvGrpSpPr>
          <p:grpSpPr>
            <a:xfrm>
              <a:off x="6819240" y="3832845"/>
              <a:ext cx="768600" cy="839009"/>
              <a:chOff x="6819240" y="3832845"/>
              <a:chExt cx="768600" cy="839009"/>
            </a:xfrm>
          </p:grpSpPr>
          <p:sp>
            <p:nvSpPr>
              <p:cNvPr id="353" name="Google Shape;353;p40"/>
              <p:cNvSpPr/>
              <p:nvPr/>
            </p:nvSpPr>
            <p:spPr>
              <a:xfrm>
                <a:off x="6819240" y="3832845"/>
                <a:ext cx="768600" cy="839009"/>
              </a:xfrm>
              <a:prstGeom prst="bevel">
                <a:avLst>
                  <a:gd name="adj" fmla="val 17936"/>
                </a:avLst>
              </a:prstGeom>
              <a:solidFill>
                <a:schemeClr val="dk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354;p40"/>
              <p:cNvSpPr/>
              <p:nvPr/>
            </p:nvSpPr>
            <p:spPr>
              <a:xfrm rot="5400000">
                <a:off x="7063946" y="4061642"/>
                <a:ext cx="279140" cy="313105"/>
              </a:xfrm>
              <a:custGeom>
                <a:avLst/>
                <a:gdLst/>
                <a:ahLst/>
                <a:cxnLst/>
                <a:rect l="l" t="t" r="r" b="b"/>
                <a:pathLst>
                  <a:path w="22575" h="25327" extrusionOk="0">
                    <a:moveTo>
                      <a:pt x="10186" y="0"/>
                    </a:moveTo>
                    <a:lnTo>
                      <a:pt x="8259" y="1927"/>
                    </a:lnTo>
                    <a:lnTo>
                      <a:pt x="17344" y="11012"/>
                    </a:lnTo>
                    <a:lnTo>
                      <a:pt x="0" y="11012"/>
                    </a:lnTo>
                    <a:lnTo>
                      <a:pt x="0" y="13764"/>
                    </a:lnTo>
                    <a:lnTo>
                      <a:pt x="17344" y="13764"/>
                    </a:lnTo>
                    <a:lnTo>
                      <a:pt x="8259" y="23124"/>
                    </a:lnTo>
                    <a:lnTo>
                      <a:pt x="10186" y="25327"/>
                    </a:lnTo>
                    <a:lnTo>
                      <a:pt x="22574" y="12388"/>
                    </a:lnTo>
                    <a:lnTo>
                      <a:pt x="1018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55" name="Google Shape;355;p40"/>
            <p:cNvGrpSpPr/>
            <p:nvPr/>
          </p:nvGrpSpPr>
          <p:grpSpPr>
            <a:xfrm>
              <a:off x="6819240" y="3007097"/>
              <a:ext cx="768600" cy="770700"/>
              <a:chOff x="6819240" y="3007097"/>
              <a:chExt cx="768600" cy="770700"/>
            </a:xfrm>
          </p:grpSpPr>
          <p:sp>
            <p:nvSpPr>
              <p:cNvPr id="356" name="Google Shape;356;p40"/>
              <p:cNvSpPr/>
              <p:nvPr/>
            </p:nvSpPr>
            <p:spPr>
              <a:xfrm>
                <a:off x="6819240" y="3007097"/>
                <a:ext cx="768600" cy="770700"/>
              </a:xfrm>
              <a:prstGeom prst="bevel">
                <a:avLst>
                  <a:gd name="adj" fmla="val 17936"/>
                </a:avLst>
              </a:prstGeom>
              <a:solidFill>
                <a:schemeClr val="dk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57" name="Google Shape;357;p40"/>
              <p:cNvSpPr/>
              <p:nvPr/>
            </p:nvSpPr>
            <p:spPr>
              <a:xfrm>
                <a:off x="7016398" y="3205313"/>
                <a:ext cx="374100" cy="374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" name="Google Shape;358;p40"/>
              <p:cNvSpPr/>
              <p:nvPr/>
            </p:nvSpPr>
            <p:spPr>
              <a:xfrm rot="-5400000">
                <a:off x="7097345" y="3273352"/>
                <a:ext cx="212318" cy="238200"/>
              </a:xfrm>
              <a:custGeom>
                <a:avLst/>
                <a:gdLst/>
                <a:ahLst/>
                <a:cxnLst/>
                <a:rect l="l" t="t" r="r" b="b"/>
                <a:pathLst>
                  <a:path w="22575" h="25327" extrusionOk="0">
                    <a:moveTo>
                      <a:pt x="10186" y="0"/>
                    </a:moveTo>
                    <a:lnTo>
                      <a:pt x="8259" y="1927"/>
                    </a:lnTo>
                    <a:lnTo>
                      <a:pt x="17344" y="11012"/>
                    </a:lnTo>
                    <a:lnTo>
                      <a:pt x="0" y="11012"/>
                    </a:lnTo>
                    <a:lnTo>
                      <a:pt x="0" y="13764"/>
                    </a:lnTo>
                    <a:lnTo>
                      <a:pt x="17344" y="13764"/>
                    </a:lnTo>
                    <a:lnTo>
                      <a:pt x="8259" y="23124"/>
                    </a:lnTo>
                    <a:lnTo>
                      <a:pt x="10186" y="25327"/>
                    </a:lnTo>
                    <a:lnTo>
                      <a:pt x="22574" y="12388"/>
                    </a:lnTo>
                    <a:lnTo>
                      <a:pt x="1018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59" name="Google Shape;359;p40"/>
            <p:cNvSpPr/>
            <p:nvPr/>
          </p:nvSpPr>
          <p:spPr>
            <a:xfrm>
              <a:off x="6819245" y="539500"/>
              <a:ext cx="1607100" cy="770700"/>
            </a:xfrm>
            <a:prstGeom prst="bevel">
              <a:avLst>
                <a:gd name="adj" fmla="val 17936"/>
              </a:avLst>
            </a:pr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60" name="Google Shape;360;p40"/>
            <p:cNvGrpSpPr/>
            <p:nvPr/>
          </p:nvGrpSpPr>
          <p:grpSpPr>
            <a:xfrm>
              <a:off x="5980801" y="3832845"/>
              <a:ext cx="768600" cy="839009"/>
              <a:chOff x="5980776" y="3832845"/>
              <a:chExt cx="768600" cy="839009"/>
            </a:xfrm>
          </p:grpSpPr>
          <p:sp>
            <p:nvSpPr>
              <p:cNvPr id="361" name="Google Shape;361;p40"/>
              <p:cNvSpPr/>
              <p:nvPr/>
            </p:nvSpPr>
            <p:spPr>
              <a:xfrm>
                <a:off x="5980776" y="3832845"/>
                <a:ext cx="768600" cy="839009"/>
              </a:xfrm>
              <a:prstGeom prst="bevel">
                <a:avLst>
                  <a:gd name="adj" fmla="val 17936"/>
                </a:avLst>
              </a:prstGeom>
              <a:solidFill>
                <a:schemeClr val="dk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40"/>
              <p:cNvSpPr/>
              <p:nvPr/>
            </p:nvSpPr>
            <p:spPr>
              <a:xfrm rot="10800000">
                <a:off x="6225421" y="4061642"/>
                <a:ext cx="279140" cy="313105"/>
              </a:xfrm>
              <a:custGeom>
                <a:avLst/>
                <a:gdLst/>
                <a:ahLst/>
                <a:cxnLst/>
                <a:rect l="l" t="t" r="r" b="b"/>
                <a:pathLst>
                  <a:path w="22575" h="25327" extrusionOk="0">
                    <a:moveTo>
                      <a:pt x="10186" y="0"/>
                    </a:moveTo>
                    <a:lnTo>
                      <a:pt x="8259" y="1927"/>
                    </a:lnTo>
                    <a:lnTo>
                      <a:pt x="17344" y="11012"/>
                    </a:lnTo>
                    <a:lnTo>
                      <a:pt x="0" y="11012"/>
                    </a:lnTo>
                    <a:lnTo>
                      <a:pt x="0" y="13764"/>
                    </a:lnTo>
                    <a:lnTo>
                      <a:pt x="17344" y="13764"/>
                    </a:lnTo>
                    <a:lnTo>
                      <a:pt x="8259" y="23124"/>
                    </a:lnTo>
                    <a:lnTo>
                      <a:pt x="10186" y="25327"/>
                    </a:lnTo>
                    <a:lnTo>
                      <a:pt x="22574" y="12388"/>
                    </a:lnTo>
                    <a:lnTo>
                      <a:pt x="1018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3" name="Google Shape;363;p40"/>
            <p:cNvSpPr/>
            <p:nvPr/>
          </p:nvSpPr>
          <p:spPr>
            <a:xfrm>
              <a:off x="7055495" y="768250"/>
              <a:ext cx="1134600" cy="313200"/>
            </a:xfrm>
            <a:prstGeom prst="roundRect">
              <a:avLst>
                <a:gd name="adj" fmla="val 16667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2"/>
                  </a:solidFill>
                  <a:latin typeface="Orbitron"/>
                  <a:ea typeface="Orbitron"/>
                  <a:cs typeface="Orbitron"/>
                  <a:sym typeface="Orbitron"/>
                </a:rPr>
                <a:t>“By Slidesgo”</a:t>
              </a:r>
              <a:endParaRPr sz="10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endParaRPr>
            </a:p>
          </p:txBody>
        </p:sp>
        <p:sp>
          <p:nvSpPr>
            <p:cNvPr id="364" name="Google Shape;364;p40"/>
            <p:cNvSpPr/>
            <p:nvPr/>
          </p:nvSpPr>
          <p:spPr>
            <a:xfrm>
              <a:off x="7854923" y="1561126"/>
              <a:ext cx="374100" cy="374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65" name="Google Shape;365;p40"/>
            <p:cNvGrpSpPr/>
            <p:nvPr/>
          </p:nvGrpSpPr>
          <p:grpSpPr>
            <a:xfrm>
              <a:off x="7922888" y="1628843"/>
              <a:ext cx="238218" cy="238688"/>
              <a:chOff x="3977494" y="2173070"/>
              <a:chExt cx="379449" cy="380258"/>
            </a:xfrm>
          </p:grpSpPr>
          <p:sp>
            <p:nvSpPr>
              <p:cNvPr id="366" name="Google Shape;366;p40"/>
              <p:cNvSpPr/>
              <p:nvPr/>
            </p:nvSpPr>
            <p:spPr>
              <a:xfrm>
                <a:off x="3977494" y="2173070"/>
                <a:ext cx="379449" cy="380258"/>
              </a:xfrm>
              <a:custGeom>
                <a:avLst/>
                <a:gdLst/>
                <a:ahLst/>
                <a:cxnLst/>
                <a:rect l="l" t="t" r="r" b="b"/>
                <a:pathLst>
                  <a:path w="10789" h="10812" extrusionOk="0">
                    <a:moveTo>
                      <a:pt x="10169" y="643"/>
                    </a:moveTo>
                    <a:lnTo>
                      <a:pt x="10169" y="10169"/>
                    </a:lnTo>
                    <a:lnTo>
                      <a:pt x="644" y="10169"/>
                    </a:lnTo>
                    <a:lnTo>
                      <a:pt x="644" y="643"/>
                    </a:lnTo>
                    <a:close/>
                    <a:moveTo>
                      <a:pt x="1" y="0"/>
                    </a:moveTo>
                    <a:lnTo>
                      <a:pt x="1" y="10812"/>
                    </a:lnTo>
                    <a:lnTo>
                      <a:pt x="10789" y="10812"/>
                    </a:lnTo>
                    <a:lnTo>
                      <a:pt x="1078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367;p40"/>
              <p:cNvSpPr/>
              <p:nvPr/>
            </p:nvSpPr>
            <p:spPr>
              <a:xfrm>
                <a:off x="4031093" y="2227478"/>
                <a:ext cx="271407" cy="271407"/>
              </a:xfrm>
              <a:custGeom>
                <a:avLst/>
                <a:gdLst/>
                <a:ahLst/>
                <a:cxnLst/>
                <a:rect l="l" t="t" r="r" b="b"/>
                <a:pathLst>
                  <a:path w="7717" h="7717" extrusionOk="0">
                    <a:moveTo>
                      <a:pt x="3909" y="2644"/>
                    </a:moveTo>
                    <a:cubicBezTo>
                      <a:pt x="3924" y="2644"/>
                      <a:pt x="3939" y="2644"/>
                      <a:pt x="3954" y="2644"/>
                    </a:cubicBezTo>
                    <a:cubicBezTo>
                      <a:pt x="4573" y="2668"/>
                      <a:pt x="5073" y="3168"/>
                      <a:pt x="5097" y="3811"/>
                    </a:cubicBezTo>
                    <a:cubicBezTo>
                      <a:pt x="5145" y="4478"/>
                      <a:pt x="4573" y="5073"/>
                      <a:pt x="3883" y="5073"/>
                    </a:cubicBezTo>
                    <a:cubicBezTo>
                      <a:pt x="3192" y="5050"/>
                      <a:pt x="2668" y="4526"/>
                      <a:pt x="2668" y="3859"/>
                    </a:cubicBezTo>
                    <a:cubicBezTo>
                      <a:pt x="2668" y="3183"/>
                      <a:pt x="3216" y="2644"/>
                      <a:pt x="3909" y="2644"/>
                    </a:cubicBezTo>
                    <a:close/>
                    <a:moveTo>
                      <a:pt x="2311" y="1"/>
                    </a:moveTo>
                    <a:lnTo>
                      <a:pt x="1287" y="1001"/>
                    </a:lnTo>
                    <a:lnTo>
                      <a:pt x="1739" y="1454"/>
                    </a:lnTo>
                    <a:lnTo>
                      <a:pt x="2001" y="1215"/>
                    </a:lnTo>
                    <a:lnTo>
                      <a:pt x="2001" y="3835"/>
                    </a:lnTo>
                    <a:cubicBezTo>
                      <a:pt x="2001" y="4311"/>
                      <a:pt x="2192" y="4716"/>
                      <a:pt x="2454" y="5050"/>
                    </a:cubicBezTo>
                    <a:lnTo>
                      <a:pt x="1239" y="5050"/>
                    </a:lnTo>
                    <a:lnTo>
                      <a:pt x="1477" y="4788"/>
                    </a:lnTo>
                    <a:lnTo>
                      <a:pt x="1025" y="4335"/>
                    </a:lnTo>
                    <a:lnTo>
                      <a:pt x="1" y="5359"/>
                    </a:lnTo>
                    <a:lnTo>
                      <a:pt x="1072" y="6431"/>
                    </a:lnTo>
                    <a:lnTo>
                      <a:pt x="1573" y="6002"/>
                    </a:lnTo>
                    <a:lnTo>
                      <a:pt x="1263" y="5716"/>
                    </a:lnTo>
                    <a:lnTo>
                      <a:pt x="3906" y="5716"/>
                    </a:lnTo>
                    <a:cubicBezTo>
                      <a:pt x="4359" y="5716"/>
                      <a:pt x="4811" y="5526"/>
                      <a:pt x="5097" y="5264"/>
                    </a:cubicBezTo>
                    <a:lnTo>
                      <a:pt x="5097" y="6478"/>
                    </a:lnTo>
                    <a:lnTo>
                      <a:pt x="4859" y="6240"/>
                    </a:lnTo>
                    <a:lnTo>
                      <a:pt x="4406" y="6693"/>
                    </a:lnTo>
                    <a:lnTo>
                      <a:pt x="5430" y="7717"/>
                    </a:lnTo>
                    <a:lnTo>
                      <a:pt x="6478" y="6645"/>
                    </a:lnTo>
                    <a:lnTo>
                      <a:pt x="6026" y="6193"/>
                    </a:lnTo>
                    <a:lnTo>
                      <a:pt x="5716" y="6478"/>
                    </a:lnTo>
                    <a:lnTo>
                      <a:pt x="5716" y="3835"/>
                    </a:lnTo>
                    <a:cubicBezTo>
                      <a:pt x="5716" y="3383"/>
                      <a:pt x="5550" y="2954"/>
                      <a:pt x="5288" y="2644"/>
                    </a:cubicBezTo>
                    <a:lnTo>
                      <a:pt x="6502" y="2644"/>
                    </a:lnTo>
                    <a:lnTo>
                      <a:pt x="6193" y="2954"/>
                    </a:lnTo>
                    <a:lnTo>
                      <a:pt x="6645" y="3383"/>
                    </a:lnTo>
                    <a:lnTo>
                      <a:pt x="7717" y="2359"/>
                    </a:lnTo>
                    <a:lnTo>
                      <a:pt x="6693" y="1335"/>
                    </a:lnTo>
                    <a:lnTo>
                      <a:pt x="6240" y="1787"/>
                    </a:lnTo>
                    <a:lnTo>
                      <a:pt x="6478" y="2025"/>
                    </a:lnTo>
                    <a:lnTo>
                      <a:pt x="3859" y="2025"/>
                    </a:lnTo>
                    <a:cubicBezTo>
                      <a:pt x="3382" y="2025"/>
                      <a:pt x="2954" y="2192"/>
                      <a:pt x="2620" y="2478"/>
                    </a:cubicBezTo>
                    <a:lnTo>
                      <a:pt x="2620" y="1215"/>
                    </a:lnTo>
                    <a:lnTo>
                      <a:pt x="2930" y="1525"/>
                    </a:lnTo>
                    <a:lnTo>
                      <a:pt x="3382" y="1073"/>
                    </a:lnTo>
                    <a:lnTo>
                      <a:pt x="231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8" name="Google Shape;368;p40"/>
            <p:cNvGrpSpPr/>
            <p:nvPr/>
          </p:nvGrpSpPr>
          <p:grpSpPr>
            <a:xfrm>
              <a:off x="7854948" y="3207801"/>
              <a:ext cx="374100" cy="374100"/>
              <a:chOff x="7854948" y="3207801"/>
              <a:chExt cx="374100" cy="374100"/>
            </a:xfrm>
          </p:grpSpPr>
          <p:sp>
            <p:nvSpPr>
              <p:cNvPr id="369" name="Google Shape;369;p40"/>
              <p:cNvSpPr/>
              <p:nvPr/>
            </p:nvSpPr>
            <p:spPr>
              <a:xfrm>
                <a:off x="7854948" y="3207801"/>
                <a:ext cx="374100" cy="374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0" tIns="45700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000">
                  <a:solidFill>
                    <a:schemeClr val="lt1"/>
                  </a:solidFill>
                  <a:latin typeface="Orbitron"/>
                  <a:ea typeface="Orbitron"/>
                  <a:cs typeface="Orbitron"/>
                  <a:sym typeface="Orbitron"/>
                </a:endParaRPr>
              </a:p>
            </p:txBody>
          </p:sp>
          <p:grpSp>
            <p:nvGrpSpPr>
              <p:cNvPr id="370" name="Google Shape;370;p40"/>
              <p:cNvGrpSpPr/>
              <p:nvPr/>
            </p:nvGrpSpPr>
            <p:grpSpPr>
              <a:xfrm rot="5400000">
                <a:off x="7915838" y="3307288"/>
                <a:ext cx="252325" cy="175125"/>
                <a:chOff x="4159475" y="2501150"/>
                <a:chExt cx="252325" cy="175125"/>
              </a:xfrm>
            </p:grpSpPr>
            <p:sp>
              <p:nvSpPr>
                <p:cNvPr id="371" name="Google Shape;371;p40"/>
                <p:cNvSpPr/>
                <p:nvPr/>
              </p:nvSpPr>
              <p:spPr>
                <a:xfrm>
                  <a:off x="4267550" y="2501150"/>
                  <a:ext cx="144250" cy="175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70" h="7005" extrusionOk="0">
                      <a:moveTo>
                        <a:pt x="1" y="1551"/>
                      </a:moveTo>
                      <a:lnTo>
                        <a:pt x="1" y="1"/>
                      </a:lnTo>
                      <a:lnTo>
                        <a:pt x="5770" y="3508"/>
                      </a:lnTo>
                      <a:lnTo>
                        <a:pt x="1" y="7005"/>
                      </a:lnTo>
                      <a:lnTo>
                        <a:pt x="1" y="5560"/>
                      </a:lnTo>
                      <a:lnTo>
                        <a:pt x="3194" y="350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2" name="Google Shape;372;p40"/>
                <p:cNvSpPr/>
                <p:nvPr/>
              </p:nvSpPr>
              <p:spPr>
                <a:xfrm>
                  <a:off x="4159475" y="2501150"/>
                  <a:ext cx="143950" cy="175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58" h="7005" extrusionOk="0">
                      <a:moveTo>
                        <a:pt x="0" y="1551"/>
                      </a:moveTo>
                      <a:lnTo>
                        <a:pt x="0" y="1"/>
                      </a:lnTo>
                      <a:lnTo>
                        <a:pt x="5757" y="3508"/>
                      </a:lnTo>
                      <a:lnTo>
                        <a:pt x="0" y="7005"/>
                      </a:lnTo>
                      <a:lnTo>
                        <a:pt x="0" y="5560"/>
                      </a:lnTo>
                      <a:lnTo>
                        <a:pt x="3170" y="350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44"/>
          <p:cNvSpPr txBox="1">
            <a:spLocks noGrp="1"/>
          </p:cNvSpPr>
          <p:nvPr>
            <p:ph type="body" idx="1"/>
          </p:nvPr>
        </p:nvSpPr>
        <p:spPr>
          <a:xfrm>
            <a:off x="4122548" y="1162373"/>
            <a:ext cx="4195477" cy="322680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00584" lvl="0" indent="-9144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Library and struct AVL tree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5837C11-B3C3-2AE2-4149-995216B4E2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294" t="14666" r="19916" b="17236"/>
          <a:stretch/>
        </p:blipFill>
        <p:spPr>
          <a:xfrm>
            <a:off x="561404" y="364211"/>
            <a:ext cx="3269448" cy="4239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7862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44"/>
          <p:cNvSpPr txBox="1">
            <a:spLocks noGrp="1"/>
          </p:cNvSpPr>
          <p:nvPr>
            <p:ph type="body" idx="1"/>
          </p:nvPr>
        </p:nvSpPr>
        <p:spPr>
          <a:xfrm>
            <a:off x="4517756" y="1162373"/>
            <a:ext cx="3800269" cy="322680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00584" lvl="0" indent="-9144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Protype </a:t>
            </a:r>
            <a:r>
              <a:rPr lang="en-US" dirty="0" err="1"/>
              <a:t>fungsi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903917-CCBC-F517-AD26-7630DEE0A92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656" t="10489" r="8920" b="10489"/>
          <a:stretch/>
        </p:blipFill>
        <p:spPr>
          <a:xfrm>
            <a:off x="557939" y="324674"/>
            <a:ext cx="3866827" cy="427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8411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44"/>
          <p:cNvSpPr txBox="1">
            <a:spLocks noGrp="1"/>
          </p:cNvSpPr>
          <p:nvPr>
            <p:ph type="body" idx="1"/>
          </p:nvPr>
        </p:nvSpPr>
        <p:spPr>
          <a:xfrm>
            <a:off x="4680488" y="1162373"/>
            <a:ext cx="3637537" cy="322680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00584" lvl="0" indent="-9144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Fungsi</a:t>
            </a:r>
            <a:r>
              <a:rPr lang="en-US" dirty="0"/>
              <a:t> main </a:t>
            </a:r>
            <a:r>
              <a:rPr lang="en-US" dirty="0" err="1"/>
              <a:t>dimana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di input </a:t>
            </a:r>
            <a:r>
              <a:rPr lang="en-US" dirty="0" err="1"/>
              <a:t>jumlah</a:t>
            </a:r>
            <a:r>
              <a:rPr lang="en-US" dirty="0"/>
              <a:t> pos </a:t>
            </a:r>
            <a:r>
              <a:rPr lang="en-US" dirty="0" err="1"/>
              <a:t>keamanan</a:t>
            </a:r>
            <a:r>
              <a:rPr lang="en-US" dirty="0"/>
              <a:t> dan </a:t>
            </a:r>
            <a:r>
              <a:rPr lang="en-US" dirty="0" err="1"/>
              <a:t>jumlah</a:t>
            </a:r>
            <a:r>
              <a:rPr lang="en-US" dirty="0"/>
              <a:t> test case, baris </a:t>
            </a:r>
            <a:r>
              <a:rPr lang="en-US" dirty="0" err="1"/>
              <a:t>kedua</a:t>
            </a:r>
            <a:r>
              <a:rPr lang="en-US" dirty="0"/>
              <a:t> node-node </a:t>
            </a:r>
            <a:r>
              <a:rPr lang="en-US" dirty="0" err="1"/>
              <a:t>berjumlah</a:t>
            </a:r>
            <a:r>
              <a:rPr lang="en-US" dirty="0"/>
              <a:t> pos </a:t>
            </a:r>
            <a:r>
              <a:rPr lang="en-US" dirty="0" err="1"/>
              <a:t>keamanan</a:t>
            </a:r>
            <a:r>
              <a:rPr lang="en-US" dirty="0"/>
              <a:t>  dan baris </a:t>
            </a:r>
            <a:r>
              <a:rPr lang="en-US" dirty="0" err="1"/>
              <a:t>selanjutnya</a:t>
            </a:r>
            <a:r>
              <a:rPr lang="en-US" dirty="0"/>
              <a:t> </a:t>
            </a:r>
            <a:r>
              <a:rPr lang="en-US" dirty="0" err="1"/>
              <a:t>berisi</a:t>
            </a:r>
            <a:r>
              <a:rPr lang="en-US" dirty="0"/>
              <a:t> test case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108F58-400F-A934-ADDE-5AEC28B926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843" t="10489" r="10843" b="10489"/>
          <a:stretch/>
        </p:blipFill>
        <p:spPr>
          <a:xfrm>
            <a:off x="581188" y="400016"/>
            <a:ext cx="3991512" cy="4203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3642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44"/>
          <p:cNvSpPr txBox="1">
            <a:spLocks noGrp="1"/>
          </p:cNvSpPr>
          <p:nvPr>
            <p:ph type="body" idx="1"/>
          </p:nvPr>
        </p:nvSpPr>
        <p:spPr>
          <a:xfrm>
            <a:off x="5164975" y="1162373"/>
            <a:ext cx="3153050" cy="322680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00584" lvl="0" indent="-9144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Fungsi</a:t>
            </a:r>
            <a:r>
              <a:rPr lang="en-US" dirty="0"/>
              <a:t> rotate right and left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biasa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233E0A-70ED-C3B7-0F58-2950A6F4A20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074" t="7233" r="8708" b="7947"/>
          <a:stretch/>
        </p:blipFill>
        <p:spPr>
          <a:xfrm>
            <a:off x="534692" y="317715"/>
            <a:ext cx="4393769" cy="4362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4572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44"/>
          <p:cNvSpPr txBox="1">
            <a:spLocks noGrp="1"/>
          </p:cNvSpPr>
          <p:nvPr>
            <p:ph type="body" idx="1"/>
          </p:nvPr>
        </p:nvSpPr>
        <p:spPr>
          <a:xfrm>
            <a:off x="5486400" y="1162373"/>
            <a:ext cx="2831625" cy="322680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00584" lvl="0" indent="-9144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mencari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height dan </a:t>
            </a:r>
            <a:r>
              <a:rPr lang="en-US" dirty="0" err="1"/>
              <a:t>ngebalance</a:t>
            </a:r>
            <a:r>
              <a:rPr lang="en-US" dirty="0"/>
              <a:t> tree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C4F9EB-CB8A-0AD5-5954-A8AA989FB71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925" t="12957" r="9551" b="13522"/>
          <a:stretch/>
        </p:blipFill>
        <p:spPr>
          <a:xfrm>
            <a:off x="573439" y="395206"/>
            <a:ext cx="4788976" cy="4208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5081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44"/>
          <p:cNvSpPr txBox="1">
            <a:spLocks noGrp="1"/>
          </p:cNvSpPr>
          <p:nvPr>
            <p:ph type="body" idx="1"/>
          </p:nvPr>
        </p:nvSpPr>
        <p:spPr>
          <a:xfrm>
            <a:off x="4285282" y="1162373"/>
            <a:ext cx="4032743" cy="322680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00584" lvl="0" indent="-9144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Fungsi</a:t>
            </a:r>
            <a:r>
              <a:rPr lang="en-US" dirty="0"/>
              <a:t> insert </a:t>
            </a:r>
            <a:r>
              <a:rPr lang="en-US" dirty="0" err="1"/>
              <a:t>untuk</a:t>
            </a:r>
            <a:r>
              <a:rPr lang="en-US" dirty="0"/>
              <a:t> tree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A4B283-0390-A4FB-B45E-C10E234BC6C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788" t="7081" r="9294" b="8099"/>
          <a:stretch/>
        </p:blipFill>
        <p:spPr>
          <a:xfrm>
            <a:off x="512654" y="390363"/>
            <a:ext cx="3772628" cy="4362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1696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44"/>
          <p:cNvSpPr txBox="1">
            <a:spLocks noGrp="1"/>
          </p:cNvSpPr>
          <p:nvPr>
            <p:ph type="body" idx="1"/>
          </p:nvPr>
        </p:nvSpPr>
        <p:spPr>
          <a:xfrm>
            <a:off x="5349240" y="1162373"/>
            <a:ext cx="2968785" cy="322680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00584" lvl="0" indent="-9144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Mencari</a:t>
            </a:r>
            <a:r>
              <a:rPr lang="en-US" dirty="0"/>
              <a:t> node dan </a:t>
            </a:r>
            <a:r>
              <a:rPr lang="en-US" dirty="0" err="1"/>
              <a:t>mencari</a:t>
            </a:r>
            <a:r>
              <a:rPr lang="en-US" dirty="0"/>
              <a:t> parent </a:t>
            </a:r>
            <a:r>
              <a:rPr lang="en-US" dirty="0" err="1"/>
              <a:t>dari</a:t>
            </a:r>
            <a:r>
              <a:rPr lang="en-US" dirty="0"/>
              <a:t> node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4E8477-CC47-DA5C-2DA9-0031B0427EB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470" t="10489" r="10587" b="11714"/>
          <a:stretch/>
        </p:blipFill>
        <p:spPr>
          <a:xfrm>
            <a:off x="526943" y="387672"/>
            <a:ext cx="4670479" cy="4216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9425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44"/>
          <p:cNvSpPr txBox="1">
            <a:spLocks noGrp="1"/>
          </p:cNvSpPr>
          <p:nvPr>
            <p:ph type="body" idx="1"/>
          </p:nvPr>
        </p:nvSpPr>
        <p:spPr>
          <a:xfrm>
            <a:off x="5638800" y="1162373"/>
            <a:ext cx="2679225" cy="322680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00584" lvl="0" indent="-9144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Mencari</a:t>
            </a:r>
            <a:r>
              <a:rPr lang="en-US" dirty="0"/>
              <a:t> </a:t>
            </a:r>
            <a:r>
              <a:rPr lang="en-US" dirty="0" err="1"/>
              <a:t>selisih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node dan </a:t>
            </a:r>
            <a:r>
              <a:rPr lang="en-US" dirty="0" err="1"/>
              <a:t>parrent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95C683-D92A-B10C-B79A-EEEB0685F96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020" t="10489" r="9558" b="10489"/>
          <a:stretch/>
        </p:blipFill>
        <p:spPr>
          <a:xfrm>
            <a:off x="557939" y="324674"/>
            <a:ext cx="4944189" cy="427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0005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44"/>
          <p:cNvSpPr txBox="1">
            <a:spLocks noGrp="1"/>
          </p:cNvSpPr>
          <p:nvPr>
            <p:ph type="body" idx="1"/>
          </p:nvPr>
        </p:nvSpPr>
        <p:spPr>
          <a:xfrm>
            <a:off x="5013701" y="1573078"/>
            <a:ext cx="3319822" cy="303092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00584" indent="-9144">
              <a:buNone/>
            </a:pPr>
            <a:r>
              <a:rPr lang="sv-SE" dirty="0"/>
              <a:t>Output dari menjalankan program dan memasukkan input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2BD42E-C577-F97C-6CCD-EF7B87CBC1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154" y="1358522"/>
            <a:ext cx="4301451" cy="3245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1067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43"/>
          <p:cNvSpPr/>
          <p:nvPr/>
        </p:nvSpPr>
        <p:spPr>
          <a:xfrm>
            <a:off x="3579150" y="565186"/>
            <a:ext cx="1985700" cy="1990800"/>
          </a:xfrm>
          <a:prstGeom prst="bevel">
            <a:avLst>
              <a:gd name="adj" fmla="val 9055"/>
            </a:avLst>
          </a:prstGeom>
          <a:solidFill>
            <a:schemeClr val="accent1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43"/>
          <p:cNvSpPr/>
          <p:nvPr/>
        </p:nvSpPr>
        <p:spPr>
          <a:xfrm>
            <a:off x="1981040" y="3832845"/>
            <a:ext cx="5193000" cy="770700"/>
          </a:xfrm>
          <a:prstGeom prst="bevel">
            <a:avLst>
              <a:gd name="adj" fmla="val 17936"/>
            </a:avLst>
          </a:prstGeom>
          <a:solidFill>
            <a:schemeClr val="dk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43"/>
          <p:cNvSpPr txBox="1">
            <a:spLocks noGrp="1"/>
          </p:cNvSpPr>
          <p:nvPr>
            <p:ph type="title"/>
          </p:nvPr>
        </p:nvSpPr>
        <p:spPr>
          <a:xfrm>
            <a:off x="2065089" y="2555786"/>
            <a:ext cx="5013819" cy="119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Third Task</a:t>
            </a:r>
            <a:endParaRPr dirty="0"/>
          </a:p>
        </p:txBody>
      </p:sp>
      <p:sp>
        <p:nvSpPr>
          <p:cNvPr id="412" name="Google Shape;412;p43"/>
          <p:cNvSpPr txBox="1">
            <a:spLocks noGrp="1"/>
          </p:cNvSpPr>
          <p:nvPr>
            <p:ph type="subTitle" idx="1"/>
          </p:nvPr>
        </p:nvSpPr>
        <p:spPr>
          <a:xfrm>
            <a:off x="2355622" y="3990563"/>
            <a:ext cx="4435500" cy="43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MPD</a:t>
            </a:r>
          </a:p>
        </p:txBody>
      </p:sp>
      <p:sp>
        <p:nvSpPr>
          <p:cNvPr id="413" name="Google Shape;413;p43"/>
          <p:cNvSpPr txBox="1">
            <a:spLocks noGrp="1"/>
          </p:cNvSpPr>
          <p:nvPr>
            <p:ph type="title" idx="2"/>
          </p:nvPr>
        </p:nvSpPr>
        <p:spPr>
          <a:xfrm>
            <a:off x="3716061" y="882586"/>
            <a:ext cx="1711877" cy="135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grpSp>
        <p:nvGrpSpPr>
          <p:cNvPr id="414" name="Google Shape;414;p43"/>
          <p:cNvGrpSpPr/>
          <p:nvPr/>
        </p:nvGrpSpPr>
        <p:grpSpPr>
          <a:xfrm>
            <a:off x="7288342" y="3830770"/>
            <a:ext cx="768600" cy="770700"/>
            <a:chOff x="7657704" y="3832845"/>
            <a:chExt cx="768600" cy="770700"/>
          </a:xfrm>
        </p:grpSpPr>
        <p:sp>
          <p:nvSpPr>
            <p:cNvPr id="415" name="Google Shape;415;p43"/>
            <p:cNvSpPr/>
            <p:nvPr/>
          </p:nvSpPr>
          <p:spPr>
            <a:xfrm>
              <a:off x="7657704" y="3832845"/>
              <a:ext cx="768600" cy="770700"/>
            </a:xfrm>
            <a:prstGeom prst="bevel">
              <a:avLst>
                <a:gd name="adj" fmla="val 17936"/>
              </a:avLst>
            </a:pr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43"/>
            <p:cNvSpPr/>
            <p:nvPr/>
          </p:nvSpPr>
          <p:spPr>
            <a:xfrm>
              <a:off x="7902433" y="4061610"/>
              <a:ext cx="279083" cy="313168"/>
            </a:xfrm>
            <a:custGeom>
              <a:avLst/>
              <a:gdLst/>
              <a:ahLst/>
              <a:cxnLst/>
              <a:rect l="l" t="t" r="r" b="b"/>
              <a:pathLst>
                <a:path w="22575" h="25327" extrusionOk="0">
                  <a:moveTo>
                    <a:pt x="10186" y="0"/>
                  </a:moveTo>
                  <a:lnTo>
                    <a:pt x="8259" y="1927"/>
                  </a:lnTo>
                  <a:lnTo>
                    <a:pt x="17344" y="11012"/>
                  </a:lnTo>
                  <a:lnTo>
                    <a:pt x="0" y="11012"/>
                  </a:lnTo>
                  <a:lnTo>
                    <a:pt x="0" y="13764"/>
                  </a:lnTo>
                  <a:lnTo>
                    <a:pt x="17344" y="13764"/>
                  </a:lnTo>
                  <a:lnTo>
                    <a:pt x="8259" y="23124"/>
                  </a:lnTo>
                  <a:lnTo>
                    <a:pt x="10186" y="25327"/>
                  </a:lnTo>
                  <a:lnTo>
                    <a:pt x="22574" y="12388"/>
                  </a:lnTo>
                  <a:lnTo>
                    <a:pt x="101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7" name="Google Shape;417;p43"/>
          <p:cNvGrpSpPr/>
          <p:nvPr/>
        </p:nvGrpSpPr>
        <p:grpSpPr>
          <a:xfrm>
            <a:off x="1098151" y="3830770"/>
            <a:ext cx="768600" cy="770700"/>
            <a:chOff x="5980776" y="3832845"/>
            <a:chExt cx="768600" cy="770700"/>
          </a:xfrm>
        </p:grpSpPr>
        <p:sp>
          <p:nvSpPr>
            <p:cNvPr id="418" name="Google Shape;418;p43"/>
            <p:cNvSpPr/>
            <p:nvPr/>
          </p:nvSpPr>
          <p:spPr>
            <a:xfrm>
              <a:off x="5980776" y="3832845"/>
              <a:ext cx="768600" cy="770700"/>
            </a:xfrm>
            <a:prstGeom prst="bevel">
              <a:avLst>
                <a:gd name="adj" fmla="val 17936"/>
              </a:avLst>
            </a:pr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43"/>
            <p:cNvSpPr/>
            <p:nvPr/>
          </p:nvSpPr>
          <p:spPr>
            <a:xfrm rot="10800000">
              <a:off x="6225421" y="4061642"/>
              <a:ext cx="279140" cy="313105"/>
            </a:xfrm>
            <a:custGeom>
              <a:avLst/>
              <a:gdLst/>
              <a:ahLst/>
              <a:cxnLst/>
              <a:rect l="l" t="t" r="r" b="b"/>
              <a:pathLst>
                <a:path w="22575" h="25327" extrusionOk="0">
                  <a:moveTo>
                    <a:pt x="10186" y="0"/>
                  </a:moveTo>
                  <a:lnTo>
                    <a:pt x="8259" y="1927"/>
                  </a:lnTo>
                  <a:lnTo>
                    <a:pt x="17344" y="11012"/>
                  </a:lnTo>
                  <a:lnTo>
                    <a:pt x="0" y="11012"/>
                  </a:lnTo>
                  <a:lnTo>
                    <a:pt x="0" y="13764"/>
                  </a:lnTo>
                  <a:lnTo>
                    <a:pt x="17344" y="13764"/>
                  </a:lnTo>
                  <a:lnTo>
                    <a:pt x="8259" y="23124"/>
                  </a:lnTo>
                  <a:lnTo>
                    <a:pt x="10186" y="25327"/>
                  </a:lnTo>
                  <a:lnTo>
                    <a:pt x="22574" y="12388"/>
                  </a:lnTo>
                  <a:lnTo>
                    <a:pt x="101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574394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43"/>
          <p:cNvSpPr/>
          <p:nvPr/>
        </p:nvSpPr>
        <p:spPr>
          <a:xfrm>
            <a:off x="3579150" y="565186"/>
            <a:ext cx="1985700" cy="1990800"/>
          </a:xfrm>
          <a:prstGeom prst="bevel">
            <a:avLst>
              <a:gd name="adj" fmla="val 9055"/>
            </a:avLst>
          </a:prstGeom>
          <a:solidFill>
            <a:schemeClr val="accent1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43"/>
          <p:cNvSpPr/>
          <p:nvPr/>
        </p:nvSpPr>
        <p:spPr>
          <a:xfrm>
            <a:off x="1981040" y="3832845"/>
            <a:ext cx="5193000" cy="770700"/>
          </a:xfrm>
          <a:prstGeom prst="bevel">
            <a:avLst>
              <a:gd name="adj" fmla="val 17936"/>
            </a:avLst>
          </a:prstGeom>
          <a:solidFill>
            <a:schemeClr val="dk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43"/>
          <p:cNvSpPr txBox="1">
            <a:spLocks noGrp="1"/>
          </p:cNvSpPr>
          <p:nvPr>
            <p:ph type="title"/>
          </p:nvPr>
        </p:nvSpPr>
        <p:spPr>
          <a:xfrm>
            <a:off x="2355625" y="2594282"/>
            <a:ext cx="4435500" cy="119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First Task</a:t>
            </a:r>
            <a:endParaRPr dirty="0"/>
          </a:p>
        </p:txBody>
      </p:sp>
      <p:sp>
        <p:nvSpPr>
          <p:cNvPr id="412" name="Google Shape;412;p43"/>
          <p:cNvSpPr txBox="1">
            <a:spLocks noGrp="1"/>
          </p:cNvSpPr>
          <p:nvPr>
            <p:ph type="subTitle" idx="1"/>
          </p:nvPr>
        </p:nvSpPr>
        <p:spPr>
          <a:xfrm>
            <a:off x="2355622" y="3990563"/>
            <a:ext cx="4435500" cy="43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BPKA</a:t>
            </a:r>
            <a:endParaRPr dirty="0"/>
          </a:p>
        </p:txBody>
      </p:sp>
      <p:sp>
        <p:nvSpPr>
          <p:cNvPr id="413" name="Google Shape;413;p43"/>
          <p:cNvSpPr txBox="1">
            <a:spLocks noGrp="1"/>
          </p:cNvSpPr>
          <p:nvPr>
            <p:ph type="title" idx="2"/>
          </p:nvPr>
        </p:nvSpPr>
        <p:spPr>
          <a:xfrm>
            <a:off x="3782272" y="876407"/>
            <a:ext cx="1582200" cy="135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414" name="Google Shape;414;p43"/>
          <p:cNvGrpSpPr/>
          <p:nvPr/>
        </p:nvGrpSpPr>
        <p:grpSpPr>
          <a:xfrm>
            <a:off x="7288342" y="3830770"/>
            <a:ext cx="768600" cy="770700"/>
            <a:chOff x="7657704" y="3832845"/>
            <a:chExt cx="768600" cy="770700"/>
          </a:xfrm>
        </p:grpSpPr>
        <p:sp>
          <p:nvSpPr>
            <p:cNvPr id="415" name="Google Shape;415;p43"/>
            <p:cNvSpPr/>
            <p:nvPr/>
          </p:nvSpPr>
          <p:spPr>
            <a:xfrm>
              <a:off x="7657704" y="3832845"/>
              <a:ext cx="768600" cy="770700"/>
            </a:xfrm>
            <a:prstGeom prst="bevel">
              <a:avLst>
                <a:gd name="adj" fmla="val 17936"/>
              </a:avLst>
            </a:pr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43"/>
            <p:cNvSpPr/>
            <p:nvPr/>
          </p:nvSpPr>
          <p:spPr>
            <a:xfrm>
              <a:off x="7902433" y="4061610"/>
              <a:ext cx="279083" cy="313168"/>
            </a:xfrm>
            <a:custGeom>
              <a:avLst/>
              <a:gdLst/>
              <a:ahLst/>
              <a:cxnLst/>
              <a:rect l="l" t="t" r="r" b="b"/>
              <a:pathLst>
                <a:path w="22575" h="25327" extrusionOk="0">
                  <a:moveTo>
                    <a:pt x="10186" y="0"/>
                  </a:moveTo>
                  <a:lnTo>
                    <a:pt x="8259" y="1927"/>
                  </a:lnTo>
                  <a:lnTo>
                    <a:pt x="17344" y="11012"/>
                  </a:lnTo>
                  <a:lnTo>
                    <a:pt x="0" y="11012"/>
                  </a:lnTo>
                  <a:lnTo>
                    <a:pt x="0" y="13764"/>
                  </a:lnTo>
                  <a:lnTo>
                    <a:pt x="17344" y="13764"/>
                  </a:lnTo>
                  <a:lnTo>
                    <a:pt x="8259" y="23124"/>
                  </a:lnTo>
                  <a:lnTo>
                    <a:pt x="10186" y="25327"/>
                  </a:lnTo>
                  <a:lnTo>
                    <a:pt x="22574" y="12388"/>
                  </a:lnTo>
                  <a:lnTo>
                    <a:pt x="101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7" name="Google Shape;417;p43"/>
          <p:cNvGrpSpPr/>
          <p:nvPr/>
        </p:nvGrpSpPr>
        <p:grpSpPr>
          <a:xfrm>
            <a:off x="1098151" y="3830770"/>
            <a:ext cx="768600" cy="770700"/>
            <a:chOff x="5980776" y="3832845"/>
            <a:chExt cx="768600" cy="770700"/>
          </a:xfrm>
        </p:grpSpPr>
        <p:sp>
          <p:nvSpPr>
            <p:cNvPr id="418" name="Google Shape;418;p43"/>
            <p:cNvSpPr/>
            <p:nvPr/>
          </p:nvSpPr>
          <p:spPr>
            <a:xfrm>
              <a:off x="5980776" y="3832845"/>
              <a:ext cx="768600" cy="770700"/>
            </a:xfrm>
            <a:prstGeom prst="bevel">
              <a:avLst>
                <a:gd name="adj" fmla="val 17936"/>
              </a:avLst>
            </a:pr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43"/>
            <p:cNvSpPr/>
            <p:nvPr/>
          </p:nvSpPr>
          <p:spPr>
            <a:xfrm rot="10800000">
              <a:off x="6225421" y="4061642"/>
              <a:ext cx="279140" cy="313105"/>
            </a:xfrm>
            <a:custGeom>
              <a:avLst/>
              <a:gdLst/>
              <a:ahLst/>
              <a:cxnLst/>
              <a:rect l="l" t="t" r="r" b="b"/>
              <a:pathLst>
                <a:path w="22575" h="25327" extrusionOk="0">
                  <a:moveTo>
                    <a:pt x="10186" y="0"/>
                  </a:moveTo>
                  <a:lnTo>
                    <a:pt x="8259" y="1927"/>
                  </a:lnTo>
                  <a:lnTo>
                    <a:pt x="17344" y="11012"/>
                  </a:lnTo>
                  <a:lnTo>
                    <a:pt x="0" y="11012"/>
                  </a:lnTo>
                  <a:lnTo>
                    <a:pt x="0" y="13764"/>
                  </a:lnTo>
                  <a:lnTo>
                    <a:pt x="17344" y="13764"/>
                  </a:lnTo>
                  <a:lnTo>
                    <a:pt x="8259" y="23124"/>
                  </a:lnTo>
                  <a:lnTo>
                    <a:pt x="10186" y="25327"/>
                  </a:lnTo>
                  <a:lnTo>
                    <a:pt x="22574" y="12388"/>
                  </a:lnTo>
                  <a:lnTo>
                    <a:pt x="101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44"/>
          <p:cNvSpPr txBox="1">
            <a:spLocks noGrp="1"/>
          </p:cNvSpPr>
          <p:nvPr>
            <p:ph type="body" idx="1"/>
          </p:nvPr>
        </p:nvSpPr>
        <p:spPr>
          <a:xfrm>
            <a:off x="5145437" y="1526583"/>
            <a:ext cx="3172588" cy="286259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00584" lvl="0" indent="-9144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Library and Tree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AA76AE-51E5-8FF1-F55A-9193A7A49D2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330" t="12655" r="11860" b="14666"/>
          <a:stretch/>
        </p:blipFill>
        <p:spPr>
          <a:xfrm>
            <a:off x="495945" y="364208"/>
            <a:ext cx="4537300" cy="423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290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44"/>
          <p:cNvSpPr txBox="1">
            <a:spLocks noGrp="1"/>
          </p:cNvSpPr>
          <p:nvPr>
            <p:ph type="body" idx="1"/>
          </p:nvPr>
        </p:nvSpPr>
        <p:spPr>
          <a:xfrm>
            <a:off x="5145437" y="1526583"/>
            <a:ext cx="3172588" cy="286259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00584" lvl="0" indent="-9144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balancing tree, rotate right and left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8D04C08-8DDA-EEC9-D66B-9813A780E7F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461" t="7985" r="8643" b="7646"/>
          <a:stretch/>
        </p:blipFill>
        <p:spPr>
          <a:xfrm>
            <a:off x="550189" y="325465"/>
            <a:ext cx="4401520" cy="4339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1181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44"/>
          <p:cNvSpPr txBox="1">
            <a:spLocks noGrp="1"/>
          </p:cNvSpPr>
          <p:nvPr>
            <p:ph type="body" idx="1"/>
          </p:nvPr>
        </p:nvSpPr>
        <p:spPr>
          <a:xfrm>
            <a:off x="5687877" y="1526583"/>
            <a:ext cx="2630147" cy="286259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00584" lvl="0" indent="-9144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Fungsi</a:t>
            </a:r>
            <a:r>
              <a:rPr lang="en-US" dirty="0"/>
              <a:t> insert pada tree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8E889AE-A57F-CDE1-5FCB-8F2F423BFFB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785" t="11751" r="8256" b="13522"/>
          <a:stretch/>
        </p:blipFill>
        <p:spPr>
          <a:xfrm>
            <a:off x="573438" y="356460"/>
            <a:ext cx="5023872" cy="4254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457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44"/>
          <p:cNvSpPr txBox="1">
            <a:spLocks noGrp="1"/>
          </p:cNvSpPr>
          <p:nvPr>
            <p:ph type="body" idx="1"/>
          </p:nvPr>
        </p:nvSpPr>
        <p:spPr>
          <a:xfrm>
            <a:off x="5713323" y="1526583"/>
            <a:ext cx="2604702" cy="286259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00584" lvl="0" indent="-9144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Pada </a:t>
            </a:r>
            <a:r>
              <a:rPr lang="en-US" dirty="0" err="1"/>
              <a:t>fungsi</a:t>
            </a:r>
            <a:r>
              <a:rPr lang="en-US" dirty="0"/>
              <a:t> main,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diinput</a:t>
            </a:r>
            <a:r>
              <a:rPr lang="en-US" dirty="0"/>
              <a:t> baris </a:t>
            </a:r>
            <a:r>
              <a:rPr lang="en-US" dirty="0" err="1"/>
              <a:t>pertama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</a:t>
            </a:r>
            <a:r>
              <a:rPr lang="en-US" dirty="0" err="1"/>
              <a:t>root+node</a:t>
            </a:r>
            <a:r>
              <a:rPr lang="en-US" dirty="0"/>
              <a:t>, </a:t>
            </a:r>
            <a:r>
              <a:rPr lang="en-US" dirty="0" err="1"/>
              <a:t>lalu</a:t>
            </a:r>
            <a:r>
              <a:rPr lang="en-US" dirty="0"/>
              <a:t> baris </a:t>
            </a:r>
            <a:r>
              <a:rPr lang="en-US" dirty="0" err="1"/>
              <a:t>kedua</a:t>
            </a:r>
            <a:r>
              <a:rPr lang="en-US" dirty="0"/>
              <a:t> </a:t>
            </a:r>
            <a:r>
              <a:rPr lang="en-US" dirty="0" err="1"/>
              <a:t>berisi</a:t>
            </a:r>
            <a:r>
              <a:rPr lang="en-US" dirty="0"/>
              <a:t> root dan node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dijadikan</a:t>
            </a:r>
            <a:r>
              <a:rPr lang="en-US" dirty="0"/>
              <a:t> tree, baris </a:t>
            </a:r>
            <a:r>
              <a:rPr lang="en-US" dirty="0" err="1"/>
              <a:t>ketiga</a:t>
            </a:r>
            <a:r>
              <a:rPr lang="en-US" dirty="0"/>
              <a:t> </a:t>
            </a:r>
            <a:r>
              <a:rPr lang="en-US" dirty="0" err="1"/>
              <a:t>berisi</a:t>
            </a:r>
            <a:r>
              <a:rPr lang="en-US" dirty="0"/>
              <a:t> node </a:t>
            </a:r>
            <a:r>
              <a:rPr lang="en-US" dirty="0" err="1"/>
              <a:t>baru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dimasukkan</a:t>
            </a:r>
            <a:r>
              <a:rPr lang="en-US" dirty="0"/>
              <a:t> tree dan </a:t>
            </a:r>
            <a:r>
              <a:rPr lang="en-US" dirty="0" err="1"/>
              <a:t>nantinya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dilihat</a:t>
            </a:r>
            <a:r>
              <a:rPr lang="en-US" dirty="0"/>
              <a:t> </a:t>
            </a:r>
            <a:r>
              <a:rPr lang="en-US" dirty="0" err="1"/>
              <a:t>apakah</a:t>
            </a:r>
            <a:r>
              <a:rPr lang="en-US" dirty="0"/>
              <a:t> node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menjaga</a:t>
            </a:r>
            <a:r>
              <a:rPr lang="en-US" dirty="0"/>
              <a:t> </a:t>
            </a:r>
            <a:r>
              <a:rPr lang="en-US" dirty="0" err="1"/>
              <a:t>keseimbangan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tidak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7750D6-B4A4-9186-C3A8-9D2598A5B4E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972" t="12354" r="8824" b="14665"/>
          <a:stretch/>
        </p:blipFill>
        <p:spPr>
          <a:xfrm>
            <a:off x="526942" y="395207"/>
            <a:ext cx="5186381" cy="4223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0785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44"/>
          <p:cNvSpPr txBox="1">
            <a:spLocks noGrp="1"/>
          </p:cNvSpPr>
          <p:nvPr>
            <p:ph type="body" idx="1"/>
          </p:nvPr>
        </p:nvSpPr>
        <p:spPr>
          <a:xfrm>
            <a:off x="5145437" y="1526583"/>
            <a:ext cx="3172588" cy="286259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00584" indent="-9144">
              <a:buNone/>
            </a:pPr>
            <a:r>
              <a:rPr lang="sv-SE" dirty="0"/>
              <a:t>Output dari menjalankan program dan memasukkan input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22CDFE8-3302-E535-4034-02F67AA5E0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437" y="1361519"/>
            <a:ext cx="3998563" cy="3272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714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44"/>
          <p:cNvSpPr txBox="1">
            <a:spLocks noGrp="1"/>
          </p:cNvSpPr>
          <p:nvPr>
            <p:ph type="body" idx="1"/>
          </p:nvPr>
        </p:nvSpPr>
        <p:spPr>
          <a:xfrm>
            <a:off x="4765729" y="1172959"/>
            <a:ext cx="3552296" cy="32162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00584" lvl="0" indent="-9144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Disini</a:t>
            </a:r>
            <a:r>
              <a:rPr lang="en-US" dirty="0"/>
              <a:t> </a:t>
            </a:r>
            <a:r>
              <a:rPr lang="en-US" dirty="0" err="1"/>
              <a:t>dibuatlah</a:t>
            </a:r>
            <a:r>
              <a:rPr lang="en-US" dirty="0"/>
              <a:t> struct </a:t>
            </a:r>
            <a:r>
              <a:rPr lang="en-US" dirty="0" err="1"/>
              <a:t>untuk</a:t>
            </a:r>
            <a:r>
              <a:rPr lang="en-US" dirty="0"/>
              <a:t> node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dijadikan</a:t>
            </a:r>
            <a:r>
              <a:rPr lang="en-US" dirty="0"/>
              <a:t> AVL tree dan prototype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fungsi-fungsi</a:t>
            </a:r>
            <a:r>
              <a:rPr lang="en-US" dirty="0"/>
              <a:t> pada tree, dan juga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updatehheight</a:t>
            </a:r>
            <a:r>
              <a:rPr lang="en-US" dirty="0"/>
              <a:t>, </a:t>
            </a:r>
            <a:r>
              <a:rPr lang="en-US" dirty="0" err="1"/>
              <a:t>sumvertical</a:t>
            </a:r>
            <a:r>
              <a:rPr lang="en-US" dirty="0"/>
              <a:t>, </a:t>
            </a:r>
            <a:r>
              <a:rPr lang="en-US" dirty="0" err="1"/>
              <a:t>balancefactor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0E5702-1BAC-2360-B814-F5061399603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610" t="8135" r="9683" b="8099"/>
          <a:stretch/>
        </p:blipFill>
        <p:spPr>
          <a:xfrm>
            <a:off x="554755" y="363241"/>
            <a:ext cx="3552297" cy="430852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44"/>
          <p:cNvSpPr txBox="1">
            <a:spLocks noGrp="1"/>
          </p:cNvSpPr>
          <p:nvPr>
            <p:ph type="body" idx="1"/>
          </p:nvPr>
        </p:nvSpPr>
        <p:spPr>
          <a:xfrm>
            <a:off x="4765729" y="1172959"/>
            <a:ext cx="3552296" cy="32162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00584" lvl="0" indent="-9144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Lalu pada </a:t>
            </a:r>
            <a:r>
              <a:rPr lang="en-US" dirty="0" err="1"/>
              <a:t>fungsi</a:t>
            </a:r>
            <a:r>
              <a:rPr lang="en-US" dirty="0"/>
              <a:t> main,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memasukkan</a:t>
            </a:r>
            <a:r>
              <a:rPr lang="en-US" dirty="0"/>
              <a:t> </a:t>
            </a:r>
            <a:r>
              <a:rPr lang="en-US" dirty="0" err="1"/>
              <a:t>angka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perintah</a:t>
            </a:r>
            <a:r>
              <a:rPr lang="en-US" dirty="0"/>
              <a:t> “MASUKKAN” dan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dijadikan</a:t>
            </a:r>
            <a:r>
              <a:rPr lang="en-US" dirty="0"/>
              <a:t> root</a:t>
            </a:r>
            <a:br>
              <a:rPr lang="en-US" dirty="0"/>
            </a:br>
            <a:r>
              <a:rPr lang="en-US" dirty="0"/>
              <a:t>dan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memasukkan</a:t>
            </a:r>
            <a:r>
              <a:rPr lang="en-US" dirty="0"/>
              <a:t> </a:t>
            </a:r>
            <a:r>
              <a:rPr lang="en-US" dirty="0" err="1"/>
              <a:t>perintah</a:t>
            </a:r>
            <a:r>
              <a:rPr lang="en-US" dirty="0"/>
              <a:t> HITUNG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penjumlahan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vertical garis </a:t>
            </a:r>
            <a:r>
              <a:rPr lang="en-US" dirty="0" err="1"/>
              <a:t>lurus</a:t>
            </a:r>
            <a:r>
              <a:rPr lang="en-US" dirty="0"/>
              <a:t> </a:t>
            </a:r>
            <a:r>
              <a:rPr lang="en-US" dirty="0" err="1"/>
              <a:t>baru</a:t>
            </a:r>
            <a:r>
              <a:rPr lang="en-US" dirty="0"/>
              <a:t> di </a:t>
            </a:r>
            <a:r>
              <a:rPr lang="en-US" dirty="0" err="1"/>
              <a:t>kuadratkan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dan </a:t>
            </a:r>
            <a:r>
              <a:rPr lang="en-US" dirty="0" err="1"/>
              <a:t>dijumlahkan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keseluruhan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70B85BA-CEEC-FDE3-9928-441371CE2CB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198" t="8437" r="11094" b="9002"/>
          <a:stretch/>
        </p:blipFill>
        <p:spPr>
          <a:xfrm>
            <a:off x="565689" y="371960"/>
            <a:ext cx="3401878" cy="4246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493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44"/>
          <p:cNvSpPr txBox="1">
            <a:spLocks noGrp="1"/>
          </p:cNvSpPr>
          <p:nvPr>
            <p:ph type="body" idx="1"/>
          </p:nvPr>
        </p:nvSpPr>
        <p:spPr>
          <a:xfrm>
            <a:off x="5811863" y="1172959"/>
            <a:ext cx="2506161" cy="32162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00584" lvl="0" indent="-9144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Disini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height dan update height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menghitung</a:t>
            </a:r>
            <a:r>
              <a:rPr lang="en-US" dirty="0"/>
              <a:t> </a:t>
            </a:r>
            <a:r>
              <a:rPr lang="en-US" dirty="0" err="1"/>
              <a:t>kolom</a:t>
            </a:r>
            <a:r>
              <a:rPr lang="en-US" dirty="0"/>
              <a:t>, </a:t>
            </a:r>
            <a:r>
              <a:rPr lang="en-US" dirty="0" err="1"/>
              <a:t>lalu</a:t>
            </a:r>
            <a:r>
              <a:rPr lang="en-US" dirty="0"/>
              <a:t> balance factor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menyeimbangkan</a:t>
            </a:r>
            <a:r>
              <a:rPr lang="en-US" dirty="0"/>
              <a:t> tree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505A0CF-E645-7CEE-9754-3299B5E6984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899" t="9793" r="9636" b="10207"/>
          <a:stretch/>
        </p:blipFill>
        <p:spPr>
          <a:xfrm>
            <a:off x="557938" y="371958"/>
            <a:ext cx="5145439" cy="4269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455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44"/>
          <p:cNvSpPr txBox="1">
            <a:spLocks noGrp="1"/>
          </p:cNvSpPr>
          <p:nvPr>
            <p:ph type="body" idx="1"/>
          </p:nvPr>
        </p:nvSpPr>
        <p:spPr>
          <a:xfrm>
            <a:off x="4765729" y="1172959"/>
            <a:ext cx="3552296" cy="32162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00584" lvl="0" indent="-9144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Disini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menaruh</a:t>
            </a:r>
            <a:r>
              <a:rPr lang="en-US" dirty="0"/>
              <a:t> node </a:t>
            </a:r>
            <a:r>
              <a:rPr lang="en-US" dirty="0" err="1"/>
              <a:t>ke</a:t>
            </a:r>
            <a:r>
              <a:rPr lang="en-US" dirty="0"/>
              <a:t> left and right,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root/node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ditaruh</a:t>
            </a:r>
            <a:r>
              <a:rPr lang="en-US" dirty="0"/>
              <a:t> </a:t>
            </a:r>
            <a:r>
              <a:rPr lang="en-US" dirty="0" err="1"/>
              <a:t>kanan</a:t>
            </a:r>
            <a:r>
              <a:rPr lang="en-US" dirty="0"/>
              <a:t>,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kecil</a:t>
            </a:r>
            <a:r>
              <a:rPr lang="en-US" dirty="0"/>
              <a:t> </a:t>
            </a:r>
            <a:r>
              <a:rPr lang="en-US" dirty="0" err="1"/>
              <a:t>ditaruh</a:t>
            </a:r>
            <a:r>
              <a:rPr lang="en-US" dirty="0"/>
              <a:t> </a:t>
            </a:r>
            <a:r>
              <a:rPr lang="en-US" dirty="0" err="1"/>
              <a:t>kiri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7DC3708-499B-4E9C-A586-C947417E3FD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369" t="10396" r="17018" b="10659"/>
          <a:stretch/>
        </p:blipFill>
        <p:spPr>
          <a:xfrm>
            <a:off x="542440" y="371959"/>
            <a:ext cx="2812943" cy="4258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57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44"/>
          <p:cNvSpPr txBox="1">
            <a:spLocks noGrp="1"/>
          </p:cNvSpPr>
          <p:nvPr>
            <p:ph type="body" idx="1"/>
          </p:nvPr>
        </p:nvSpPr>
        <p:spPr>
          <a:xfrm>
            <a:off x="4765729" y="1172959"/>
            <a:ext cx="3552296" cy="32162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00584" lvl="0" indent="-9144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Disini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insert </a:t>
            </a:r>
            <a:r>
              <a:rPr lang="en-US" dirty="0" err="1"/>
              <a:t>biasa</a:t>
            </a:r>
            <a:r>
              <a:rPr lang="en-US" dirty="0"/>
              <a:t> pada tree, dan sum vertical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penjumlahan</a:t>
            </a:r>
            <a:r>
              <a:rPr lang="en-US" dirty="0"/>
              <a:t> vertical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D8D5FA8-DFEC-C868-2B6C-C0DA3F71502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662" t="5122" r="11025" b="6892"/>
          <a:stretch/>
        </p:blipFill>
        <p:spPr>
          <a:xfrm>
            <a:off x="557939" y="308997"/>
            <a:ext cx="2936929" cy="4361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365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44"/>
          <p:cNvSpPr txBox="1">
            <a:spLocks noGrp="1"/>
          </p:cNvSpPr>
          <p:nvPr>
            <p:ph type="body" idx="1"/>
          </p:nvPr>
        </p:nvSpPr>
        <p:spPr>
          <a:xfrm>
            <a:off x="4873477" y="1518834"/>
            <a:ext cx="3444547" cy="287034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00584" lvl="0" indent="-9144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Output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menjalankan</a:t>
            </a:r>
            <a:r>
              <a:rPr lang="en-US" dirty="0"/>
              <a:t> program dan </a:t>
            </a:r>
            <a:r>
              <a:rPr lang="en-US" dirty="0" err="1"/>
              <a:t>memasukkan</a:t>
            </a:r>
            <a:r>
              <a:rPr lang="en-US" dirty="0"/>
              <a:t> input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6DC47D8-9EE0-A904-159C-B753EC609C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152" y="1340603"/>
            <a:ext cx="4302325" cy="3291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9994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43"/>
          <p:cNvSpPr/>
          <p:nvPr/>
        </p:nvSpPr>
        <p:spPr>
          <a:xfrm>
            <a:off x="3579150" y="565186"/>
            <a:ext cx="1985700" cy="1990800"/>
          </a:xfrm>
          <a:prstGeom prst="bevel">
            <a:avLst>
              <a:gd name="adj" fmla="val 9055"/>
            </a:avLst>
          </a:prstGeom>
          <a:solidFill>
            <a:schemeClr val="accent1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43"/>
          <p:cNvSpPr/>
          <p:nvPr/>
        </p:nvSpPr>
        <p:spPr>
          <a:xfrm>
            <a:off x="1981040" y="3832845"/>
            <a:ext cx="5193000" cy="770700"/>
          </a:xfrm>
          <a:prstGeom prst="bevel">
            <a:avLst>
              <a:gd name="adj" fmla="val 17936"/>
            </a:avLst>
          </a:prstGeom>
          <a:solidFill>
            <a:schemeClr val="dk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43"/>
          <p:cNvSpPr txBox="1">
            <a:spLocks noGrp="1"/>
          </p:cNvSpPr>
          <p:nvPr>
            <p:ph type="title"/>
          </p:nvPr>
        </p:nvSpPr>
        <p:spPr>
          <a:xfrm>
            <a:off x="2065089" y="2555786"/>
            <a:ext cx="5013819" cy="119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Second Task</a:t>
            </a:r>
            <a:endParaRPr dirty="0"/>
          </a:p>
        </p:txBody>
      </p:sp>
      <p:sp>
        <p:nvSpPr>
          <p:cNvPr id="412" name="Google Shape;412;p43"/>
          <p:cNvSpPr txBox="1">
            <a:spLocks noGrp="1"/>
          </p:cNvSpPr>
          <p:nvPr>
            <p:ph type="subTitle" idx="1"/>
          </p:nvPr>
        </p:nvSpPr>
        <p:spPr>
          <a:xfrm>
            <a:off x="2355622" y="3990563"/>
            <a:ext cx="4435500" cy="43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CUCKER</a:t>
            </a:r>
            <a:endParaRPr dirty="0"/>
          </a:p>
        </p:txBody>
      </p:sp>
      <p:sp>
        <p:nvSpPr>
          <p:cNvPr id="413" name="Google Shape;413;p43"/>
          <p:cNvSpPr txBox="1">
            <a:spLocks noGrp="1"/>
          </p:cNvSpPr>
          <p:nvPr>
            <p:ph type="title" idx="2"/>
          </p:nvPr>
        </p:nvSpPr>
        <p:spPr>
          <a:xfrm>
            <a:off x="3716061" y="882586"/>
            <a:ext cx="1711877" cy="135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grpSp>
        <p:nvGrpSpPr>
          <p:cNvPr id="414" name="Google Shape;414;p43"/>
          <p:cNvGrpSpPr/>
          <p:nvPr/>
        </p:nvGrpSpPr>
        <p:grpSpPr>
          <a:xfrm>
            <a:off x="7288342" y="3830770"/>
            <a:ext cx="768600" cy="770700"/>
            <a:chOff x="7657704" y="3832845"/>
            <a:chExt cx="768600" cy="770700"/>
          </a:xfrm>
        </p:grpSpPr>
        <p:sp>
          <p:nvSpPr>
            <p:cNvPr id="415" name="Google Shape;415;p43"/>
            <p:cNvSpPr/>
            <p:nvPr/>
          </p:nvSpPr>
          <p:spPr>
            <a:xfrm>
              <a:off x="7657704" y="3832845"/>
              <a:ext cx="768600" cy="770700"/>
            </a:xfrm>
            <a:prstGeom prst="bevel">
              <a:avLst>
                <a:gd name="adj" fmla="val 17936"/>
              </a:avLst>
            </a:pr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43"/>
            <p:cNvSpPr/>
            <p:nvPr/>
          </p:nvSpPr>
          <p:spPr>
            <a:xfrm>
              <a:off x="7902433" y="4061610"/>
              <a:ext cx="279083" cy="313168"/>
            </a:xfrm>
            <a:custGeom>
              <a:avLst/>
              <a:gdLst/>
              <a:ahLst/>
              <a:cxnLst/>
              <a:rect l="l" t="t" r="r" b="b"/>
              <a:pathLst>
                <a:path w="22575" h="25327" extrusionOk="0">
                  <a:moveTo>
                    <a:pt x="10186" y="0"/>
                  </a:moveTo>
                  <a:lnTo>
                    <a:pt x="8259" y="1927"/>
                  </a:lnTo>
                  <a:lnTo>
                    <a:pt x="17344" y="11012"/>
                  </a:lnTo>
                  <a:lnTo>
                    <a:pt x="0" y="11012"/>
                  </a:lnTo>
                  <a:lnTo>
                    <a:pt x="0" y="13764"/>
                  </a:lnTo>
                  <a:lnTo>
                    <a:pt x="17344" y="13764"/>
                  </a:lnTo>
                  <a:lnTo>
                    <a:pt x="8259" y="23124"/>
                  </a:lnTo>
                  <a:lnTo>
                    <a:pt x="10186" y="25327"/>
                  </a:lnTo>
                  <a:lnTo>
                    <a:pt x="22574" y="12388"/>
                  </a:lnTo>
                  <a:lnTo>
                    <a:pt x="101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7" name="Google Shape;417;p43"/>
          <p:cNvGrpSpPr/>
          <p:nvPr/>
        </p:nvGrpSpPr>
        <p:grpSpPr>
          <a:xfrm>
            <a:off x="1098151" y="3830770"/>
            <a:ext cx="768600" cy="770700"/>
            <a:chOff x="5980776" y="3832845"/>
            <a:chExt cx="768600" cy="770700"/>
          </a:xfrm>
        </p:grpSpPr>
        <p:sp>
          <p:nvSpPr>
            <p:cNvPr id="418" name="Google Shape;418;p43"/>
            <p:cNvSpPr/>
            <p:nvPr/>
          </p:nvSpPr>
          <p:spPr>
            <a:xfrm>
              <a:off x="5980776" y="3832845"/>
              <a:ext cx="768600" cy="770700"/>
            </a:xfrm>
            <a:prstGeom prst="bevel">
              <a:avLst>
                <a:gd name="adj" fmla="val 17936"/>
              </a:avLst>
            </a:pr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43"/>
            <p:cNvSpPr/>
            <p:nvPr/>
          </p:nvSpPr>
          <p:spPr>
            <a:xfrm rot="10800000">
              <a:off x="6225421" y="4061642"/>
              <a:ext cx="279140" cy="313105"/>
            </a:xfrm>
            <a:custGeom>
              <a:avLst/>
              <a:gdLst/>
              <a:ahLst/>
              <a:cxnLst/>
              <a:rect l="l" t="t" r="r" b="b"/>
              <a:pathLst>
                <a:path w="22575" h="25327" extrusionOk="0">
                  <a:moveTo>
                    <a:pt x="10186" y="0"/>
                  </a:moveTo>
                  <a:lnTo>
                    <a:pt x="8259" y="1927"/>
                  </a:lnTo>
                  <a:lnTo>
                    <a:pt x="17344" y="11012"/>
                  </a:lnTo>
                  <a:lnTo>
                    <a:pt x="0" y="11012"/>
                  </a:lnTo>
                  <a:lnTo>
                    <a:pt x="0" y="13764"/>
                  </a:lnTo>
                  <a:lnTo>
                    <a:pt x="17344" y="13764"/>
                  </a:lnTo>
                  <a:lnTo>
                    <a:pt x="8259" y="23124"/>
                  </a:lnTo>
                  <a:lnTo>
                    <a:pt x="10186" y="25327"/>
                  </a:lnTo>
                  <a:lnTo>
                    <a:pt x="22574" y="12388"/>
                  </a:lnTo>
                  <a:lnTo>
                    <a:pt x="101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489591506"/>
      </p:ext>
    </p:extLst>
  </p:cSld>
  <p:clrMapOvr>
    <a:masterClrMapping/>
  </p:clrMapOvr>
</p:sld>
</file>

<file path=ppt/theme/theme1.xml><?xml version="1.0" encoding="utf-8"?>
<a:theme xmlns:a="http://schemas.openxmlformats.org/drawingml/2006/main" name="Data-driven Programming Class for University for College: Data Management Technology by Slidesgo">
  <a:themeElements>
    <a:clrScheme name="Simple Light">
      <a:dk1>
        <a:srgbClr val="42413F"/>
      </a:dk1>
      <a:lt1>
        <a:srgbClr val="FFFFFF"/>
      </a:lt1>
      <a:dk2>
        <a:srgbClr val="F3F3F3"/>
      </a:dk2>
      <a:lt2>
        <a:srgbClr val="CCCCCC"/>
      </a:lt2>
      <a:accent1>
        <a:srgbClr val="FF7307"/>
      </a:accent1>
      <a:accent2>
        <a:srgbClr val="E46503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730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928</TotalTime>
  <Words>303</Words>
  <Application>Microsoft Office PowerPoint</Application>
  <PresentationFormat>On-screen Show (16:9)</PresentationFormat>
  <Paragraphs>33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Orbitron</vt:lpstr>
      <vt:lpstr>Catamaran</vt:lpstr>
      <vt:lpstr>Bebas Neue</vt:lpstr>
      <vt:lpstr>Nunito Light</vt:lpstr>
      <vt:lpstr>Arial</vt:lpstr>
      <vt:lpstr>Data-driven Programming Class for University for College: Data Management Technology by Slidesgo</vt:lpstr>
      <vt:lpstr>Penjelasan 3 code dari Praktikum 3</vt:lpstr>
      <vt:lpstr>First Task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Second Task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Third Task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 Jawaban dari Soal minggu lalu</dc:title>
  <cp:lastModifiedBy>HANIF FURQAN</cp:lastModifiedBy>
  <cp:revision>4</cp:revision>
  <dcterms:modified xsi:type="dcterms:W3CDTF">2023-06-07T23:08:11Z</dcterms:modified>
</cp:coreProperties>
</file>