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9" r:id="rId3"/>
    <p:sldId id="260" r:id="rId4"/>
    <p:sldId id="312" r:id="rId5"/>
    <p:sldId id="313" r:id="rId6"/>
    <p:sldId id="314" r:id="rId7"/>
    <p:sldId id="315" r:id="rId8"/>
    <p:sldId id="316" r:id="rId9"/>
    <p:sldId id="290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tamaran" panose="020B0604020202020204" charset="0"/>
      <p:regular r:id="rId13"/>
      <p:bold r:id="rId14"/>
    </p:embeddedFont>
    <p:embeddedFont>
      <p:font typeface="Nunito Light" pitchFamily="2" charset="0"/>
      <p:regular r:id="rId15"/>
      <p:italic r:id="rId16"/>
    </p:embeddedFont>
    <p:embeddedFont>
      <p:font typeface="Orbitron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D3829-87F2-4985-BA4B-4AA2EA8287EF}">
  <a:tblStyle styleId="{FB1D3829-87F2-4985-BA4B-4AA2EA828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47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71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58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26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68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0a7be6e973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0a7be6e973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5" name="Google Shape;35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8" name="Google Shape;38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" name="Google Shape;39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" name="Google Shape;40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42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3" name="Google Shape;43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4" name="Google Shape;44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5" name="Google Shape;45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" name="Google Shape;47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1"/>
          </p:nvPr>
        </p:nvSpPr>
        <p:spPr>
          <a:xfrm>
            <a:off x="975100" y="1614025"/>
            <a:ext cx="49287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717750" y="4277725"/>
            <a:ext cx="77085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80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717771" y="3832844"/>
            <a:ext cx="5193000" cy="870892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895430" y="4061610"/>
            <a:ext cx="48576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y Mohammad Hanif Furqan Aufa Putra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5025221161</a:t>
            </a:r>
          </a:p>
        </p:txBody>
      </p:sp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 Jawaban dari Soal minggu lalu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5980684" y="385520"/>
            <a:ext cx="2445544" cy="4318216"/>
            <a:chOff x="5980801" y="539500"/>
            <a:chExt cx="2445544" cy="4160130"/>
          </a:xfrm>
        </p:grpSpPr>
        <p:sp>
          <p:nvSpPr>
            <p:cNvPr id="341" name="Google Shape;341;p40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40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43" name="Google Shape;343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44" name="Google Shape;344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45" name="Google Shape;345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" name="Google Shape;347;p40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40"/>
            <p:cNvGrpSpPr/>
            <p:nvPr/>
          </p:nvGrpSpPr>
          <p:grpSpPr>
            <a:xfrm>
              <a:off x="7657704" y="3832845"/>
              <a:ext cx="768600" cy="866785"/>
              <a:chOff x="7657704" y="3832845"/>
              <a:chExt cx="768600" cy="866785"/>
            </a:xfrm>
          </p:grpSpPr>
          <p:sp>
            <p:nvSpPr>
              <p:cNvPr id="350" name="Google Shape;350;p40"/>
              <p:cNvSpPr/>
              <p:nvPr/>
            </p:nvSpPr>
            <p:spPr>
              <a:xfrm>
                <a:off x="7657704" y="3832845"/>
                <a:ext cx="768600" cy="866785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40"/>
            <p:cNvGrpSpPr/>
            <p:nvPr/>
          </p:nvGrpSpPr>
          <p:grpSpPr>
            <a:xfrm>
              <a:off x="6819240" y="3832845"/>
              <a:ext cx="768600" cy="839009"/>
              <a:chOff x="6819240" y="3832845"/>
              <a:chExt cx="768600" cy="839009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6819240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40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40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40"/>
            <p:cNvGrpSpPr/>
            <p:nvPr/>
          </p:nvGrpSpPr>
          <p:grpSpPr>
            <a:xfrm>
              <a:off x="5980801" y="3832845"/>
              <a:ext cx="768600" cy="839009"/>
              <a:chOff x="5980776" y="3832845"/>
              <a:chExt cx="768600" cy="839009"/>
            </a:xfrm>
          </p:grpSpPr>
          <p:sp>
            <p:nvSpPr>
              <p:cNvPr id="361" name="Google Shape;361;p40"/>
              <p:cNvSpPr/>
              <p:nvPr/>
            </p:nvSpPr>
            <p:spPr>
              <a:xfrm>
                <a:off x="5980776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40"/>
            <p:cNvSpPr/>
            <p:nvPr/>
          </p:nvSpPr>
          <p:spPr>
            <a:xfrm>
              <a:off x="7055495" y="768250"/>
              <a:ext cx="1134600" cy="313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rbitron"/>
                  <a:ea typeface="Orbitron"/>
                  <a:cs typeface="Orbitron"/>
                  <a:sym typeface="Orbitron"/>
                </a:rPr>
                <a:t>“By Slidesgo”</a:t>
              </a:r>
              <a:endParaRPr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40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66" name="Google Shape;366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40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69" name="Google Shape;369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0" name="Google Shape;370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1" name="Google Shape;371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Task</a:t>
            </a:r>
            <a:endParaRPr dirty="0"/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to calculate Factorial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624675"/>
            <a:ext cx="3552296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code </a:t>
            </a:r>
            <a:r>
              <a:rPr lang="en-US" dirty="0" err="1"/>
              <a:t>akan</a:t>
            </a:r>
            <a:r>
              <a:rPr lang="en-US" dirty="0"/>
              <a:t> overload*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melebih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9</a:t>
            </a: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Function to calculate Factorial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DBF91-8155-C457-4C35-4078B44E8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1" b="89841" l="9709" r="92536">
                        <a14:foregroundMark x1="9951" y1="13247" x2="6796" y2="75100"/>
                        <a14:foregroundMark x1="6796" y1="75100" x2="9709" y2="85558"/>
                        <a14:foregroundMark x1="9709" y1="85558" x2="15959" y2="86355"/>
                        <a14:foregroundMark x1="90109" y1="13745" x2="92536" y2="25598"/>
                        <a14:foregroundMark x1="92536" y1="25598" x2="89078" y2="84363"/>
                        <a14:foregroundMark x1="89078" y1="84363" x2="87985" y2="852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227" y="883403"/>
            <a:ext cx="4905214" cy="4187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065089" y="2555786"/>
            <a:ext cx="5013819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Task</a:t>
            </a:r>
            <a:endParaRPr dirty="0"/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to calculate X Power by Y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716061" y="882586"/>
            <a:ext cx="1711877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959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624675"/>
            <a:ext cx="3552296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header </a:t>
            </a:r>
            <a:r>
              <a:rPr lang="en-US" dirty="0" err="1"/>
              <a:t>yaitu</a:t>
            </a:r>
            <a:r>
              <a:rPr lang="en-US" dirty="0"/>
              <a:t> pow</a:t>
            </a: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to calculate X Power by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5BB01-CD6B-C52E-4919-F2279BDB2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4" b="89876" l="6271" r="90704">
                        <a14:foregroundMark x1="10506" y1="13223" x2="7426" y2="23864"/>
                        <a14:foregroundMark x1="7426" y1="23864" x2="6271" y2="81302"/>
                        <a14:foregroundMark x1="6271" y1="81302" x2="12541" y2="86777"/>
                        <a14:foregroundMark x1="12541" y1="86777" x2="12541" y2="86777"/>
                        <a14:foregroundMark x1="12211" y1="15909" x2="84708" y2="22521"/>
                        <a14:foregroundMark x1="84708" y1="22521" x2="91034" y2="42975"/>
                        <a14:foregroundMark x1="91034" y1="42975" x2="92024" y2="75413"/>
                        <a14:foregroundMark x1="92024" y1="75413" x2="90704" y2="85640"/>
                        <a14:foregroundMark x1="90704" y1="85640" x2="36854" y2="84711"/>
                        <a14:foregroundMark x1="9571" y1="26033" x2="18262" y2="25826"/>
                        <a14:foregroundMark x1="18262" y1="25826" x2="21287" y2="43595"/>
                        <a14:foregroundMark x1="21287" y1="43595" x2="30088" y2="58988"/>
                        <a14:foregroundMark x1="30088" y1="58988" x2="23927" y2="65909"/>
                        <a14:foregroundMark x1="23927" y1="65909" x2="26238" y2="53202"/>
                        <a14:foregroundMark x1="26238" y1="53202" x2="11496" y2="47934"/>
                        <a14:foregroundMark x1="11496" y1="47934" x2="29813" y2="51550"/>
                        <a14:foregroundMark x1="29813" y1="51550" x2="32013" y2="588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471" y="996700"/>
            <a:ext cx="4802368" cy="4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065089" y="2555786"/>
            <a:ext cx="5013819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Task</a:t>
            </a:r>
            <a:endParaRPr dirty="0"/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to show prime number with range of a to b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716061" y="882586"/>
            <a:ext cx="1711877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439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3955252" y="1526583"/>
            <a:ext cx="4362773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prime number</a:t>
            </a: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Function to show prime number with range of a to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AD67F-629F-06AE-69AE-C8849AE75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0" y="773202"/>
            <a:ext cx="4243884" cy="43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517397" y="1526583"/>
            <a:ext cx="2800628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Range 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loop dan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 </a:t>
            </a:r>
            <a:r>
              <a:rPr lang="en-US" dirty="0" err="1"/>
              <a:t>dalam</a:t>
            </a:r>
            <a:r>
              <a:rPr lang="en-US" dirty="0"/>
              <a:t> range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tampilkan</a:t>
            </a: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Function to show prime number with range of a to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432B4-B453-98E8-9B36-7D6429A9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1" b="89827" l="8184" r="91872">
                        <a14:foregroundMark x1="11211" y1="13820" x2="8128" y2="24472"/>
                        <a14:foregroundMark x1="8128" y1="24472" x2="8184" y2="79175"/>
                        <a14:foregroundMark x1="8184" y1="79175" x2="14070" y2="86660"/>
                        <a14:foregroundMark x1="14070" y1="86660" x2="19899" y2="86180"/>
                        <a14:foregroundMark x1="89182" y1="14491" x2="92489" y2="28503"/>
                        <a14:foregroundMark x1="92489" y1="28503" x2="91872" y2="84165"/>
                        <a14:foregroundMark x1="91872" y1="84165" x2="86771" y2="882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930" y="898901"/>
            <a:ext cx="5666185" cy="41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74"/>
          <p:cNvGrpSpPr/>
          <p:nvPr/>
        </p:nvGrpSpPr>
        <p:grpSpPr>
          <a:xfrm>
            <a:off x="7657704" y="2972023"/>
            <a:ext cx="768600" cy="770700"/>
            <a:chOff x="7657704" y="3832845"/>
            <a:chExt cx="768600" cy="770700"/>
          </a:xfrm>
        </p:grpSpPr>
        <p:sp>
          <p:nvSpPr>
            <p:cNvPr id="1221" name="Google Shape;1221;p74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74"/>
          <p:cNvGrpSpPr/>
          <p:nvPr/>
        </p:nvGrpSpPr>
        <p:grpSpPr>
          <a:xfrm>
            <a:off x="6819240" y="2972023"/>
            <a:ext cx="768600" cy="770700"/>
            <a:chOff x="6819240" y="3832845"/>
            <a:chExt cx="768600" cy="770700"/>
          </a:xfrm>
        </p:grpSpPr>
        <p:sp>
          <p:nvSpPr>
            <p:cNvPr id="1224" name="Google Shape;1224;p74"/>
            <p:cNvSpPr/>
            <p:nvPr/>
          </p:nvSpPr>
          <p:spPr>
            <a:xfrm>
              <a:off x="6819240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rot="5400000">
              <a:off x="7063946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74"/>
          <p:cNvGrpSpPr/>
          <p:nvPr/>
        </p:nvGrpSpPr>
        <p:grpSpPr>
          <a:xfrm>
            <a:off x="5980801" y="2972023"/>
            <a:ext cx="768600" cy="770700"/>
            <a:chOff x="5980776" y="3832845"/>
            <a:chExt cx="768600" cy="770700"/>
          </a:xfrm>
        </p:grpSpPr>
        <p:sp>
          <p:nvSpPr>
            <p:cNvPr id="1227" name="Google Shape;1227;p74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1"/>
                </a:solidFill>
              </a:rPr>
              <a:t>you!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9" name="Google Shape;1249;p74"/>
          <p:cNvSpPr/>
          <p:nvPr/>
        </p:nvSpPr>
        <p:spPr>
          <a:xfrm>
            <a:off x="4315345" y="2972025"/>
            <a:ext cx="1607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74"/>
          <p:cNvSpPr/>
          <p:nvPr/>
        </p:nvSpPr>
        <p:spPr>
          <a:xfrm>
            <a:off x="5980811" y="2148075"/>
            <a:ext cx="16071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7665036" y="1324743"/>
            <a:ext cx="7686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74"/>
          <p:cNvSpPr/>
          <p:nvPr/>
        </p:nvSpPr>
        <p:spPr>
          <a:xfrm>
            <a:off x="7665036" y="2148099"/>
            <a:ext cx="7686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74"/>
          <p:cNvGrpSpPr/>
          <p:nvPr/>
        </p:nvGrpSpPr>
        <p:grpSpPr>
          <a:xfrm rot="5400000">
            <a:off x="7001538" y="2350388"/>
            <a:ext cx="389475" cy="366125"/>
            <a:chOff x="5787625" y="1025350"/>
            <a:chExt cx="389475" cy="366125"/>
          </a:xfrm>
        </p:grpSpPr>
        <p:sp>
          <p:nvSpPr>
            <p:cNvPr id="1255" name="Google Shape;1255;p74"/>
            <p:cNvSpPr/>
            <p:nvPr/>
          </p:nvSpPr>
          <p:spPr>
            <a:xfrm>
              <a:off x="5787625" y="1025350"/>
              <a:ext cx="389475" cy="243525"/>
            </a:xfrm>
            <a:custGeom>
              <a:avLst/>
              <a:gdLst/>
              <a:ahLst/>
              <a:cxnLst/>
              <a:rect l="l" t="t" r="r" b="b"/>
              <a:pathLst>
                <a:path w="15579" h="9741" extrusionOk="0">
                  <a:moveTo>
                    <a:pt x="7773" y="0"/>
                  </a:moveTo>
                  <a:lnTo>
                    <a:pt x="1" y="7806"/>
                  </a:lnTo>
                  <a:lnTo>
                    <a:pt x="2002" y="9741"/>
                  </a:lnTo>
                  <a:lnTo>
                    <a:pt x="7773" y="3970"/>
                  </a:lnTo>
                  <a:lnTo>
                    <a:pt x="13577" y="9741"/>
                  </a:lnTo>
                  <a:lnTo>
                    <a:pt x="15579" y="7806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4"/>
            <p:cNvSpPr/>
            <p:nvPr/>
          </p:nvSpPr>
          <p:spPr>
            <a:xfrm>
              <a:off x="5856025" y="1216325"/>
              <a:ext cx="251025" cy="175150"/>
            </a:xfrm>
            <a:custGeom>
              <a:avLst/>
              <a:gdLst/>
              <a:ahLst/>
              <a:cxnLst/>
              <a:rect l="l" t="t" r="r" b="b"/>
              <a:pathLst>
                <a:path w="10041" h="7006" extrusionOk="0">
                  <a:moveTo>
                    <a:pt x="5037" y="0"/>
                  </a:moveTo>
                  <a:lnTo>
                    <a:pt x="0" y="5004"/>
                  </a:lnTo>
                  <a:lnTo>
                    <a:pt x="2002" y="7005"/>
                  </a:lnTo>
                  <a:lnTo>
                    <a:pt x="5037" y="3903"/>
                  </a:lnTo>
                  <a:lnTo>
                    <a:pt x="8106" y="7005"/>
                  </a:lnTo>
                  <a:lnTo>
                    <a:pt x="10041" y="5004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74"/>
          <p:cNvGrpSpPr/>
          <p:nvPr/>
        </p:nvGrpSpPr>
        <p:grpSpPr>
          <a:xfrm>
            <a:off x="7862286" y="1523038"/>
            <a:ext cx="374100" cy="374100"/>
            <a:chOff x="89807" y="1807888"/>
            <a:chExt cx="374100" cy="374100"/>
          </a:xfrm>
        </p:grpSpPr>
        <p:sp>
          <p:nvSpPr>
            <p:cNvPr id="1258" name="Google Shape;1258;p74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4"/>
            <p:cNvSpPr/>
            <p:nvPr/>
          </p:nvSpPr>
          <p:spPr>
            <a:xfrm rot="5400000" flipH="1">
              <a:off x="170642" y="187592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74"/>
          <p:cNvGrpSpPr/>
          <p:nvPr/>
        </p:nvGrpSpPr>
        <p:grpSpPr>
          <a:xfrm rot="10800000" flipH="1">
            <a:off x="7862286" y="2346376"/>
            <a:ext cx="374100" cy="374100"/>
            <a:chOff x="89807" y="1807888"/>
            <a:chExt cx="374100" cy="374100"/>
          </a:xfrm>
        </p:grpSpPr>
        <p:sp>
          <p:nvSpPr>
            <p:cNvPr id="1261" name="Google Shape;1261;p74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4"/>
            <p:cNvSpPr/>
            <p:nvPr/>
          </p:nvSpPr>
          <p:spPr>
            <a:xfrm rot="5400000" flipH="1">
              <a:off x="170642" y="187592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</Words>
  <Application>Microsoft Office PowerPoint</Application>
  <PresentationFormat>On-screen Show 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Nunito Light</vt:lpstr>
      <vt:lpstr>Bebas Neue</vt:lpstr>
      <vt:lpstr>Catamaran</vt:lpstr>
      <vt:lpstr>Orbitron</vt:lpstr>
      <vt:lpstr>Data-driven Programming Class for University for College: Data Management Technology by Slidesgo</vt:lpstr>
      <vt:lpstr>3 Jawaban dari Soal minggu lalu</vt:lpstr>
      <vt:lpstr>First Task</vt:lpstr>
      <vt:lpstr>Function to calculate Factorial</vt:lpstr>
      <vt:lpstr>Second Task</vt:lpstr>
      <vt:lpstr>Function to calculate X Power by Y</vt:lpstr>
      <vt:lpstr>Third Task</vt:lpstr>
      <vt:lpstr>Function to show prime number with range of a to b</vt:lpstr>
      <vt:lpstr>Function to show prime number with range of a to 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Jawaban dari Soal minggu lalu</dc:title>
  <cp:lastModifiedBy>HANIF FURQAN</cp:lastModifiedBy>
  <cp:revision>2</cp:revision>
  <dcterms:modified xsi:type="dcterms:W3CDTF">2023-03-15T23:47:23Z</dcterms:modified>
</cp:coreProperties>
</file>