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embeddedFontLst>
    <p:embeddedFont>
      <p:font typeface="Raleway"/>
      <p:regular r:id="rId41"/>
      <p:bold r:id="rId42"/>
      <p:italic r:id="rId43"/>
      <p:boldItalic r:id="rId44"/>
    </p:embeddedFont>
    <p:embeddedFont>
      <p:font typeface="Raleway Thin"/>
      <p:bold r:id="rId45"/>
      <p:boldItalic r:id="rId46"/>
    </p:embeddedFont>
    <p:embeddedFont>
      <p:font typeface="Tahoma"/>
      <p:regular r:id="rId47"/>
      <p:bold r:id="rId48"/>
    </p:embeddedFont>
    <p:embeddedFont>
      <p:font typeface="Arial Black"/>
      <p:regular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7CF024-EBAC-4F1D-A412-A2F1FBB4D5E4}">
  <a:tblStyle styleId="{D97CF024-EBAC-4F1D-A412-A2F1FBB4D5E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aleway-bold.fntdata"/><Relationship Id="rId41" Type="http://schemas.openxmlformats.org/officeDocument/2006/relationships/font" Target="fonts/Raleway-regular.fntdata"/><Relationship Id="rId44" Type="http://schemas.openxmlformats.org/officeDocument/2006/relationships/font" Target="fonts/Raleway-boldItalic.fntdata"/><Relationship Id="rId43" Type="http://schemas.openxmlformats.org/officeDocument/2006/relationships/font" Target="fonts/Raleway-italic.fntdata"/><Relationship Id="rId46" Type="http://schemas.openxmlformats.org/officeDocument/2006/relationships/font" Target="fonts/RalewayThin-boldItalic.fntdata"/><Relationship Id="rId45" Type="http://schemas.openxmlformats.org/officeDocument/2006/relationships/font" Target="fonts/RalewayThin-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Tahoma-bold.fntdata"/><Relationship Id="rId47" Type="http://schemas.openxmlformats.org/officeDocument/2006/relationships/font" Target="fonts/Tahoma-regular.fntdata"/><Relationship Id="rId49"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c5f27d01a9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c5f27d01a9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c5f27d01a9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c5f27d01a9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36793abda_8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gc36793abda_8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36793abda_7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c36793abda_7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c36793abda_7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c36793abda_7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c36793abda_7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c36793abda_7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c36793abda_7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c36793abda_7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gc36793abda_7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c36793abda_7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c36793abda_7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c36793abda_7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c36793abda_7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c36793abda_7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gc36793abda_7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c36793abda_7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c36793abda_7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c36793abda_7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c36793abda_7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c36793abda_7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gc36793abda_7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c36793abda_7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c36793abda_7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gc36793abda_7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c5fbccb46a_3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c5fbccb46a_3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gc5fbccb46a_3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36793abd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c36793abd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36793abda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c36793abda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c5f27d01a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c5f27d01a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2"/>
          <p:cNvSpPr/>
          <p:nvPr/>
        </p:nvSpPr>
        <p:spPr>
          <a:xfrm>
            <a:off x="-144162" y="6435707"/>
            <a:ext cx="12480324" cy="42229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7" name="Google Shape;17;p2"/>
          <p:cNvPicPr preferRelativeResize="0"/>
          <p:nvPr/>
        </p:nvPicPr>
        <p:blipFill rotWithShape="1">
          <a:blip r:embed="rId2">
            <a:alphaModFix/>
          </a:blip>
          <a:srcRect b="0" l="0" r="0" t="0"/>
          <a:stretch/>
        </p:blipFill>
        <p:spPr>
          <a:xfrm>
            <a:off x="2338930" y="6516913"/>
            <a:ext cx="7514141" cy="274320"/>
          </a:xfrm>
          <a:prstGeom prst="rect">
            <a:avLst/>
          </a:prstGeom>
          <a:noFill/>
          <a:ln>
            <a:noFill/>
          </a:ln>
        </p:spPr>
      </p:pic>
      <p:sp>
        <p:nvSpPr>
          <p:cNvPr id="18" name="Google Shape;18;p2"/>
          <p:cNvSpPr txBox="1"/>
          <p:nvPr>
            <p:ph idx="1" type="body"/>
          </p:nvPr>
        </p:nvSpPr>
        <p:spPr>
          <a:xfrm>
            <a:off x="604838" y="4649053"/>
            <a:ext cx="10977562" cy="91672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4800"/>
              <a:buNone/>
              <a:defRPr sz="4800">
                <a:latin typeface="Raleway Thin"/>
                <a:ea typeface="Raleway Thin"/>
                <a:cs typeface="Raleway Thin"/>
                <a:sym typeface="Raleway Th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picture containing plate&#10;&#10;Description automatically generated" id="19" name="Google Shape;19;p2"/>
          <p:cNvPicPr preferRelativeResize="0"/>
          <p:nvPr/>
        </p:nvPicPr>
        <p:blipFill rotWithShape="1">
          <a:blip r:embed="rId3">
            <a:alphaModFix/>
          </a:blip>
          <a:srcRect b="0" l="0" r="0" t="0"/>
          <a:stretch/>
        </p:blipFill>
        <p:spPr>
          <a:xfrm>
            <a:off x="4412139" y="851127"/>
            <a:ext cx="3362960" cy="336296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spTree>
      <p:nvGrpSpPr>
        <p:cNvPr id="127" name="Shape 127"/>
        <p:cNvGrpSpPr/>
        <p:nvPr/>
      </p:nvGrpSpPr>
      <p:grpSpPr>
        <a:xfrm>
          <a:off x="0" y="0"/>
          <a:ext cx="0" cy="0"/>
          <a:chOff x="0" y="0"/>
          <a:chExt cx="0" cy="0"/>
        </a:xfrm>
      </p:grpSpPr>
      <p:pic>
        <p:nvPicPr>
          <p:cNvPr id="128" name="Google Shape;128;p11"/>
          <p:cNvPicPr preferRelativeResize="0"/>
          <p:nvPr/>
        </p:nvPicPr>
        <p:blipFill rotWithShape="1">
          <a:blip r:embed="rId2">
            <a:alphaModFix/>
          </a:blip>
          <a:srcRect b="0" l="0" r="0" t="0"/>
          <a:stretch/>
        </p:blipFill>
        <p:spPr>
          <a:xfrm rot="-5400000">
            <a:off x="3081785" y="1657712"/>
            <a:ext cx="5252185" cy="5363826"/>
          </a:xfrm>
          <a:prstGeom prst="rect">
            <a:avLst/>
          </a:prstGeom>
          <a:noFill/>
          <a:ln>
            <a:noFill/>
          </a:ln>
        </p:spPr>
      </p:pic>
      <p:sp>
        <p:nvSpPr>
          <p:cNvPr id="129" name="Google Shape;129;p11"/>
          <p:cNvSpPr/>
          <p:nvPr/>
        </p:nvSpPr>
        <p:spPr>
          <a:xfrm>
            <a:off x="0" y="1864206"/>
            <a:ext cx="12192000" cy="3511004"/>
          </a:xfrm>
          <a:prstGeom prst="rect">
            <a:avLst/>
          </a:prstGeom>
          <a:solidFill>
            <a:srgbClr val="212F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11"/>
          <p:cNvSpPr/>
          <p:nvPr/>
        </p:nvSpPr>
        <p:spPr>
          <a:xfrm>
            <a:off x="0" y="1710267"/>
            <a:ext cx="2810577" cy="82468"/>
          </a:xfrm>
          <a:prstGeom prst="rect">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11"/>
          <p:cNvSpPr/>
          <p:nvPr/>
        </p:nvSpPr>
        <p:spPr>
          <a:xfrm>
            <a:off x="-144162" y="6435707"/>
            <a:ext cx="12480324" cy="42229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11"/>
          <p:cNvSpPr txBox="1"/>
          <p:nvPr/>
        </p:nvSpPr>
        <p:spPr>
          <a:xfrm>
            <a:off x="868181" y="6472778"/>
            <a:ext cx="391694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Raleway Thin"/>
                <a:ea typeface="Raleway Thin"/>
                <a:cs typeface="Raleway Thin"/>
                <a:sym typeface="Raleway Thin"/>
              </a:rPr>
              <a:t>www.its.ac.id/informatika</a:t>
            </a:r>
            <a:endParaRPr sz="1400">
              <a:solidFill>
                <a:schemeClr val="lt1"/>
              </a:solidFill>
              <a:latin typeface="Raleway Thin"/>
              <a:ea typeface="Raleway Thin"/>
              <a:cs typeface="Raleway Thin"/>
              <a:sym typeface="Raleway Thin"/>
            </a:endParaRPr>
          </a:p>
        </p:txBody>
      </p:sp>
      <p:grpSp>
        <p:nvGrpSpPr>
          <p:cNvPr id="133" name="Google Shape;133;p11"/>
          <p:cNvGrpSpPr/>
          <p:nvPr/>
        </p:nvGrpSpPr>
        <p:grpSpPr>
          <a:xfrm>
            <a:off x="343482" y="6589488"/>
            <a:ext cx="276847" cy="99072"/>
            <a:chOff x="258233" y="6589488"/>
            <a:chExt cx="276847" cy="99072"/>
          </a:xfrm>
        </p:grpSpPr>
        <p:sp>
          <p:nvSpPr>
            <p:cNvPr id="134" name="Google Shape;134;p11"/>
            <p:cNvSpPr/>
            <p:nvPr/>
          </p:nvSpPr>
          <p:spPr>
            <a:xfrm>
              <a:off x="258233" y="6589488"/>
              <a:ext cx="106347" cy="99072"/>
            </a:xfrm>
            <a:prstGeom prst="ellipse">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11"/>
            <p:cNvSpPr/>
            <p:nvPr/>
          </p:nvSpPr>
          <p:spPr>
            <a:xfrm>
              <a:off x="428733" y="6589488"/>
              <a:ext cx="106347" cy="99072"/>
            </a:xfrm>
            <a:prstGeom prst="ellipse">
              <a:avLst/>
            </a:prstGeom>
            <a:solidFill>
              <a:srgbClr val="FFC4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36" name="Google Shape;136;p11"/>
          <p:cNvSpPr txBox="1"/>
          <p:nvPr/>
        </p:nvSpPr>
        <p:spPr>
          <a:xfrm>
            <a:off x="5405177" y="6477576"/>
            <a:ext cx="663682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lt1"/>
                </a:solidFill>
                <a:latin typeface="Open Sans"/>
                <a:ea typeface="Open Sans"/>
                <a:cs typeface="Open Sans"/>
                <a:sym typeface="Open Sans"/>
              </a:rPr>
              <a:t>Departemen Teknik Informatika, INSTITUT TEKNOLOGI SEPULUH NOPEMBER</a:t>
            </a:r>
            <a:endParaRPr sz="1400">
              <a:solidFill>
                <a:schemeClr val="lt1"/>
              </a:solidFill>
              <a:latin typeface="Open Sans"/>
              <a:ea typeface="Open Sans"/>
              <a:cs typeface="Open Sans"/>
              <a:sym typeface="Open Sans"/>
            </a:endParaRPr>
          </a:p>
        </p:txBody>
      </p:sp>
      <p:sp>
        <p:nvSpPr>
          <p:cNvPr id="137" name="Google Shape;137;p11"/>
          <p:cNvSpPr/>
          <p:nvPr/>
        </p:nvSpPr>
        <p:spPr>
          <a:xfrm>
            <a:off x="11848519" y="341609"/>
            <a:ext cx="343481" cy="422293"/>
          </a:xfrm>
          <a:prstGeom prst="rect">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11"/>
          <p:cNvSpPr txBox="1"/>
          <p:nvPr>
            <p:ph type="title"/>
          </p:nvPr>
        </p:nvSpPr>
        <p:spPr>
          <a:xfrm>
            <a:off x="3720662" y="204745"/>
            <a:ext cx="8106615" cy="69336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rgbClr val="002060"/>
              </a:buClr>
              <a:buSzPts val="4000"/>
              <a:buFont typeface="Raleway Thin"/>
              <a:buNone/>
              <a:defRPr b="1" sz="4000">
                <a:solidFill>
                  <a:srgbClr val="002060"/>
                </a:solidFill>
                <a:latin typeface="Raleway Thin"/>
                <a:ea typeface="Raleway Thin"/>
                <a:cs typeface="Raleway Thin"/>
                <a:sym typeface="Raleway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11"/>
          <p:cNvSpPr txBox="1"/>
          <p:nvPr>
            <p:ph idx="1" type="body"/>
          </p:nvPr>
        </p:nvSpPr>
        <p:spPr>
          <a:xfrm>
            <a:off x="343481" y="2038866"/>
            <a:ext cx="11483795" cy="310560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a:solidFill>
                  <a:schemeClr val="lt1"/>
                </a:solidFill>
                <a:latin typeface="Raleway"/>
                <a:ea typeface="Raleway"/>
                <a:cs typeface="Raleway"/>
                <a:sym typeface="Raleway"/>
              </a:defRPr>
            </a:lvl1pPr>
            <a:lvl2pPr indent="-381000" lvl="1" marL="914400" algn="l">
              <a:lnSpc>
                <a:spcPct val="90000"/>
              </a:lnSpc>
              <a:spcBef>
                <a:spcPts val="500"/>
              </a:spcBef>
              <a:spcAft>
                <a:spcPts val="0"/>
              </a:spcAft>
              <a:buClr>
                <a:schemeClr val="lt1"/>
              </a:buClr>
              <a:buSzPts val="2400"/>
              <a:buChar char="•"/>
              <a:defRPr>
                <a:solidFill>
                  <a:schemeClr val="lt1"/>
                </a:solidFill>
                <a:latin typeface="Raleway"/>
                <a:ea typeface="Raleway"/>
                <a:cs typeface="Raleway"/>
                <a:sym typeface="Raleway"/>
              </a:defRPr>
            </a:lvl2pPr>
            <a:lvl3pPr indent="-355600" lvl="2" marL="1371600" algn="l">
              <a:lnSpc>
                <a:spcPct val="90000"/>
              </a:lnSpc>
              <a:spcBef>
                <a:spcPts val="500"/>
              </a:spcBef>
              <a:spcAft>
                <a:spcPts val="0"/>
              </a:spcAft>
              <a:buClr>
                <a:schemeClr val="lt1"/>
              </a:buClr>
              <a:buSzPts val="2000"/>
              <a:buChar char="•"/>
              <a:defRPr>
                <a:solidFill>
                  <a:schemeClr val="lt1"/>
                </a:solidFill>
                <a:latin typeface="Raleway"/>
                <a:ea typeface="Raleway"/>
                <a:cs typeface="Raleway"/>
                <a:sym typeface="Raleway"/>
              </a:defRPr>
            </a:lvl3pPr>
            <a:lvl4pPr indent="-342900" lvl="3" marL="1828800" algn="l">
              <a:lnSpc>
                <a:spcPct val="90000"/>
              </a:lnSpc>
              <a:spcBef>
                <a:spcPts val="500"/>
              </a:spcBef>
              <a:spcAft>
                <a:spcPts val="0"/>
              </a:spcAft>
              <a:buClr>
                <a:schemeClr val="lt1"/>
              </a:buClr>
              <a:buSzPts val="1800"/>
              <a:buChar char="•"/>
              <a:defRPr>
                <a:solidFill>
                  <a:schemeClr val="lt1"/>
                </a:solidFill>
                <a:latin typeface="Raleway"/>
                <a:ea typeface="Raleway"/>
                <a:cs typeface="Raleway"/>
                <a:sym typeface="Raleway"/>
              </a:defRPr>
            </a:lvl4pPr>
            <a:lvl5pPr indent="-342900" lvl="4" marL="2286000" algn="l">
              <a:lnSpc>
                <a:spcPct val="90000"/>
              </a:lnSpc>
              <a:spcBef>
                <a:spcPts val="500"/>
              </a:spcBef>
              <a:spcAft>
                <a:spcPts val="0"/>
              </a:spcAft>
              <a:buClr>
                <a:schemeClr val="lt1"/>
              </a:buClr>
              <a:buSzPts val="1800"/>
              <a:buChar char="•"/>
              <a:defRPr>
                <a:solidFill>
                  <a:schemeClr val="lt1"/>
                </a:solidFill>
                <a:latin typeface="Raleway"/>
                <a:ea typeface="Raleway"/>
                <a:cs typeface="Raleway"/>
                <a:sym typeface="Raleway"/>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close up of a sign&#10;&#10;Description automatically generated" id="140" name="Google Shape;140;p11"/>
          <p:cNvPicPr preferRelativeResize="0"/>
          <p:nvPr/>
        </p:nvPicPr>
        <p:blipFill rotWithShape="1">
          <a:blip r:embed="rId3">
            <a:alphaModFix/>
          </a:blip>
          <a:srcRect b="12463" l="9345" r="9491" t="10793"/>
          <a:stretch/>
        </p:blipFill>
        <p:spPr>
          <a:xfrm>
            <a:off x="1846266" y="275190"/>
            <a:ext cx="578735" cy="547201"/>
          </a:xfrm>
          <a:prstGeom prst="rect">
            <a:avLst/>
          </a:prstGeom>
          <a:noFill/>
          <a:ln>
            <a:noFill/>
          </a:ln>
        </p:spPr>
      </p:pic>
      <p:pic>
        <p:nvPicPr>
          <p:cNvPr descr="A picture containing plate&#10;&#10;Description automatically generated" id="141" name="Google Shape;141;p11"/>
          <p:cNvPicPr preferRelativeResize="0"/>
          <p:nvPr/>
        </p:nvPicPr>
        <p:blipFill rotWithShape="1">
          <a:blip r:embed="rId4">
            <a:alphaModFix/>
          </a:blip>
          <a:srcRect b="0" l="0" r="0" t="0"/>
          <a:stretch/>
        </p:blipFill>
        <p:spPr>
          <a:xfrm>
            <a:off x="1136612" y="275191"/>
            <a:ext cx="547200" cy="547200"/>
          </a:xfrm>
          <a:prstGeom prst="rect">
            <a:avLst/>
          </a:prstGeom>
          <a:noFill/>
          <a:ln>
            <a:noFill/>
          </a:ln>
        </p:spPr>
      </p:pic>
      <p:pic>
        <p:nvPicPr>
          <p:cNvPr descr="A picture containing drawing&#10;&#10;Description automatically generated" id="142" name="Google Shape;142;p11"/>
          <p:cNvPicPr preferRelativeResize="0"/>
          <p:nvPr/>
        </p:nvPicPr>
        <p:blipFill rotWithShape="1">
          <a:blip r:embed="rId5">
            <a:alphaModFix/>
          </a:blip>
          <a:srcRect b="0" l="0" r="0" t="0"/>
          <a:stretch/>
        </p:blipFill>
        <p:spPr>
          <a:xfrm>
            <a:off x="424757" y="275191"/>
            <a:ext cx="549401" cy="549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500"/>
                                        <p:tgtEl>
                                          <p:spTgt spid="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500"/>
                                        <p:tgtEl>
                                          <p:spTgt spid="1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animEffect filter="fade" transition="in">
                                      <p:cBhvr>
                                        <p:cTn dur="500"/>
                                        <p:tgtEl>
                                          <p:spTgt spid="1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animEffect filter="fade" transition="in">
                                      <p:cBhvr>
                                        <p:cTn dur="500"/>
                                        <p:tgtEl>
                                          <p:spTgt spid="1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4" st="4"/>
                                            </p:txEl>
                                          </p:spTgt>
                                        </p:tgtEl>
                                        <p:attrNameLst>
                                          <p:attrName>style.visibility</p:attrName>
                                        </p:attrNameLst>
                                      </p:cBhvr>
                                      <p:to>
                                        <p:strVal val="visible"/>
                                      </p:to>
                                    </p:set>
                                    <p:animEffect filter="fade" transition="in">
                                      <p:cBhvr>
                                        <p:cTn dur="500"/>
                                        <p:tgtEl>
                                          <p:spTgt spid="1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5" st="5"/>
                                            </p:txEl>
                                          </p:spTgt>
                                        </p:tgtEl>
                                        <p:attrNameLst>
                                          <p:attrName>style.visibility</p:attrName>
                                        </p:attrNameLst>
                                      </p:cBhvr>
                                      <p:to>
                                        <p:strVal val="visible"/>
                                      </p:to>
                                    </p:set>
                                    <p:animEffect filter="fade" transition="in">
                                      <p:cBhvr>
                                        <p:cTn dur="500"/>
                                        <p:tgtEl>
                                          <p:spTgt spid="13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6" st="6"/>
                                            </p:txEl>
                                          </p:spTgt>
                                        </p:tgtEl>
                                        <p:attrNameLst>
                                          <p:attrName>style.visibility</p:attrName>
                                        </p:attrNameLst>
                                      </p:cBhvr>
                                      <p:to>
                                        <p:strVal val="visible"/>
                                      </p:to>
                                    </p:set>
                                    <p:animEffect filter="fade" transition="in">
                                      <p:cBhvr>
                                        <p:cTn dur="500"/>
                                        <p:tgtEl>
                                          <p:spTgt spid="13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7" st="7"/>
                                            </p:txEl>
                                          </p:spTgt>
                                        </p:tgtEl>
                                        <p:attrNameLst>
                                          <p:attrName>style.visibility</p:attrName>
                                        </p:attrNameLst>
                                      </p:cBhvr>
                                      <p:to>
                                        <p:strVal val="visible"/>
                                      </p:to>
                                    </p:set>
                                    <p:animEffect filter="fade" transition="in">
                                      <p:cBhvr>
                                        <p:cTn dur="500"/>
                                        <p:tgtEl>
                                          <p:spTgt spid="13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8" st="8"/>
                                            </p:txEl>
                                          </p:spTgt>
                                        </p:tgtEl>
                                        <p:attrNameLst>
                                          <p:attrName>style.visibility</p:attrName>
                                        </p:attrNameLst>
                                      </p:cBhvr>
                                      <p:to>
                                        <p:strVal val="visible"/>
                                      </p:to>
                                    </p:set>
                                    <p:animEffect filter="fade" transition="in">
                                      <p:cBhvr>
                                        <p:cTn dur="500"/>
                                        <p:tgtEl>
                                          <p:spTgt spid="13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spTree>
      <p:nvGrpSpPr>
        <p:cNvPr id="143" name="Shape 143"/>
        <p:cNvGrpSpPr/>
        <p:nvPr/>
      </p:nvGrpSpPr>
      <p:grpSpPr>
        <a:xfrm>
          <a:off x="0" y="0"/>
          <a:ext cx="0" cy="0"/>
          <a:chOff x="0" y="0"/>
          <a:chExt cx="0" cy="0"/>
        </a:xfrm>
      </p:grpSpPr>
      <p:pic>
        <p:nvPicPr>
          <p:cNvPr id="144" name="Google Shape;144;p12"/>
          <p:cNvPicPr preferRelativeResize="0"/>
          <p:nvPr/>
        </p:nvPicPr>
        <p:blipFill rotWithShape="1">
          <a:blip r:embed="rId2">
            <a:alphaModFix/>
          </a:blip>
          <a:srcRect b="0" l="0" r="0" t="0"/>
          <a:stretch/>
        </p:blipFill>
        <p:spPr>
          <a:xfrm rot="-5400000">
            <a:off x="3081785" y="1657712"/>
            <a:ext cx="5252185" cy="5363826"/>
          </a:xfrm>
          <a:prstGeom prst="rect">
            <a:avLst/>
          </a:prstGeom>
          <a:noFill/>
          <a:ln>
            <a:noFill/>
          </a:ln>
        </p:spPr>
      </p:pic>
      <p:sp>
        <p:nvSpPr>
          <p:cNvPr id="145" name="Google Shape;145;p12"/>
          <p:cNvSpPr/>
          <p:nvPr/>
        </p:nvSpPr>
        <p:spPr>
          <a:xfrm>
            <a:off x="0" y="1864206"/>
            <a:ext cx="12192000" cy="3511004"/>
          </a:xfrm>
          <a:prstGeom prst="rect">
            <a:avLst/>
          </a:prstGeom>
          <a:solidFill>
            <a:srgbClr val="212F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12"/>
          <p:cNvSpPr/>
          <p:nvPr/>
        </p:nvSpPr>
        <p:spPr>
          <a:xfrm>
            <a:off x="0" y="1710267"/>
            <a:ext cx="2810577" cy="82468"/>
          </a:xfrm>
          <a:prstGeom prst="rect">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12"/>
          <p:cNvSpPr/>
          <p:nvPr/>
        </p:nvSpPr>
        <p:spPr>
          <a:xfrm>
            <a:off x="-144162" y="6435707"/>
            <a:ext cx="12480324" cy="42229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12"/>
          <p:cNvSpPr txBox="1"/>
          <p:nvPr/>
        </p:nvSpPr>
        <p:spPr>
          <a:xfrm>
            <a:off x="868181" y="6472778"/>
            <a:ext cx="391694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Raleway Thin"/>
                <a:ea typeface="Raleway Thin"/>
                <a:cs typeface="Raleway Thin"/>
                <a:sym typeface="Raleway Thin"/>
              </a:rPr>
              <a:t>www.its.ac.id/informatika</a:t>
            </a:r>
            <a:endParaRPr sz="1400">
              <a:solidFill>
                <a:schemeClr val="lt1"/>
              </a:solidFill>
              <a:latin typeface="Raleway Thin"/>
              <a:ea typeface="Raleway Thin"/>
              <a:cs typeface="Raleway Thin"/>
              <a:sym typeface="Raleway Thin"/>
            </a:endParaRPr>
          </a:p>
        </p:txBody>
      </p:sp>
      <p:grpSp>
        <p:nvGrpSpPr>
          <p:cNvPr id="149" name="Google Shape;149;p12"/>
          <p:cNvGrpSpPr/>
          <p:nvPr/>
        </p:nvGrpSpPr>
        <p:grpSpPr>
          <a:xfrm>
            <a:off x="343482" y="6589488"/>
            <a:ext cx="276847" cy="99072"/>
            <a:chOff x="258233" y="6589488"/>
            <a:chExt cx="276847" cy="99072"/>
          </a:xfrm>
        </p:grpSpPr>
        <p:sp>
          <p:nvSpPr>
            <p:cNvPr id="150" name="Google Shape;150;p12"/>
            <p:cNvSpPr/>
            <p:nvPr/>
          </p:nvSpPr>
          <p:spPr>
            <a:xfrm>
              <a:off x="258233" y="6589488"/>
              <a:ext cx="106347" cy="99072"/>
            </a:xfrm>
            <a:prstGeom prst="ellipse">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12"/>
            <p:cNvSpPr/>
            <p:nvPr/>
          </p:nvSpPr>
          <p:spPr>
            <a:xfrm>
              <a:off x="428733" y="6589488"/>
              <a:ext cx="106347" cy="99072"/>
            </a:xfrm>
            <a:prstGeom prst="ellipse">
              <a:avLst/>
            </a:prstGeom>
            <a:solidFill>
              <a:srgbClr val="FFC4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52" name="Google Shape;152;p12"/>
          <p:cNvSpPr txBox="1"/>
          <p:nvPr/>
        </p:nvSpPr>
        <p:spPr>
          <a:xfrm>
            <a:off x="5405177" y="6477576"/>
            <a:ext cx="663682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lt1"/>
                </a:solidFill>
                <a:latin typeface="Open Sans"/>
                <a:ea typeface="Open Sans"/>
                <a:cs typeface="Open Sans"/>
                <a:sym typeface="Open Sans"/>
              </a:rPr>
              <a:t>Departemen Teknik Informatika, INSTITUT TEKNOLOGI SEPULUH NOPEMBER</a:t>
            </a:r>
            <a:endParaRPr sz="1400">
              <a:solidFill>
                <a:schemeClr val="lt1"/>
              </a:solidFill>
              <a:latin typeface="Open Sans"/>
              <a:ea typeface="Open Sans"/>
              <a:cs typeface="Open Sans"/>
              <a:sym typeface="Open Sans"/>
            </a:endParaRPr>
          </a:p>
        </p:txBody>
      </p:sp>
      <p:sp>
        <p:nvSpPr>
          <p:cNvPr id="153" name="Google Shape;153;p12"/>
          <p:cNvSpPr/>
          <p:nvPr/>
        </p:nvSpPr>
        <p:spPr>
          <a:xfrm>
            <a:off x="11848519" y="341609"/>
            <a:ext cx="343481" cy="422293"/>
          </a:xfrm>
          <a:prstGeom prst="rect">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12"/>
          <p:cNvSpPr txBox="1"/>
          <p:nvPr>
            <p:ph type="title"/>
          </p:nvPr>
        </p:nvSpPr>
        <p:spPr>
          <a:xfrm>
            <a:off x="3720662" y="204745"/>
            <a:ext cx="8106615" cy="69336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rgbClr val="002060"/>
              </a:buClr>
              <a:buSzPts val="4000"/>
              <a:buFont typeface="Raleway Thin"/>
              <a:buNone/>
              <a:defRPr b="1" sz="4000">
                <a:solidFill>
                  <a:srgbClr val="002060"/>
                </a:solidFill>
                <a:latin typeface="Raleway Thin"/>
                <a:ea typeface="Raleway Thin"/>
                <a:cs typeface="Raleway Thin"/>
                <a:sym typeface="Raleway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12"/>
          <p:cNvSpPr txBox="1"/>
          <p:nvPr>
            <p:ph idx="1" type="body"/>
          </p:nvPr>
        </p:nvSpPr>
        <p:spPr>
          <a:xfrm>
            <a:off x="343481" y="2038866"/>
            <a:ext cx="6356863" cy="310560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a:solidFill>
                  <a:schemeClr val="lt1"/>
                </a:solidFill>
                <a:latin typeface="Raleway"/>
                <a:ea typeface="Raleway"/>
                <a:cs typeface="Raleway"/>
                <a:sym typeface="Raleway"/>
              </a:defRPr>
            </a:lvl1pPr>
            <a:lvl2pPr indent="-381000" lvl="1" marL="914400" algn="l">
              <a:lnSpc>
                <a:spcPct val="90000"/>
              </a:lnSpc>
              <a:spcBef>
                <a:spcPts val="500"/>
              </a:spcBef>
              <a:spcAft>
                <a:spcPts val="0"/>
              </a:spcAft>
              <a:buClr>
                <a:schemeClr val="lt1"/>
              </a:buClr>
              <a:buSzPts val="2400"/>
              <a:buChar char="•"/>
              <a:defRPr>
                <a:solidFill>
                  <a:schemeClr val="lt1"/>
                </a:solidFill>
                <a:latin typeface="Raleway"/>
                <a:ea typeface="Raleway"/>
                <a:cs typeface="Raleway"/>
                <a:sym typeface="Raleway"/>
              </a:defRPr>
            </a:lvl2pPr>
            <a:lvl3pPr indent="-355600" lvl="2" marL="1371600" algn="l">
              <a:lnSpc>
                <a:spcPct val="90000"/>
              </a:lnSpc>
              <a:spcBef>
                <a:spcPts val="500"/>
              </a:spcBef>
              <a:spcAft>
                <a:spcPts val="0"/>
              </a:spcAft>
              <a:buClr>
                <a:schemeClr val="lt1"/>
              </a:buClr>
              <a:buSzPts val="2000"/>
              <a:buChar char="•"/>
              <a:defRPr>
                <a:solidFill>
                  <a:schemeClr val="lt1"/>
                </a:solidFill>
                <a:latin typeface="Raleway"/>
                <a:ea typeface="Raleway"/>
                <a:cs typeface="Raleway"/>
                <a:sym typeface="Raleway"/>
              </a:defRPr>
            </a:lvl3pPr>
            <a:lvl4pPr indent="-342900" lvl="3" marL="1828800" algn="l">
              <a:lnSpc>
                <a:spcPct val="90000"/>
              </a:lnSpc>
              <a:spcBef>
                <a:spcPts val="500"/>
              </a:spcBef>
              <a:spcAft>
                <a:spcPts val="0"/>
              </a:spcAft>
              <a:buClr>
                <a:schemeClr val="lt1"/>
              </a:buClr>
              <a:buSzPts val="1800"/>
              <a:buChar char="•"/>
              <a:defRPr>
                <a:solidFill>
                  <a:schemeClr val="lt1"/>
                </a:solidFill>
                <a:latin typeface="Raleway"/>
                <a:ea typeface="Raleway"/>
                <a:cs typeface="Raleway"/>
                <a:sym typeface="Raleway"/>
              </a:defRPr>
            </a:lvl4pPr>
            <a:lvl5pPr indent="-342900" lvl="4" marL="2286000" algn="l">
              <a:lnSpc>
                <a:spcPct val="90000"/>
              </a:lnSpc>
              <a:spcBef>
                <a:spcPts val="500"/>
              </a:spcBef>
              <a:spcAft>
                <a:spcPts val="0"/>
              </a:spcAft>
              <a:buClr>
                <a:schemeClr val="lt1"/>
              </a:buClr>
              <a:buSzPts val="1800"/>
              <a:buChar char="•"/>
              <a:defRPr>
                <a:solidFill>
                  <a:schemeClr val="lt1"/>
                </a:solidFill>
                <a:latin typeface="Raleway"/>
                <a:ea typeface="Raleway"/>
                <a:cs typeface="Raleway"/>
                <a:sym typeface="Raleway"/>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close up of a sign&#10;&#10;Description automatically generated" id="156" name="Google Shape;156;p12"/>
          <p:cNvPicPr preferRelativeResize="0"/>
          <p:nvPr/>
        </p:nvPicPr>
        <p:blipFill rotWithShape="1">
          <a:blip r:embed="rId3">
            <a:alphaModFix/>
          </a:blip>
          <a:srcRect b="12463" l="9345" r="9491" t="10793"/>
          <a:stretch/>
        </p:blipFill>
        <p:spPr>
          <a:xfrm>
            <a:off x="1846266" y="275190"/>
            <a:ext cx="578735" cy="547201"/>
          </a:xfrm>
          <a:prstGeom prst="rect">
            <a:avLst/>
          </a:prstGeom>
          <a:noFill/>
          <a:ln>
            <a:noFill/>
          </a:ln>
        </p:spPr>
      </p:pic>
      <p:pic>
        <p:nvPicPr>
          <p:cNvPr descr="A picture containing plate&#10;&#10;Description automatically generated" id="157" name="Google Shape;157;p12"/>
          <p:cNvPicPr preferRelativeResize="0"/>
          <p:nvPr/>
        </p:nvPicPr>
        <p:blipFill rotWithShape="1">
          <a:blip r:embed="rId4">
            <a:alphaModFix/>
          </a:blip>
          <a:srcRect b="0" l="0" r="0" t="0"/>
          <a:stretch/>
        </p:blipFill>
        <p:spPr>
          <a:xfrm>
            <a:off x="1136612" y="275191"/>
            <a:ext cx="547200" cy="547200"/>
          </a:xfrm>
          <a:prstGeom prst="rect">
            <a:avLst/>
          </a:prstGeom>
          <a:noFill/>
          <a:ln>
            <a:noFill/>
          </a:ln>
        </p:spPr>
      </p:pic>
      <p:pic>
        <p:nvPicPr>
          <p:cNvPr descr="A picture containing drawing&#10;&#10;Description automatically generated" id="158" name="Google Shape;158;p12"/>
          <p:cNvPicPr preferRelativeResize="0"/>
          <p:nvPr/>
        </p:nvPicPr>
        <p:blipFill rotWithShape="1">
          <a:blip r:embed="rId5">
            <a:alphaModFix/>
          </a:blip>
          <a:srcRect b="0" l="0" r="0" t="0"/>
          <a:stretch/>
        </p:blipFill>
        <p:spPr>
          <a:xfrm>
            <a:off x="424757" y="275191"/>
            <a:ext cx="549401" cy="549401"/>
          </a:xfrm>
          <a:prstGeom prst="rect">
            <a:avLst/>
          </a:prstGeom>
          <a:noFill/>
          <a:ln>
            <a:noFill/>
          </a:ln>
        </p:spPr>
      </p:pic>
      <p:sp>
        <p:nvSpPr>
          <p:cNvPr id="159" name="Google Shape;159;p12"/>
          <p:cNvSpPr/>
          <p:nvPr>
            <p:ph idx="2" type="pic"/>
          </p:nvPr>
        </p:nvSpPr>
        <p:spPr>
          <a:xfrm>
            <a:off x="7091363" y="1026377"/>
            <a:ext cx="4468812" cy="5252186"/>
          </a:xfrm>
          <a:prstGeom prst="rect">
            <a:avLst/>
          </a:prstGeom>
          <a:solidFill>
            <a:srgbClr val="D8D8D8"/>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5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5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5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500"/>
                                        <p:tgtEl>
                                          <p:spTgt spid="1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500"/>
                                        <p:tgtEl>
                                          <p:spTgt spid="1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Effect filter="fade" transition="in">
                                      <p:cBhvr>
                                        <p:cTn dur="500"/>
                                        <p:tgtEl>
                                          <p:spTgt spid="1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animEffect filter="fade" transition="in">
                                      <p:cBhvr>
                                        <p:cTn dur="500"/>
                                        <p:tgtEl>
                                          <p:spTgt spid="15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7" st="7"/>
                                            </p:txEl>
                                          </p:spTgt>
                                        </p:tgtEl>
                                        <p:attrNameLst>
                                          <p:attrName>style.visibility</p:attrName>
                                        </p:attrNameLst>
                                      </p:cBhvr>
                                      <p:to>
                                        <p:strVal val="visible"/>
                                      </p:to>
                                    </p:set>
                                    <p:animEffect filter="fade" transition="in">
                                      <p:cBhvr>
                                        <p:cTn dur="500"/>
                                        <p:tgtEl>
                                          <p:spTgt spid="15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8" st="8"/>
                                            </p:txEl>
                                          </p:spTgt>
                                        </p:tgtEl>
                                        <p:attrNameLst>
                                          <p:attrName>style.visibility</p:attrName>
                                        </p:attrNameLst>
                                      </p:cBhvr>
                                      <p:to>
                                        <p:strVal val="visible"/>
                                      </p:to>
                                    </p:set>
                                    <p:animEffect filter="fade" transition="in">
                                      <p:cBhvr>
                                        <p:cTn dur="500"/>
                                        <p:tgtEl>
                                          <p:spTgt spid="15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sp>
        <p:nvSpPr>
          <p:cNvPr id="21" name="Google Shape;21;p3"/>
          <p:cNvSpPr/>
          <p:nvPr>
            <p:ph idx="2" type="pic"/>
          </p:nvPr>
        </p:nvSpPr>
        <p:spPr>
          <a:xfrm>
            <a:off x="424757" y="1257300"/>
            <a:ext cx="4813993" cy="4618038"/>
          </a:xfrm>
          <a:prstGeom prst="rect">
            <a:avLst/>
          </a:prstGeom>
          <a:solidFill>
            <a:srgbClr val="D8D8D8"/>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 name="Google Shape;22;p3"/>
          <p:cNvSpPr/>
          <p:nvPr/>
        </p:nvSpPr>
        <p:spPr>
          <a:xfrm>
            <a:off x="-144162" y="6435707"/>
            <a:ext cx="12480324" cy="42229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close up of a sign&#10;&#10;Description automatically generated" id="23" name="Google Shape;23;p3"/>
          <p:cNvPicPr preferRelativeResize="0"/>
          <p:nvPr/>
        </p:nvPicPr>
        <p:blipFill rotWithShape="1">
          <a:blip r:embed="rId2">
            <a:alphaModFix/>
          </a:blip>
          <a:srcRect b="12463" l="9345" r="9491" t="10793"/>
          <a:stretch/>
        </p:blipFill>
        <p:spPr>
          <a:xfrm>
            <a:off x="1846266" y="275190"/>
            <a:ext cx="578735" cy="547201"/>
          </a:xfrm>
          <a:prstGeom prst="rect">
            <a:avLst/>
          </a:prstGeom>
          <a:noFill/>
          <a:ln>
            <a:noFill/>
          </a:ln>
        </p:spPr>
      </p:pic>
      <p:sp>
        <p:nvSpPr>
          <p:cNvPr id="24" name="Google Shape;24;p3"/>
          <p:cNvSpPr txBox="1"/>
          <p:nvPr/>
        </p:nvSpPr>
        <p:spPr>
          <a:xfrm>
            <a:off x="868181" y="6472778"/>
            <a:ext cx="391694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chemeClr val="lt1"/>
                </a:solidFill>
                <a:latin typeface="Raleway Thin"/>
                <a:ea typeface="Raleway Thin"/>
                <a:cs typeface="Raleway Thin"/>
                <a:sym typeface="Raleway Thin"/>
              </a:rPr>
              <a:t>www.its.ac.id/informatika</a:t>
            </a:r>
            <a:endParaRPr sz="1400">
              <a:solidFill>
                <a:schemeClr val="lt1"/>
              </a:solidFill>
              <a:latin typeface="Raleway Thin"/>
              <a:ea typeface="Raleway Thin"/>
              <a:cs typeface="Raleway Thin"/>
              <a:sym typeface="Raleway Thin"/>
            </a:endParaRPr>
          </a:p>
        </p:txBody>
      </p:sp>
      <p:grpSp>
        <p:nvGrpSpPr>
          <p:cNvPr id="25" name="Google Shape;25;p3"/>
          <p:cNvGrpSpPr/>
          <p:nvPr/>
        </p:nvGrpSpPr>
        <p:grpSpPr>
          <a:xfrm>
            <a:off x="343482" y="6589488"/>
            <a:ext cx="276847" cy="99072"/>
            <a:chOff x="258233" y="6589488"/>
            <a:chExt cx="276847" cy="99072"/>
          </a:xfrm>
        </p:grpSpPr>
        <p:sp>
          <p:nvSpPr>
            <p:cNvPr id="26" name="Google Shape;26;p3"/>
            <p:cNvSpPr/>
            <p:nvPr/>
          </p:nvSpPr>
          <p:spPr>
            <a:xfrm>
              <a:off x="258233" y="6589488"/>
              <a:ext cx="106347" cy="99072"/>
            </a:xfrm>
            <a:prstGeom prst="ellipse">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 name="Google Shape;27;p3"/>
            <p:cNvSpPr/>
            <p:nvPr/>
          </p:nvSpPr>
          <p:spPr>
            <a:xfrm>
              <a:off x="428733" y="6589488"/>
              <a:ext cx="106347" cy="99072"/>
            </a:xfrm>
            <a:prstGeom prst="ellipse">
              <a:avLst/>
            </a:prstGeom>
            <a:solidFill>
              <a:srgbClr val="FFC4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8" name="Google Shape;28;p3"/>
          <p:cNvSpPr txBox="1"/>
          <p:nvPr/>
        </p:nvSpPr>
        <p:spPr>
          <a:xfrm>
            <a:off x="5405177" y="6477576"/>
            <a:ext cx="663682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lt1"/>
                </a:solidFill>
                <a:latin typeface="Open Sans"/>
                <a:ea typeface="Open Sans"/>
                <a:cs typeface="Open Sans"/>
                <a:sym typeface="Open Sans"/>
              </a:rPr>
              <a:t>Departemen Teknik Informatika, INSTITUT TEKNOLOGI SEPULUH NOPEMBER</a:t>
            </a:r>
            <a:endParaRPr sz="1400">
              <a:solidFill>
                <a:schemeClr val="lt1"/>
              </a:solidFill>
              <a:latin typeface="Open Sans"/>
              <a:ea typeface="Open Sans"/>
              <a:cs typeface="Open Sans"/>
              <a:sym typeface="Open Sans"/>
            </a:endParaRPr>
          </a:p>
        </p:txBody>
      </p:sp>
      <p:pic>
        <p:nvPicPr>
          <p:cNvPr id="29" name="Google Shape;29;p3"/>
          <p:cNvPicPr preferRelativeResize="0"/>
          <p:nvPr/>
        </p:nvPicPr>
        <p:blipFill rotWithShape="1">
          <a:blip r:embed="rId3">
            <a:alphaModFix/>
          </a:blip>
          <a:srcRect b="0" l="0" r="0" t="0"/>
          <a:stretch/>
        </p:blipFill>
        <p:spPr>
          <a:xfrm>
            <a:off x="5905954" y="-663866"/>
            <a:ext cx="6746944" cy="2463637"/>
          </a:xfrm>
          <a:prstGeom prst="rect">
            <a:avLst/>
          </a:prstGeom>
          <a:noFill/>
          <a:ln>
            <a:noFill/>
          </a:ln>
        </p:spPr>
      </p:pic>
      <p:sp>
        <p:nvSpPr>
          <p:cNvPr id="30" name="Google Shape;30;p3"/>
          <p:cNvSpPr txBox="1"/>
          <p:nvPr>
            <p:ph type="title"/>
          </p:nvPr>
        </p:nvSpPr>
        <p:spPr>
          <a:xfrm>
            <a:off x="5468677" y="1566263"/>
            <a:ext cx="6298566" cy="192580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7200"/>
              <a:buFont typeface="Raleway Thin"/>
              <a:buNone/>
              <a:defRPr sz="7200">
                <a:latin typeface="Raleway Thin"/>
                <a:ea typeface="Raleway Thin"/>
                <a:cs typeface="Raleway Thin"/>
                <a:sym typeface="Raleway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 type="body"/>
          </p:nvPr>
        </p:nvSpPr>
        <p:spPr>
          <a:xfrm>
            <a:off x="5467984" y="4950373"/>
            <a:ext cx="6298566" cy="502671"/>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sz="2800">
                <a:latin typeface="Raleway Thin"/>
                <a:ea typeface="Raleway Thin"/>
                <a:cs typeface="Raleway Thin"/>
                <a:sym typeface="Raleway Th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
          <p:cNvSpPr txBox="1"/>
          <p:nvPr>
            <p:ph idx="3" type="body"/>
          </p:nvPr>
        </p:nvSpPr>
        <p:spPr>
          <a:xfrm>
            <a:off x="5467984" y="5453044"/>
            <a:ext cx="6298566" cy="42229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a:latin typeface="Raleway"/>
                <a:ea typeface="Raleway"/>
                <a:cs typeface="Raleway"/>
                <a:sym typeface="Raleway"/>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picture containing plate&#10;&#10;Description automatically generated" id="33" name="Google Shape;33;p3"/>
          <p:cNvPicPr preferRelativeResize="0"/>
          <p:nvPr/>
        </p:nvPicPr>
        <p:blipFill rotWithShape="1">
          <a:blip r:embed="rId4">
            <a:alphaModFix/>
          </a:blip>
          <a:srcRect b="0" l="0" r="0" t="0"/>
          <a:stretch/>
        </p:blipFill>
        <p:spPr>
          <a:xfrm>
            <a:off x="1136612" y="275191"/>
            <a:ext cx="547200" cy="547200"/>
          </a:xfrm>
          <a:prstGeom prst="rect">
            <a:avLst/>
          </a:prstGeom>
          <a:noFill/>
          <a:ln>
            <a:noFill/>
          </a:ln>
        </p:spPr>
      </p:pic>
      <p:pic>
        <p:nvPicPr>
          <p:cNvPr descr="A picture containing drawing&#10;&#10;Description automatically generated" id="34" name="Google Shape;34;p3"/>
          <p:cNvPicPr preferRelativeResize="0"/>
          <p:nvPr/>
        </p:nvPicPr>
        <p:blipFill rotWithShape="1">
          <a:blip r:embed="rId5">
            <a:alphaModFix/>
          </a:blip>
          <a:srcRect b="0" l="0" r="0" t="0"/>
          <a:stretch/>
        </p:blipFill>
        <p:spPr>
          <a:xfrm>
            <a:off x="424757" y="275191"/>
            <a:ext cx="549401" cy="549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
                                        </p:tgtEl>
                                        <p:attrNameLst>
                                          <p:attrName>style.visibility</p:attrName>
                                        </p:attrNameLst>
                                      </p:cBhvr>
                                      <p:to>
                                        <p:strVal val="visible"/>
                                      </p:to>
                                    </p:set>
                                    <p:animEffect filter="fade" transition="in">
                                      <p:cBhvr>
                                        <p:cTn dur="500"/>
                                        <p:tgtEl>
                                          <p:spTgt spid="2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0"/>
                                        </p:tgtEl>
                                        <p:attrNameLst>
                                          <p:attrName>style.visibility</p:attrName>
                                        </p:attrNameLst>
                                      </p:cBhvr>
                                      <p:to>
                                        <p:strVal val="visible"/>
                                      </p:to>
                                    </p:set>
                                    <p:animEffect filter="fade" transition="in">
                                      <p:cBhvr>
                                        <p:cTn dur="500"/>
                                        <p:tgtEl>
                                          <p:spTgt spid="3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
                                            <p:txEl>
                                              <p:pRg end="0" st="0"/>
                                            </p:txEl>
                                          </p:spTgt>
                                        </p:tgtEl>
                                        <p:attrNameLst>
                                          <p:attrName>style.visibility</p:attrName>
                                        </p:attrNameLst>
                                      </p:cBhvr>
                                      <p:to>
                                        <p:strVal val="visible"/>
                                      </p:to>
                                    </p:set>
                                    <p:animEffect filter="fade" transition="in">
                                      <p:cBhvr>
                                        <p:cTn dur="500"/>
                                        <p:tgtEl>
                                          <p:spTgt spid="31">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1">
                                            <p:txEl>
                                              <p:pRg end="1" st="1"/>
                                            </p:txEl>
                                          </p:spTgt>
                                        </p:tgtEl>
                                        <p:attrNameLst>
                                          <p:attrName>style.visibility</p:attrName>
                                        </p:attrNameLst>
                                      </p:cBhvr>
                                      <p:to>
                                        <p:strVal val="visible"/>
                                      </p:to>
                                    </p:set>
                                    <p:animEffect filter="fade" transition="in">
                                      <p:cBhvr>
                                        <p:cTn dur="500"/>
                                        <p:tgtEl>
                                          <p:spTgt spid="31">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1">
                                            <p:txEl>
                                              <p:pRg end="2" st="2"/>
                                            </p:txEl>
                                          </p:spTgt>
                                        </p:tgtEl>
                                        <p:attrNameLst>
                                          <p:attrName>style.visibility</p:attrName>
                                        </p:attrNameLst>
                                      </p:cBhvr>
                                      <p:to>
                                        <p:strVal val="visible"/>
                                      </p:to>
                                    </p:set>
                                    <p:animEffect filter="fade" transition="in">
                                      <p:cBhvr>
                                        <p:cTn dur="500"/>
                                        <p:tgtEl>
                                          <p:spTgt spid="31">
                                            <p:txEl>
                                              <p:pRg end="2" st="2"/>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1">
                                            <p:txEl>
                                              <p:pRg end="3" st="3"/>
                                            </p:txEl>
                                          </p:spTgt>
                                        </p:tgtEl>
                                        <p:attrNameLst>
                                          <p:attrName>style.visibility</p:attrName>
                                        </p:attrNameLst>
                                      </p:cBhvr>
                                      <p:to>
                                        <p:strVal val="visible"/>
                                      </p:to>
                                    </p:set>
                                    <p:animEffect filter="fade" transition="in">
                                      <p:cBhvr>
                                        <p:cTn dur="500"/>
                                        <p:tgtEl>
                                          <p:spTgt spid="31">
                                            <p:txEl>
                                              <p:pRg end="3" st="3"/>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1">
                                            <p:txEl>
                                              <p:pRg end="4" st="4"/>
                                            </p:txEl>
                                          </p:spTgt>
                                        </p:tgtEl>
                                        <p:attrNameLst>
                                          <p:attrName>style.visibility</p:attrName>
                                        </p:attrNameLst>
                                      </p:cBhvr>
                                      <p:to>
                                        <p:strVal val="visible"/>
                                      </p:to>
                                    </p:set>
                                    <p:animEffect filter="fade" transition="in">
                                      <p:cBhvr>
                                        <p:cTn dur="500"/>
                                        <p:tgtEl>
                                          <p:spTgt spid="31">
                                            <p:txEl>
                                              <p:pRg end="4" st="4"/>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31">
                                            <p:txEl>
                                              <p:pRg end="5" st="5"/>
                                            </p:txEl>
                                          </p:spTgt>
                                        </p:tgtEl>
                                        <p:attrNameLst>
                                          <p:attrName>style.visibility</p:attrName>
                                        </p:attrNameLst>
                                      </p:cBhvr>
                                      <p:to>
                                        <p:strVal val="visible"/>
                                      </p:to>
                                    </p:set>
                                    <p:animEffect filter="fade" transition="in">
                                      <p:cBhvr>
                                        <p:cTn dur="500"/>
                                        <p:tgtEl>
                                          <p:spTgt spid="31">
                                            <p:txEl>
                                              <p:pRg end="5" st="5"/>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1">
                                            <p:txEl>
                                              <p:pRg end="6" st="6"/>
                                            </p:txEl>
                                          </p:spTgt>
                                        </p:tgtEl>
                                        <p:attrNameLst>
                                          <p:attrName>style.visibility</p:attrName>
                                        </p:attrNameLst>
                                      </p:cBhvr>
                                      <p:to>
                                        <p:strVal val="visible"/>
                                      </p:to>
                                    </p:set>
                                    <p:animEffect filter="fade" transition="in">
                                      <p:cBhvr>
                                        <p:cTn dur="500"/>
                                        <p:tgtEl>
                                          <p:spTgt spid="31">
                                            <p:txEl>
                                              <p:pRg end="6" st="6"/>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31">
                                            <p:txEl>
                                              <p:pRg end="7" st="7"/>
                                            </p:txEl>
                                          </p:spTgt>
                                        </p:tgtEl>
                                        <p:attrNameLst>
                                          <p:attrName>style.visibility</p:attrName>
                                        </p:attrNameLst>
                                      </p:cBhvr>
                                      <p:to>
                                        <p:strVal val="visible"/>
                                      </p:to>
                                    </p:set>
                                    <p:animEffect filter="fade" transition="in">
                                      <p:cBhvr>
                                        <p:cTn dur="500"/>
                                        <p:tgtEl>
                                          <p:spTgt spid="31">
                                            <p:txEl>
                                              <p:pRg end="7" st="7"/>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31">
                                            <p:txEl>
                                              <p:pRg end="8" st="8"/>
                                            </p:txEl>
                                          </p:spTgt>
                                        </p:tgtEl>
                                        <p:attrNameLst>
                                          <p:attrName>style.visibility</p:attrName>
                                        </p:attrNameLst>
                                      </p:cBhvr>
                                      <p:to>
                                        <p:strVal val="visible"/>
                                      </p:to>
                                    </p:set>
                                    <p:animEffect filter="fade" transition="in">
                                      <p:cBhvr>
                                        <p:cTn dur="500"/>
                                        <p:tgtEl>
                                          <p:spTgt spid="31">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
                                            <p:txEl>
                                              <p:pRg end="0" st="0"/>
                                            </p:txEl>
                                          </p:spTgt>
                                        </p:tgtEl>
                                        <p:attrNameLst>
                                          <p:attrName>style.visibility</p:attrName>
                                        </p:attrNameLst>
                                      </p:cBhvr>
                                      <p:to>
                                        <p:strVal val="visible"/>
                                      </p:to>
                                    </p:set>
                                    <p:animEffect filter="fade" transition="in">
                                      <p:cBhvr>
                                        <p:cTn dur="500"/>
                                        <p:tgtEl>
                                          <p:spTgt spid="3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
                                            <p:txEl>
                                              <p:pRg end="1" st="1"/>
                                            </p:txEl>
                                          </p:spTgt>
                                        </p:tgtEl>
                                        <p:attrNameLst>
                                          <p:attrName>style.visibility</p:attrName>
                                        </p:attrNameLst>
                                      </p:cBhvr>
                                      <p:to>
                                        <p:strVal val="visible"/>
                                      </p:to>
                                    </p:set>
                                    <p:animEffect filter="fade" transition="in">
                                      <p:cBhvr>
                                        <p:cTn dur="500"/>
                                        <p:tgtEl>
                                          <p:spTgt spid="3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
                                            <p:txEl>
                                              <p:pRg end="2" st="2"/>
                                            </p:txEl>
                                          </p:spTgt>
                                        </p:tgtEl>
                                        <p:attrNameLst>
                                          <p:attrName>style.visibility</p:attrName>
                                        </p:attrNameLst>
                                      </p:cBhvr>
                                      <p:to>
                                        <p:strVal val="visible"/>
                                      </p:to>
                                    </p:set>
                                    <p:animEffect filter="fade" transition="in">
                                      <p:cBhvr>
                                        <p:cTn dur="500"/>
                                        <p:tgtEl>
                                          <p:spTgt spid="3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
                                            <p:txEl>
                                              <p:pRg end="3" st="3"/>
                                            </p:txEl>
                                          </p:spTgt>
                                        </p:tgtEl>
                                        <p:attrNameLst>
                                          <p:attrName>style.visibility</p:attrName>
                                        </p:attrNameLst>
                                      </p:cBhvr>
                                      <p:to>
                                        <p:strVal val="visible"/>
                                      </p:to>
                                    </p:set>
                                    <p:animEffect filter="fade" transition="in">
                                      <p:cBhvr>
                                        <p:cTn dur="500"/>
                                        <p:tgtEl>
                                          <p:spTgt spid="3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
                                            <p:txEl>
                                              <p:pRg end="4" st="4"/>
                                            </p:txEl>
                                          </p:spTgt>
                                        </p:tgtEl>
                                        <p:attrNameLst>
                                          <p:attrName>style.visibility</p:attrName>
                                        </p:attrNameLst>
                                      </p:cBhvr>
                                      <p:to>
                                        <p:strVal val="visible"/>
                                      </p:to>
                                    </p:set>
                                    <p:animEffect filter="fade" transition="in">
                                      <p:cBhvr>
                                        <p:cTn dur="500"/>
                                        <p:tgtEl>
                                          <p:spTgt spid="3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
                                            <p:txEl>
                                              <p:pRg end="5" st="5"/>
                                            </p:txEl>
                                          </p:spTgt>
                                        </p:tgtEl>
                                        <p:attrNameLst>
                                          <p:attrName>style.visibility</p:attrName>
                                        </p:attrNameLst>
                                      </p:cBhvr>
                                      <p:to>
                                        <p:strVal val="visible"/>
                                      </p:to>
                                    </p:set>
                                    <p:animEffect filter="fade" transition="in">
                                      <p:cBhvr>
                                        <p:cTn dur="500"/>
                                        <p:tgtEl>
                                          <p:spTgt spid="32">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
                                            <p:txEl>
                                              <p:pRg end="6" st="6"/>
                                            </p:txEl>
                                          </p:spTgt>
                                        </p:tgtEl>
                                        <p:attrNameLst>
                                          <p:attrName>style.visibility</p:attrName>
                                        </p:attrNameLst>
                                      </p:cBhvr>
                                      <p:to>
                                        <p:strVal val="visible"/>
                                      </p:to>
                                    </p:set>
                                    <p:animEffect filter="fade" transition="in">
                                      <p:cBhvr>
                                        <p:cTn dur="500"/>
                                        <p:tgtEl>
                                          <p:spTgt spid="32">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
                                            <p:txEl>
                                              <p:pRg end="7" st="7"/>
                                            </p:txEl>
                                          </p:spTgt>
                                        </p:tgtEl>
                                        <p:attrNameLst>
                                          <p:attrName>style.visibility</p:attrName>
                                        </p:attrNameLst>
                                      </p:cBhvr>
                                      <p:to>
                                        <p:strVal val="visible"/>
                                      </p:to>
                                    </p:set>
                                    <p:animEffect filter="fade" transition="in">
                                      <p:cBhvr>
                                        <p:cTn dur="500"/>
                                        <p:tgtEl>
                                          <p:spTgt spid="32">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
                                            <p:txEl>
                                              <p:pRg end="8" st="8"/>
                                            </p:txEl>
                                          </p:spTgt>
                                        </p:tgtEl>
                                        <p:attrNameLst>
                                          <p:attrName>style.visibility</p:attrName>
                                        </p:attrNameLst>
                                      </p:cBhvr>
                                      <p:to>
                                        <p:strVal val="visible"/>
                                      </p:to>
                                    </p:set>
                                    <p:animEffect filter="fade" transition="in">
                                      <p:cBhvr>
                                        <p:cTn dur="500"/>
                                        <p:tgtEl>
                                          <p:spTgt spid="3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35" name="Shape 35"/>
        <p:cNvGrpSpPr/>
        <p:nvPr/>
      </p:nvGrpSpPr>
      <p:grpSpPr>
        <a:xfrm>
          <a:off x="0" y="0"/>
          <a:ext cx="0" cy="0"/>
          <a:chOff x="0" y="0"/>
          <a:chExt cx="0" cy="0"/>
        </a:xfrm>
      </p:grpSpPr>
      <p:sp>
        <p:nvSpPr>
          <p:cNvPr id="36" name="Google Shape;36;p4"/>
          <p:cNvSpPr/>
          <p:nvPr/>
        </p:nvSpPr>
        <p:spPr>
          <a:xfrm>
            <a:off x="-144162" y="6435707"/>
            <a:ext cx="12480324" cy="42229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 name="Google Shape;37;p4"/>
          <p:cNvSpPr txBox="1"/>
          <p:nvPr/>
        </p:nvSpPr>
        <p:spPr>
          <a:xfrm>
            <a:off x="868181" y="6472778"/>
            <a:ext cx="391694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Raleway Thin"/>
                <a:ea typeface="Raleway Thin"/>
                <a:cs typeface="Raleway Thin"/>
                <a:sym typeface="Raleway Thin"/>
              </a:rPr>
              <a:t>www.its.ac.id/informatika</a:t>
            </a:r>
            <a:endParaRPr sz="1400">
              <a:solidFill>
                <a:schemeClr val="lt1"/>
              </a:solidFill>
              <a:latin typeface="Raleway Thin"/>
              <a:ea typeface="Raleway Thin"/>
              <a:cs typeface="Raleway Thin"/>
              <a:sym typeface="Raleway Thin"/>
            </a:endParaRPr>
          </a:p>
        </p:txBody>
      </p:sp>
      <p:grpSp>
        <p:nvGrpSpPr>
          <p:cNvPr id="38" name="Google Shape;38;p4"/>
          <p:cNvGrpSpPr/>
          <p:nvPr/>
        </p:nvGrpSpPr>
        <p:grpSpPr>
          <a:xfrm>
            <a:off x="343482" y="6589488"/>
            <a:ext cx="276847" cy="99072"/>
            <a:chOff x="258233" y="6589488"/>
            <a:chExt cx="276847" cy="99072"/>
          </a:xfrm>
        </p:grpSpPr>
        <p:sp>
          <p:nvSpPr>
            <p:cNvPr id="39" name="Google Shape;39;p4"/>
            <p:cNvSpPr/>
            <p:nvPr/>
          </p:nvSpPr>
          <p:spPr>
            <a:xfrm>
              <a:off x="258233" y="6589488"/>
              <a:ext cx="106347" cy="99072"/>
            </a:xfrm>
            <a:prstGeom prst="ellipse">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 name="Google Shape;40;p4"/>
            <p:cNvSpPr/>
            <p:nvPr/>
          </p:nvSpPr>
          <p:spPr>
            <a:xfrm>
              <a:off x="428733" y="6589488"/>
              <a:ext cx="106347" cy="99072"/>
            </a:xfrm>
            <a:prstGeom prst="ellipse">
              <a:avLst/>
            </a:prstGeom>
            <a:solidFill>
              <a:srgbClr val="FFC4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1" name="Google Shape;41;p4"/>
          <p:cNvSpPr txBox="1"/>
          <p:nvPr/>
        </p:nvSpPr>
        <p:spPr>
          <a:xfrm>
            <a:off x="5405177" y="6477576"/>
            <a:ext cx="663682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lt1"/>
                </a:solidFill>
                <a:latin typeface="Open Sans"/>
                <a:ea typeface="Open Sans"/>
                <a:cs typeface="Open Sans"/>
                <a:sym typeface="Open Sans"/>
              </a:rPr>
              <a:t>Departemen Teknik Informatika, INSTITUT TEKNOLOGI SEPULUH NOPEMBER</a:t>
            </a:r>
            <a:endParaRPr sz="1400">
              <a:solidFill>
                <a:schemeClr val="lt1"/>
              </a:solidFill>
              <a:latin typeface="Open Sans"/>
              <a:ea typeface="Open Sans"/>
              <a:cs typeface="Open Sans"/>
              <a:sym typeface="Open Sans"/>
            </a:endParaRPr>
          </a:p>
        </p:txBody>
      </p:sp>
      <p:pic>
        <p:nvPicPr>
          <p:cNvPr id="42" name="Google Shape;42;p4"/>
          <p:cNvPicPr preferRelativeResize="0"/>
          <p:nvPr/>
        </p:nvPicPr>
        <p:blipFill rotWithShape="1">
          <a:blip r:embed="rId2">
            <a:alphaModFix/>
          </a:blip>
          <a:srcRect b="0" l="0" r="0" t="0"/>
          <a:stretch/>
        </p:blipFill>
        <p:spPr>
          <a:xfrm>
            <a:off x="5905954" y="-663866"/>
            <a:ext cx="6746944" cy="2463637"/>
          </a:xfrm>
          <a:prstGeom prst="rect">
            <a:avLst/>
          </a:prstGeom>
          <a:noFill/>
          <a:ln>
            <a:noFill/>
          </a:ln>
        </p:spPr>
      </p:pic>
      <p:sp>
        <p:nvSpPr>
          <p:cNvPr id="43" name="Google Shape;43;p4"/>
          <p:cNvSpPr/>
          <p:nvPr/>
        </p:nvSpPr>
        <p:spPr>
          <a:xfrm>
            <a:off x="0" y="1477240"/>
            <a:ext cx="343481" cy="422293"/>
          </a:xfrm>
          <a:prstGeom prst="rect">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 name="Google Shape;44;p4"/>
          <p:cNvSpPr txBox="1"/>
          <p:nvPr>
            <p:ph type="title"/>
          </p:nvPr>
        </p:nvSpPr>
        <p:spPr>
          <a:xfrm>
            <a:off x="339928" y="1262435"/>
            <a:ext cx="11578802" cy="79694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2060"/>
              </a:buClr>
              <a:buSzPts val="4400"/>
              <a:buFont typeface="Raleway Thin"/>
              <a:buNone/>
              <a:defRPr b="1">
                <a:solidFill>
                  <a:srgbClr val="002060"/>
                </a:solidFill>
                <a:latin typeface="Raleway Thin"/>
                <a:ea typeface="Raleway Thin"/>
                <a:cs typeface="Raleway Thin"/>
                <a:sym typeface="Raleway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4"/>
          <p:cNvSpPr txBox="1"/>
          <p:nvPr>
            <p:ph idx="1" type="body"/>
          </p:nvPr>
        </p:nvSpPr>
        <p:spPr>
          <a:xfrm>
            <a:off x="339725" y="2238375"/>
            <a:ext cx="11579005" cy="39370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Raleway"/>
                <a:ea typeface="Raleway"/>
                <a:cs typeface="Raleway"/>
                <a:sym typeface="Raleway"/>
              </a:defRPr>
            </a:lvl1pPr>
            <a:lvl2pPr indent="-381000" lvl="1" marL="914400" algn="l">
              <a:lnSpc>
                <a:spcPct val="90000"/>
              </a:lnSpc>
              <a:spcBef>
                <a:spcPts val="500"/>
              </a:spcBef>
              <a:spcAft>
                <a:spcPts val="0"/>
              </a:spcAft>
              <a:buClr>
                <a:schemeClr val="dk1"/>
              </a:buClr>
              <a:buSzPts val="2400"/>
              <a:buChar char="•"/>
              <a:defRPr>
                <a:latin typeface="Raleway"/>
                <a:ea typeface="Raleway"/>
                <a:cs typeface="Raleway"/>
                <a:sym typeface="Raleway"/>
              </a:defRPr>
            </a:lvl2pPr>
            <a:lvl3pPr indent="-355600" lvl="2" marL="1371600" algn="l">
              <a:lnSpc>
                <a:spcPct val="90000"/>
              </a:lnSpc>
              <a:spcBef>
                <a:spcPts val="500"/>
              </a:spcBef>
              <a:spcAft>
                <a:spcPts val="0"/>
              </a:spcAft>
              <a:buClr>
                <a:schemeClr val="dk1"/>
              </a:buClr>
              <a:buSzPts val="2000"/>
              <a:buChar char="•"/>
              <a:defRPr>
                <a:latin typeface="Raleway"/>
                <a:ea typeface="Raleway"/>
                <a:cs typeface="Raleway"/>
                <a:sym typeface="Raleway"/>
              </a:defRPr>
            </a:lvl3pPr>
            <a:lvl4pPr indent="-342900" lvl="3" marL="1828800" algn="l">
              <a:lnSpc>
                <a:spcPct val="90000"/>
              </a:lnSpc>
              <a:spcBef>
                <a:spcPts val="500"/>
              </a:spcBef>
              <a:spcAft>
                <a:spcPts val="0"/>
              </a:spcAft>
              <a:buClr>
                <a:schemeClr val="dk1"/>
              </a:buClr>
              <a:buSzPts val="1800"/>
              <a:buChar char="•"/>
              <a:defRPr>
                <a:latin typeface="Raleway"/>
                <a:ea typeface="Raleway"/>
                <a:cs typeface="Raleway"/>
                <a:sym typeface="Raleway"/>
              </a:defRPr>
            </a:lvl4pPr>
            <a:lvl5pPr indent="-342900" lvl="4" marL="2286000" algn="l">
              <a:lnSpc>
                <a:spcPct val="90000"/>
              </a:lnSpc>
              <a:spcBef>
                <a:spcPts val="500"/>
              </a:spcBef>
              <a:spcAft>
                <a:spcPts val="0"/>
              </a:spcAft>
              <a:buClr>
                <a:schemeClr val="dk1"/>
              </a:buClr>
              <a:buSzPts val="1800"/>
              <a:buChar char="•"/>
              <a:defRPr>
                <a:latin typeface="Raleway"/>
                <a:ea typeface="Raleway"/>
                <a:cs typeface="Raleway"/>
                <a:sym typeface="Raleway"/>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close up of a sign&#10;&#10;Description automatically generated" id="46" name="Google Shape;46;p4"/>
          <p:cNvPicPr preferRelativeResize="0"/>
          <p:nvPr/>
        </p:nvPicPr>
        <p:blipFill rotWithShape="1">
          <a:blip r:embed="rId3">
            <a:alphaModFix/>
          </a:blip>
          <a:srcRect b="12463" l="9345" r="9491" t="10793"/>
          <a:stretch/>
        </p:blipFill>
        <p:spPr>
          <a:xfrm>
            <a:off x="1846266" y="275190"/>
            <a:ext cx="578735" cy="547201"/>
          </a:xfrm>
          <a:prstGeom prst="rect">
            <a:avLst/>
          </a:prstGeom>
          <a:noFill/>
          <a:ln>
            <a:noFill/>
          </a:ln>
        </p:spPr>
      </p:pic>
      <p:pic>
        <p:nvPicPr>
          <p:cNvPr descr="A picture containing plate&#10;&#10;Description automatically generated" id="47" name="Google Shape;47;p4"/>
          <p:cNvPicPr preferRelativeResize="0"/>
          <p:nvPr/>
        </p:nvPicPr>
        <p:blipFill rotWithShape="1">
          <a:blip r:embed="rId4">
            <a:alphaModFix/>
          </a:blip>
          <a:srcRect b="0" l="0" r="0" t="0"/>
          <a:stretch/>
        </p:blipFill>
        <p:spPr>
          <a:xfrm>
            <a:off x="1136612" y="275191"/>
            <a:ext cx="547200" cy="547200"/>
          </a:xfrm>
          <a:prstGeom prst="rect">
            <a:avLst/>
          </a:prstGeom>
          <a:noFill/>
          <a:ln>
            <a:noFill/>
          </a:ln>
        </p:spPr>
      </p:pic>
      <p:pic>
        <p:nvPicPr>
          <p:cNvPr descr="A picture containing drawing&#10;&#10;Description automatically generated" id="48" name="Google Shape;48;p4"/>
          <p:cNvPicPr preferRelativeResize="0"/>
          <p:nvPr/>
        </p:nvPicPr>
        <p:blipFill rotWithShape="1">
          <a:blip r:embed="rId5">
            <a:alphaModFix/>
          </a:blip>
          <a:srcRect b="0" l="0" r="0" t="0"/>
          <a:stretch/>
        </p:blipFill>
        <p:spPr>
          <a:xfrm>
            <a:off x="424757" y="275191"/>
            <a:ext cx="549401" cy="549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
                                        </p:tgtEl>
                                        <p:attrNameLst>
                                          <p:attrName>style.visibility</p:attrName>
                                        </p:attrNameLst>
                                      </p:cBhvr>
                                      <p:to>
                                        <p:strVal val="visible"/>
                                      </p:to>
                                    </p:set>
                                    <p:animEffect filter="fade" transition="in">
                                      <p:cBhvr>
                                        <p:cTn dur="500"/>
                                        <p:tgtEl>
                                          <p:spTgt spid="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0" st="0"/>
                                            </p:txEl>
                                          </p:spTgt>
                                        </p:tgtEl>
                                        <p:attrNameLst>
                                          <p:attrName>style.visibility</p:attrName>
                                        </p:attrNameLst>
                                      </p:cBhvr>
                                      <p:to>
                                        <p:strVal val="visible"/>
                                      </p:to>
                                    </p:set>
                                    <p:animEffect filter="fade" transition="in">
                                      <p:cBhvr>
                                        <p:cTn dur="500"/>
                                        <p:tgtEl>
                                          <p:spTgt spid="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1" st="1"/>
                                            </p:txEl>
                                          </p:spTgt>
                                        </p:tgtEl>
                                        <p:attrNameLst>
                                          <p:attrName>style.visibility</p:attrName>
                                        </p:attrNameLst>
                                      </p:cBhvr>
                                      <p:to>
                                        <p:strVal val="visible"/>
                                      </p:to>
                                    </p:set>
                                    <p:animEffect filter="fade" transition="in">
                                      <p:cBhvr>
                                        <p:cTn dur="500"/>
                                        <p:tgtEl>
                                          <p:spTgt spid="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2" st="2"/>
                                            </p:txEl>
                                          </p:spTgt>
                                        </p:tgtEl>
                                        <p:attrNameLst>
                                          <p:attrName>style.visibility</p:attrName>
                                        </p:attrNameLst>
                                      </p:cBhvr>
                                      <p:to>
                                        <p:strVal val="visible"/>
                                      </p:to>
                                    </p:set>
                                    <p:animEffect filter="fade" transition="in">
                                      <p:cBhvr>
                                        <p:cTn dur="500"/>
                                        <p:tgtEl>
                                          <p:spTgt spid="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3" st="3"/>
                                            </p:txEl>
                                          </p:spTgt>
                                        </p:tgtEl>
                                        <p:attrNameLst>
                                          <p:attrName>style.visibility</p:attrName>
                                        </p:attrNameLst>
                                      </p:cBhvr>
                                      <p:to>
                                        <p:strVal val="visible"/>
                                      </p:to>
                                    </p:set>
                                    <p:animEffect filter="fade" transition="in">
                                      <p:cBhvr>
                                        <p:cTn dur="500"/>
                                        <p:tgtEl>
                                          <p:spTgt spid="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4" st="4"/>
                                            </p:txEl>
                                          </p:spTgt>
                                        </p:tgtEl>
                                        <p:attrNameLst>
                                          <p:attrName>style.visibility</p:attrName>
                                        </p:attrNameLst>
                                      </p:cBhvr>
                                      <p:to>
                                        <p:strVal val="visible"/>
                                      </p:to>
                                    </p:set>
                                    <p:animEffect filter="fade" transition="in">
                                      <p:cBhvr>
                                        <p:cTn dur="500"/>
                                        <p:tgtEl>
                                          <p:spTgt spid="4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5" st="5"/>
                                            </p:txEl>
                                          </p:spTgt>
                                        </p:tgtEl>
                                        <p:attrNameLst>
                                          <p:attrName>style.visibility</p:attrName>
                                        </p:attrNameLst>
                                      </p:cBhvr>
                                      <p:to>
                                        <p:strVal val="visible"/>
                                      </p:to>
                                    </p:set>
                                    <p:animEffect filter="fade" transition="in">
                                      <p:cBhvr>
                                        <p:cTn dur="500"/>
                                        <p:tgtEl>
                                          <p:spTgt spid="4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6" st="6"/>
                                            </p:txEl>
                                          </p:spTgt>
                                        </p:tgtEl>
                                        <p:attrNameLst>
                                          <p:attrName>style.visibility</p:attrName>
                                        </p:attrNameLst>
                                      </p:cBhvr>
                                      <p:to>
                                        <p:strVal val="visible"/>
                                      </p:to>
                                    </p:set>
                                    <p:animEffect filter="fade" transition="in">
                                      <p:cBhvr>
                                        <p:cTn dur="500"/>
                                        <p:tgtEl>
                                          <p:spTgt spid="4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7" st="7"/>
                                            </p:txEl>
                                          </p:spTgt>
                                        </p:tgtEl>
                                        <p:attrNameLst>
                                          <p:attrName>style.visibility</p:attrName>
                                        </p:attrNameLst>
                                      </p:cBhvr>
                                      <p:to>
                                        <p:strVal val="visible"/>
                                      </p:to>
                                    </p:set>
                                    <p:animEffect filter="fade" transition="in">
                                      <p:cBhvr>
                                        <p:cTn dur="500"/>
                                        <p:tgtEl>
                                          <p:spTgt spid="4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8" st="8"/>
                                            </p:txEl>
                                          </p:spTgt>
                                        </p:tgtEl>
                                        <p:attrNameLst>
                                          <p:attrName>style.visibility</p:attrName>
                                        </p:attrNameLst>
                                      </p:cBhvr>
                                      <p:to>
                                        <p:strVal val="visible"/>
                                      </p:to>
                                    </p:set>
                                    <p:animEffect filter="fade" transition="in">
                                      <p:cBhvr>
                                        <p:cTn dur="500"/>
                                        <p:tgtEl>
                                          <p:spTgt spid="4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9" name="Shape 49"/>
        <p:cNvGrpSpPr/>
        <p:nvPr/>
      </p:nvGrpSpPr>
      <p:grpSpPr>
        <a:xfrm>
          <a:off x="0" y="0"/>
          <a:ext cx="0" cy="0"/>
          <a:chOff x="0" y="0"/>
          <a:chExt cx="0" cy="0"/>
        </a:xfrm>
      </p:grpSpPr>
      <p:sp>
        <p:nvSpPr>
          <p:cNvPr id="50" name="Google Shape;50;p5"/>
          <p:cNvSpPr/>
          <p:nvPr>
            <p:ph idx="2" type="pic"/>
          </p:nvPr>
        </p:nvSpPr>
        <p:spPr>
          <a:xfrm>
            <a:off x="0" y="1047750"/>
            <a:ext cx="12192000" cy="5383158"/>
          </a:xfrm>
          <a:prstGeom prst="rect">
            <a:avLst/>
          </a:prstGeom>
          <a:solidFill>
            <a:srgbClr val="D8D8D8"/>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51" name="Google Shape;51;p5"/>
          <p:cNvPicPr preferRelativeResize="0"/>
          <p:nvPr/>
        </p:nvPicPr>
        <p:blipFill rotWithShape="1">
          <a:blip r:embed="rId2">
            <a:alphaModFix/>
          </a:blip>
          <a:srcRect b="0" l="0" r="0" t="0"/>
          <a:stretch/>
        </p:blipFill>
        <p:spPr>
          <a:xfrm>
            <a:off x="5905954" y="-663866"/>
            <a:ext cx="6746944" cy="2463637"/>
          </a:xfrm>
          <a:prstGeom prst="rect">
            <a:avLst/>
          </a:prstGeom>
          <a:noFill/>
          <a:ln>
            <a:noFill/>
          </a:ln>
        </p:spPr>
      </p:pic>
      <p:sp>
        <p:nvSpPr>
          <p:cNvPr id="52" name="Google Shape;52;p5"/>
          <p:cNvSpPr/>
          <p:nvPr/>
        </p:nvSpPr>
        <p:spPr>
          <a:xfrm>
            <a:off x="-144162" y="6435707"/>
            <a:ext cx="12480324" cy="42229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 name="Google Shape;53;p5"/>
          <p:cNvSpPr txBox="1"/>
          <p:nvPr/>
        </p:nvSpPr>
        <p:spPr>
          <a:xfrm>
            <a:off x="868181" y="6472778"/>
            <a:ext cx="391694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Raleway Thin"/>
                <a:ea typeface="Raleway Thin"/>
                <a:cs typeface="Raleway Thin"/>
                <a:sym typeface="Raleway Thin"/>
              </a:rPr>
              <a:t>www.its.ac.id/informatika</a:t>
            </a:r>
            <a:endParaRPr sz="1400">
              <a:solidFill>
                <a:schemeClr val="lt1"/>
              </a:solidFill>
              <a:latin typeface="Raleway Thin"/>
              <a:ea typeface="Raleway Thin"/>
              <a:cs typeface="Raleway Thin"/>
              <a:sym typeface="Raleway Thin"/>
            </a:endParaRPr>
          </a:p>
        </p:txBody>
      </p:sp>
      <p:grpSp>
        <p:nvGrpSpPr>
          <p:cNvPr id="54" name="Google Shape;54;p5"/>
          <p:cNvGrpSpPr/>
          <p:nvPr/>
        </p:nvGrpSpPr>
        <p:grpSpPr>
          <a:xfrm>
            <a:off x="343482" y="6589488"/>
            <a:ext cx="276847" cy="99072"/>
            <a:chOff x="258233" y="6589488"/>
            <a:chExt cx="276847" cy="99072"/>
          </a:xfrm>
        </p:grpSpPr>
        <p:sp>
          <p:nvSpPr>
            <p:cNvPr id="55" name="Google Shape;55;p5"/>
            <p:cNvSpPr/>
            <p:nvPr/>
          </p:nvSpPr>
          <p:spPr>
            <a:xfrm>
              <a:off x="258233" y="6589488"/>
              <a:ext cx="106347" cy="99072"/>
            </a:xfrm>
            <a:prstGeom prst="ellipse">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 name="Google Shape;56;p5"/>
            <p:cNvSpPr/>
            <p:nvPr/>
          </p:nvSpPr>
          <p:spPr>
            <a:xfrm>
              <a:off x="428733" y="6589488"/>
              <a:ext cx="106347" cy="99072"/>
            </a:xfrm>
            <a:prstGeom prst="ellipse">
              <a:avLst/>
            </a:prstGeom>
            <a:solidFill>
              <a:srgbClr val="FFC4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7" name="Google Shape;57;p5"/>
          <p:cNvSpPr txBox="1"/>
          <p:nvPr/>
        </p:nvSpPr>
        <p:spPr>
          <a:xfrm>
            <a:off x="5405177" y="6477576"/>
            <a:ext cx="663682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lt1"/>
                </a:solidFill>
                <a:latin typeface="Open Sans"/>
                <a:ea typeface="Open Sans"/>
                <a:cs typeface="Open Sans"/>
                <a:sym typeface="Open Sans"/>
              </a:rPr>
              <a:t>Departemen Teknik Informatika, INSTITUT TEKNOLOGI SEPULUH NOPEMBER</a:t>
            </a:r>
            <a:endParaRPr sz="1400">
              <a:solidFill>
                <a:schemeClr val="lt1"/>
              </a:solidFill>
              <a:latin typeface="Open Sans"/>
              <a:ea typeface="Open Sans"/>
              <a:cs typeface="Open Sans"/>
              <a:sym typeface="Open Sans"/>
            </a:endParaRPr>
          </a:p>
        </p:txBody>
      </p:sp>
      <p:sp>
        <p:nvSpPr>
          <p:cNvPr id="58" name="Google Shape;58;p5"/>
          <p:cNvSpPr txBox="1"/>
          <p:nvPr>
            <p:ph type="title"/>
          </p:nvPr>
        </p:nvSpPr>
        <p:spPr>
          <a:xfrm>
            <a:off x="1411435" y="4017702"/>
            <a:ext cx="9215474" cy="1207785"/>
          </a:xfrm>
          <a:prstGeom prst="rect">
            <a:avLst/>
          </a:prstGeom>
          <a:solidFill>
            <a:srgbClr val="F5AA2D"/>
          </a:solid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2060"/>
              </a:buClr>
              <a:buSzPts val="7200"/>
              <a:buFont typeface="Raleway Thin"/>
              <a:buNone/>
              <a:defRPr b="1" sz="7200">
                <a:solidFill>
                  <a:srgbClr val="002060"/>
                </a:solidFill>
                <a:latin typeface="Raleway Thin"/>
                <a:ea typeface="Raleway Thin"/>
                <a:cs typeface="Raleway Thin"/>
                <a:sym typeface="Raleway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5"/>
          <p:cNvSpPr txBox="1"/>
          <p:nvPr>
            <p:ph idx="1" type="body"/>
          </p:nvPr>
        </p:nvSpPr>
        <p:spPr>
          <a:xfrm>
            <a:off x="2946717" y="5425696"/>
            <a:ext cx="6298566" cy="502671"/>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2800"/>
              <a:buNone/>
              <a:defRPr sz="2800">
                <a:solidFill>
                  <a:schemeClr val="lt1"/>
                </a:solidFill>
                <a:latin typeface="Raleway Thin"/>
                <a:ea typeface="Raleway Thin"/>
                <a:cs typeface="Raleway Thin"/>
                <a:sym typeface="Raleway Th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5"/>
          <p:cNvSpPr txBox="1"/>
          <p:nvPr>
            <p:ph idx="3" type="body"/>
          </p:nvPr>
        </p:nvSpPr>
        <p:spPr>
          <a:xfrm>
            <a:off x="2946717" y="5865303"/>
            <a:ext cx="6298566" cy="42611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2000"/>
              <a:buNone/>
              <a:defRPr sz="2000">
                <a:solidFill>
                  <a:schemeClr val="lt1"/>
                </a:solidFill>
                <a:latin typeface="Raleway"/>
                <a:ea typeface="Raleway"/>
                <a:cs typeface="Raleway"/>
                <a:sym typeface="Raleway"/>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close up of a sign&#10;&#10;Description automatically generated" id="61" name="Google Shape;61;p5"/>
          <p:cNvPicPr preferRelativeResize="0"/>
          <p:nvPr/>
        </p:nvPicPr>
        <p:blipFill rotWithShape="1">
          <a:blip r:embed="rId3">
            <a:alphaModFix/>
          </a:blip>
          <a:srcRect b="12463" l="9345" r="9491" t="10793"/>
          <a:stretch/>
        </p:blipFill>
        <p:spPr>
          <a:xfrm>
            <a:off x="1846266" y="275190"/>
            <a:ext cx="578735" cy="547201"/>
          </a:xfrm>
          <a:prstGeom prst="rect">
            <a:avLst/>
          </a:prstGeom>
          <a:noFill/>
          <a:ln>
            <a:noFill/>
          </a:ln>
        </p:spPr>
      </p:pic>
      <p:pic>
        <p:nvPicPr>
          <p:cNvPr descr="A picture containing plate&#10;&#10;Description automatically generated" id="62" name="Google Shape;62;p5"/>
          <p:cNvPicPr preferRelativeResize="0"/>
          <p:nvPr/>
        </p:nvPicPr>
        <p:blipFill rotWithShape="1">
          <a:blip r:embed="rId4">
            <a:alphaModFix/>
          </a:blip>
          <a:srcRect b="0" l="0" r="0" t="0"/>
          <a:stretch/>
        </p:blipFill>
        <p:spPr>
          <a:xfrm>
            <a:off x="1136612" y="275191"/>
            <a:ext cx="547200" cy="547200"/>
          </a:xfrm>
          <a:prstGeom prst="rect">
            <a:avLst/>
          </a:prstGeom>
          <a:noFill/>
          <a:ln>
            <a:noFill/>
          </a:ln>
        </p:spPr>
      </p:pic>
      <p:pic>
        <p:nvPicPr>
          <p:cNvPr descr="A picture containing drawing&#10;&#10;Description automatically generated" id="63" name="Google Shape;63;p5"/>
          <p:cNvPicPr preferRelativeResize="0"/>
          <p:nvPr/>
        </p:nvPicPr>
        <p:blipFill rotWithShape="1">
          <a:blip r:embed="rId5">
            <a:alphaModFix/>
          </a:blip>
          <a:srcRect b="0" l="0" r="0" t="0"/>
          <a:stretch/>
        </p:blipFill>
        <p:spPr>
          <a:xfrm>
            <a:off x="424757" y="275191"/>
            <a:ext cx="549401" cy="549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500"/>
                                        <p:tgtEl>
                                          <p:spTgt spid="5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9">
                                            <p:txEl>
                                              <p:pRg end="0" st="0"/>
                                            </p:txEl>
                                          </p:spTgt>
                                        </p:tgtEl>
                                        <p:attrNameLst>
                                          <p:attrName>style.visibility</p:attrName>
                                        </p:attrNameLst>
                                      </p:cBhvr>
                                      <p:to>
                                        <p:strVal val="visible"/>
                                      </p:to>
                                    </p:set>
                                    <p:animEffect filter="fade" transition="in">
                                      <p:cBhvr>
                                        <p:cTn dur="500"/>
                                        <p:tgtEl>
                                          <p:spTgt spid="59">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9">
                                            <p:txEl>
                                              <p:pRg end="1" st="1"/>
                                            </p:txEl>
                                          </p:spTgt>
                                        </p:tgtEl>
                                        <p:attrNameLst>
                                          <p:attrName>style.visibility</p:attrName>
                                        </p:attrNameLst>
                                      </p:cBhvr>
                                      <p:to>
                                        <p:strVal val="visible"/>
                                      </p:to>
                                    </p:set>
                                    <p:animEffect filter="fade" transition="in">
                                      <p:cBhvr>
                                        <p:cTn dur="500"/>
                                        <p:tgtEl>
                                          <p:spTgt spid="59">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9">
                                            <p:txEl>
                                              <p:pRg end="2" st="2"/>
                                            </p:txEl>
                                          </p:spTgt>
                                        </p:tgtEl>
                                        <p:attrNameLst>
                                          <p:attrName>style.visibility</p:attrName>
                                        </p:attrNameLst>
                                      </p:cBhvr>
                                      <p:to>
                                        <p:strVal val="visible"/>
                                      </p:to>
                                    </p:set>
                                    <p:animEffect filter="fade" transition="in">
                                      <p:cBhvr>
                                        <p:cTn dur="500"/>
                                        <p:tgtEl>
                                          <p:spTgt spid="59">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9">
                                            <p:txEl>
                                              <p:pRg end="3" st="3"/>
                                            </p:txEl>
                                          </p:spTgt>
                                        </p:tgtEl>
                                        <p:attrNameLst>
                                          <p:attrName>style.visibility</p:attrName>
                                        </p:attrNameLst>
                                      </p:cBhvr>
                                      <p:to>
                                        <p:strVal val="visible"/>
                                      </p:to>
                                    </p:set>
                                    <p:animEffect filter="fade" transition="in">
                                      <p:cBhvr>
                                        <p:cTn dur="500"/>
                                        <p:tgtEl>
                                          <p:spTgt spid="59">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59">
                                            <p:txEl>
                                              <p:pRg end="4" st="4"/>
                                            </p:txEl>
                                          </p:spTgt>
                                        </p:tgtEl>
                                        <p:attrNameLst>
                                          <p:attrName>style.visibility</p:attrName>
                                        </p:attrNameLst>
                                      </p:cBhvr>
                                      <p:to>
                                        <p:strVal val="visible"/>
                                      </p:to>
                                    </p:set>
                                    <p:animEffect filter="fade" transition="in">
                                      <p:cBhvr>
                                        <p:cTn dur="500"/>
                                        <p:tgtEl>
                                          <p:spTgt spid="59">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9">
                                            <p:txEl>
                                              <p:pRg end="5" st="5"/>
                                            </p:txEl>
                                          </p:spTgt>
                                        </p:tgtEl>
                                        <p:attrNameLst>
                                          <p:attrName>style.visibility</p:attrName>
                                        </p:attrNameLst>
                                      </p:cBhvr>
                                      <p:to>
                                        <p:strVal val="visible"/>
                                      </p:to>
                                    </p:set>
                                    <p:animEffect filter="fade" transition="in">
                                      <p:cBhvr>
                                        <p:cTn dur="500"/>
                                        <p:tgtEl>
                                          <p:spTgt spid="59">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59">
                                            <p:txEl>
                                              <p:pRg end="6" st="6"/>
                                            </p:txEl>
                                          </p:spTgt>
                                        </p:tgtEl>
                                        <p:attrNameLst>
                                          <p:attrName>style.visibility</p:attrName>
                                        </p:attrNameLst>
                                      </p:cBhvr>
                                      <p:to>
                                        <p:strVal val="visible"/>
                                      </p:to>
                                    </p:set>
                                    <p:animEffect filter="fade" transition="in">
                                      <p:cBhvr>
                                        <p:cTn dur="500"/>
                                        <p:tgtEl>
                                          <p:spTgt spid="59">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59">
                                            <p:txEl>
                                              <p:pRg end="7" st="7"/>
                                            </p:txEl>
                                          </p:spTgt>
                                        </p:tgtEl>
                                        <p:attrNameLst>
                                          <p:attrName>style.visibility</p:attrName>
                                        </p:attrNameLst>
                                      </p:cBhvr>
                                      <p:to>
                                        <p:strVal val="visible"/>
                                      </p:to>
                                    </p:set>
                                    <p:animEffect filter="fade" transition="in">
                                      <p:cBhvr>
                                        <p:cTn dur="500"/>
                                        <p:tgtEl>
                                          <p:spTgt spid="59">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59">
                                            <p:txEl>
                                              <p:pRg end="8" st="8"/>
                                            </p:txEl>
                                          </p:spTgt>
                                        </p:tgtEl>
                                        <p:attrNameLst>
                                          <p:attrName>style.visibility</p:attrName>
                                        </p:attrNameLst>
                                      </p:cBhvr>
                                      <p:to>
                                        <p:strVal val="visible"/>
                                      </p:to>
                                    </p:set>
                                    <p:animEffect filter="fade" transition="in">
                                      <p:cBhvr>
                                        <p:cTn dur="500"/>
                                        <p:tgtEl>
                                          <p:spTgt spid="59">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0" st="0"/>
                                            </p:txEl>
                                          </p:spTgt>
                                        </p:tgtEl>
                                        <p:attrNameLst>
                                          <p:attrName>style.visibility</p:attrName>
                                        </p:attrNameLst>
                                      </p:cBhvr>
                                      <p:to>
                                        <p:strVal val="visible"/>
                                      </p:to>
                                    </p:set>
                                    <p:animEffect filter="fade" transition="in">
                                      <p:cBhvr>
                                        <p:cTn dur="500"/>
                                        <p:tgtEl>
                                          <p:spTgt spid="6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1" st="1"/>
                                            </p:txEl>
                                          </p:spTgt>
                                        </p:tgtEl>
                                        <p:attrNameLst>
                                          <p:attrName>style.visibility</p:attrName>
                                        </p:attrNameLst>
                                      </p:cBhvr>
                                      <p:to>
                                        <p:strVal val="visible"/>
                                      </p:to>
                                    </p:set>
                                    <p:animEffect filter="fade" transition="in">
                                      <p:cBhvr>
                                        <p:cTn dur="500"/>
                                        <p:tgtEl>
                                          <p:spTgt spid="6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2" st="2"/>
                                            </p:txEl>
                                          </p:spTgt>
                                        </p:tgtEl>
                                        <p:attrNameLst>
                                          <p:attrName>style.visibility</p:attrName>
                                        </p:attrNameLst>
                                      </p:cBhvr>
                                      <p:to>
                                        <p:strVal val="visible"/>
                                      </p:to>
                                    </p:set>
                                    <p:animEffect filter="fade" transition="in">
                                      <p:cBhvr>
                                        <p:cTn dur="500"/>
                                        <p:tgtEl>
                                          <p:spTgt spid="6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3" st="3"/>
                                            </p:txEl>
                                          </p:spTgt>
                                        </p:tgtEl>
                                        <p:attrNameLst>
                                          <p:attrName>style.visibility</p:attrName>
                                        </p:attrNameLst>
                                      </p:cBhvr>
                                      <p:to>
                                        <p:strVal val="visible"/>
                                      </p:to>
                                    </p:set>
                                    <p:animEffect filter="fade" transition="in">
                                      <p:cBhvr>
                                        <p:cTn dur="500"/>
                                        <p:tgtEl>
                                          <p:spTgt spid="6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4" st="4"/>
                                            </p:txEl>
                                          </p:spTgt>
                                        </p:tgtEl>
                                        <p:attrNameLst>
                                          <p:attrName>style.visibility</p:attrName>
                                        </p:attrNameLst>
                                      </p:cBhvr>
                                      <p:to>
                                        <p:strVal val="visible"/>
                                      </p:to>
                                    </p:set>
                                    <p:animEffect filter="fade" transition="in">
                                      <p:cBhvr>
                                        <p:cTn dur="500"/>
                                        <p:tgtEl>
                                          <p:spTgt spid="6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5" st="5"/>
                                            </p:txEl>
                                          </p:spTgt>
                                        </p:tgtEl>
                                        <p:attrNameLst>
                                          <p:attrName>style.visibility</p:attrName>
                                        </p:attrNameLst>
                                      </p:cBhvr>
                                      <p:to>
                                        <p:strVal val="visible"/>
                                      </p:to>
                                    </p:set>
                                    <p:animEffect filter="fade" transition="in">
                                      <p:cBhvr>
                                        <p:cTn dur="500"/>
                                        <p:tgtEl>
                                          <p:spTgt spid="6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6" st="6"/>
                                            </p:txEl>
                                          </p:spTgt>
                                        </p:tgtEl>
                                        <p:attrNameLst>
                                          <p:attrName>style.visibility</p:attrName>
                                        </p:attrNameLst>
                                      </p:cBhvr>
                                      <p:to>
                                        <p:strVal val="visible"/>
                                      </p:to>
                                    </p:set>
                                    <p:animEffect filter="fade" transition="in">
                                      <p:cBhvr>
                                        <p:cTn dur="500"/>
                                        <p:tgtEl>
                                          <p:spTgt spid="6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7" st="7"/>
                                            </p:txEl>
                                          </p:spTgt>
                                        </p:tgtEl>
                                        <p:attrNameLst>
                                          <p:attrName>style.visibility</p:attrName>
                                        </p:attrNameLst>
                                      </p:cBhvr>
                                      <p:to>
                                        <p:strVal val="visible"/>
                                      </p:to>
                                    </p:set>
                                    <p:animEffect filter="fade" transition="in">
                                      <p:cBhvr>
                                        <p:cTn dur="500"/>
                                        <p:tgtEl>
                                          <p:spTgt spid="6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8" st="8"/>
                                            </p:txEl>
                                          </p:spTgt>
                                        </p:tgtEl>
                                        <p:attrNameLst>
                                          <p:attrName>style.visibility</p:attrName>
                                        </p:attrNameLst>
                                      </p:cBhvr>
                                      <p:to>
                                        <p:strVal val="visible"/>
                                      </p:to>
                                    </p:set>
                                    <p:animEffect filter="fade" transition="in">
                                      <p:cBhvr>
                                        <p:cTn dur="500"/>
                                        <p:tgtEl>
                                          <p:spTgt spid="6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64" name="Shape 64"/>
        <p:cNvGrpSpPr/>
        <p:nvPr/>
      </p:nvGrpSpPr>
      <p:grpSpPr>
        <a:xfrm>
          <a:off x="0" y="0"/>
          <a:ext cx="0" cy="0"/>
          <a:chOff x="0" y="0"/>
          <a:chExt cx="0" cy="0"/>
        </a:xfrm>
      </p:grpSpPr>
      <p:pic>
        <p:nvPicPr>
          <p:cNvPr descr="A picture containing grass, track, light, lit&#10;&#10;Description automatically generated" id="65" name="Google Shape;65;p6"/>
          <p:cNvPicPr preferRelativeResize="0"/>
          <p:nvPr/>
        </p:nvPicPr>
        <p:blipFill rotWithShape="1">
          <a:blip r:embed="rId2">
            <a:alphaModFix/>
          </a:blip>
          <a:srcRect b="0" l="0" r="0" t="0"/>
          <a:stretch/>
        </p:blipFill>
        <p:spPr>
          <a:xfrm>
            <a:off x="0" y="1098952"/>
            <a:ext cx="12192000" cy="5229278"/>
          </a:xfrm>
          <a:prstGeom prst="rect">
            <a:avLst/>
          </a:prstGeom>
          <a:noFill/>
          <a:ln>
            <a:noFill/>
          </a:ln>
        </p:spPr>
      </p:pic>
      <p:pic>
        <p:nvPicPr>
          <p:cNvPr id="66" name="Google Shape;66;p6"/>
          <p:cNvPicPr preferRelativeResize="0"/>
          <p:nvPr/>
        </p:nvPicPr>
        <p:blipFill rotWithShape="1">
          <a:blip r:embed="rId3">
            <a:alphaModFix/>
          </a:blip>
          <a:srcRect b="0" l="0" r="0" t="0"/>
          <a:stretch/>
        </p:blipFill>
        <p:spPr>
          <a:xfrm>
            <a:off x="2338930" y="6487389"/>
            <a:ext cx="7514141" cy="274320"/>
          </a:xfrm>
          <a:prstGeom prst="rect">
            <a:avLst/>
          </a:prstGeom>
          <a:noFill/>
          <a:ln>
            <a:noFill/>
          </a:ln>
        </p:spPr>
      </p:pic>
      <p:pic>
        <p:nvPicPr>
          <p:cNvPr id="67" name="Google Shape;67;p6"/>
          <p:cNvPicPr preferRelativeResize="0"/>
          <p:nvPr/>
        </p:nvPicPr>
        <p:blipFill rotWithShape="1">
          <a:blip r:embed="rId4">
            <a:alphaModFix/>
          </a:blip>
          <a:srcRect b="0" l="0" r="0" t="0"/>
          <a:stretch/>
        </p:blipFill>
        <p:spPr>
          <a:xfrm>
            <a:off x="5905954" y="-663866"/>
            <a:ext cx="6746944" cy="2463637"/>
          </a:xfrm>
          <a:prstGeom prst="rect">
            <a:avLst/>
          </a:prstGeom>
          <a:noFill/>
          <a:ln>
            <a:noFill/>
          </a:ln>
        </p:spPr>
      </p:pic>
      <p:sp>
        <p:nvSpPr>
          <p:cNvPr id="68" name="Google Shape;68;p6"/>
          <p:cNvSpPr txBox="1"/>
          <p:nvPr>
            <p:ph type="title"/>
          </p:nvPr>
        </p:nvSpPr>
        <p:spPr>
          <a:xfrm>
            <a:off x="2939011" y="5075952"/>
            <a:ext cx="6313977" cy="937266"/>
          </a:xfrm>
          <a:prstGeom prst="rect">
            <a:avLst/>
          </a:prstGeom>
          <a:solidFill>
            <a:srgbClr val="F5AA2D"/>
          </a:solid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002060"/>
              </a:buClr>
              <a:buSzPts val="3600"/>
              <a:buFont typeface="Raleway Thin"/>
              <a:buNone/>
              <a:defRPr b="1" sz="3600">
                <a:solidFill>
                  <a:srgbClr val="002060"/>
                </a:solidFill>
                <a:latin typeface="Raleway Thin"/>
                <a:ea typeface="Raleway Thin"/>
                <a:cs typeface="Raleway Thin"/>
                <a:sym typeface="Raleway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A close up of a sign&#10;&#10;Description automatically generated" id="69" name="Google Shape;69;p6"/>
          <p:cNvPicPr preferRelativeResize="0"/>
          <p:nvPr/>
        </p:nvPicPr>
        <p:blipFill rotWithShape="1">
          <a:blip r:embed="rId5">
            <a:alphaModFix/>
          </a:blip>
          <a:srcRect b="12463" l="9345" r="9491" t="10793"/>
          <a:stretch/>
        </p:blipFill>
        <p:spPr>
          <a:xfrm>
            <a:off x="1846266" y="275190"/>
            <a:ext cx="578735" cy="547201"/>
          </a:xfrm>
          <a:prstGeom prst="rect">
            <a:avLst/>
          </a:prstGeom>
          <a:noFill/>
          <a:ln>
            <a:noFill/>
          </a:ln>
        </p:spPr>
      </p:pic>
      <p:pic>
        <p:nvPicPr>
          <p:cNvPr descr="A picture containing plate&#10;&#10;Description automatically generated" id="70" name="Google Shape;70;p6"/>
          <p:cNvPicPr preferRelativeResize="0"/>
          <p:nvPr/>
        </p:nvPicPr>
        <p:blipFill rotWithShape="1">
          <a:blip r:embed="rId6">
            <a:alphaModFix/>
          </a:blip>
          <a:srcRect b="0" l="0" r="0" t="0"/>
          <a:stretch/>
        </p:blipFill>
        <p:spPr>
          <a:xfrm>
            <a:off x="1136612" y="275191"/>
            <a:ext cx="547200" cy="547200"/>
          </a:xfrm>
          <a:prstGeom prst="rect">
            <a:avLst/>
          </a:prstGeom>
          <a:noFill/>
          <a:ln>
            <a:noFill/>
          </a:ln>
        </p:spPr>
      </p:pic>
      <p:pic>
        <p:nvPicPr>
          <p:cNvPr descr="A picture containing drawing&#10;&#10;Description automatically generated" id="71" name="Google Shape;71;p6"/>
          <p:cNvPicPr preferRelativeResize="0"/>
          <p:nvPr/>
        </p:nvPicPr>
        <p:blipFill rotWithShape="1">
          <a:blip r:embed="rId7">
            <a:alphaModFix/>
          </a:blip>
          <a:srcRect b="0" l="0" r="0" t="0"/>
          <a:stretch/>
        </p:blipFill>
        <p:spPr>
          <a:xfrm>
            <a:off x="424757" y="275191"/>
            <a:ext cx="549401" cy="549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50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2" name="Shape 72"/>
        <p:cNvGrpSpPr/>
        <p:nvPr/>
      </p:nvGrpSpPr>
      <p:grpSpPr>
        <a:xfrm>
          <a:off x="0" y="0"/>
          <a:ext cx="0" cy="0"/>
          <a:chOff x="0" y="0"/>
          <a:chExt cx="0" cy="0"/>
        </a:xfrm>
      </p:grpSpPr>
      <p:sp>
        <p:nvSpPr>
          <p:cNvPr id="73" name="Google Shape;73;p7"/>
          <p:cNvSpPr/>
          <p:nvPr>
            <p:ph idx="2" type="pic"/>
          </p:nvPr>
        </p:nvSpPr>
        <p:spPr>
          <a:xfrm>
            <a:off x="5797550" y="0"/>
            <a:ext cx="5880468" cy="6858000"/>
          </a:xfrm>
          <a:prstGeom prst="rect">
            <a:avLst/>
          </a:prstGeom>
          <a:solidFill>
            <a:srgbClr val="D8D8D8"/>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4" name="Google Shape;74;p7"/>
          <p:cNvSpPr/>
          <p:nvPr/>
        </p:nvSpPr>
        <p:spPr>
          <a:xfrm>
            <a:off x="-144162" y="6435707"/>
            <a:ext cx="12480324" cy="42229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 name="Google Shape;75;p7"/>
          <p:cNvSpPr txBox="1"/>
          <p:nvPr/>
        </p:nvSpPr>
        <p:spPr>
          <a:xfrm>
            <a:off x="868181" y="6472778"/>
            <a:ext cx="391694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Raleway Thin"/>
                <a:ea typeface="Raleway Thin"/>
                <a:cs typeface="Raleway Thin"/>
                <a:sym typeface="Raleway Thin"/>
              </a:rPr>
              <a:t>www.its.ac.id/informatika</a:t>
            </a:r>
            <a:endParaRPr sz="1400">
              <a:solidFill>
                <a:schemeClr val="lt1"/>
              </a:solidFill>
              <a:latin typeface="Raleway Thin"/>
              <a:ea typeface="Raleway Thin"/>
              <a:cs typeface="Raleway Thin"/>
              <a:sym typeface="Raleway Thin"/>
            </a:endParaRPr>
          </a:p>
        </p:txBody>
      </p:sp>
      <p:grpSp>
        <p:nvGrpSpPr>
          <p:cNvPr id="76" name="Google Shape;76;p7"/>
          <p:cNvGrpSpPr/>
          <p:nvPr/>
        </p:nvGrpSpPr>
        <p:grpSpPr>
          <a:xfrm>
            <a:off x="343482" y="6589488"/>
            <a:ext cx="276847" cy="99072"/>
            <a:chOff x="258233" y="6589488"/>
            <a:chExt cx="276847" cy="99072"/>
          </a:xfrm>
        </p:grpSpPr>
        <p:sp>
          <p:nvSpPr>
            <p:cNvPr id="77" name="Google Shape;77;p7"/>
            <p:cNvSpPr/>
            <p:nvPr/>
          </p:nvSpPr>
          <p:spPr>
            <a:xfrm>
              <a:off x="258233" y="6589488"/>
              <a:ext cx="106347" cy="99072"/>
            </a:xfrm>
            <a:prstGeom prst="ellipse">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 name="Google Shape;78;p7"/>
            <p:cNvSpPr/>
            <p:nvPr/>
          </p:nvSpPr>
          <p:spPr>
            <a:xfrm>
              <a:off x="428733" y="6589488"/>
              <a:ext cx="106347" cy="99072"/>
            </a:xfrm>
            <a:prstGeom prst="ellipse">
              <a:avLst/>
            </a:prstGeom>
            <a:solidFill>
              <a:srgbClr val="FFC4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79" name="Google Shape;79;p7"/>
          <p:cNvPicPr preferRelativeResize="0"/>
          <p:nvPr/>
        </p:nvPicPr>
        <p:blipFill rotWithShape="1">
          <a:blip r:embed="rId2">
            <a:alphaModFix/>
          </a:blip>
          <a:srcRect b="0" l="0" r="0" t="0"/>
          <a:stretch/>
        </p:blipFill>
        <p:spPr>
          <a:xfrm>
            <a:off x="-257703" y="3050945"/>
            <a:ext cx="3699335" cy="1350807"/>
          </a:xfrm>
          <a:prstGeom prst="rect">
            <a:avLst/>
          </a:prstGeom>
          <a:noFill/>
          <a:ln>
            <a:noFill/>
          </a:ln>
        </p:spPr>
      </p:pic>
      <p:sp>
        <p:nvSpPr>
          <p:cNvPr id="80" name="Google Shape;80;p7"/>
          <p:cNvSpPr txBox="1"/>
          <p:nvPr/>
        </p:nvSpPr>
        <p:spPr>
          <a:xfrm>
            <a:off x="5405177" y="6477576"/>
            <a:ext cx="663682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lt1"/>
                </a:solidFill>
                <a:latin typeface="Open Sans"/>
                <a:ea typeface="Open Sans"/>
                <a:cs typeface="Open Sans"/>
                <a:sym typeface="Open Sans"/>
              </a:rPr>
              <a:t>Departemen Teknik Informatika, INSTITUT TEKNOLOGI SEPULUH NOPEMBER</a:t>
            </a:r>
            <a:endParaRPr sz="1400">
              <a:solidFill>
                <a:schemeClr val="lt1"/>
              </a:solidFill>
              <a:latin typeface="Open Sans"/>
              <a:ea typeface="Open Sans"/>
              <a:cs typeface="Open Sans"/>
              <a:sym typeface="Open Sans"/>
            </a:endParaRPr>
          </a:p>
        </p:txBody>
      </p:sp>
      <p:sp>
        <p:nvSpPr>
          <p:cNvPr id="81" name="Google Shape;81;p7"/>
          <p:cNvSpPr txBox="1"/>
          <p:nvPr>
            <p:ph type="title"/>
          </p:nvPr>
        </p:nvSpPr>
        <p:spPr>
          <a:xfrm>
            <a:off x="359248" y="1094088"/>
            <a:ext cx="5438302" cy="218172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5400"/>
              <a:buFont typeface="Raleway Thin"/>
              <a:buNone/>
              <a:defRPr sz="5400">
                <a:latin typeface="Raleway Thin"/>
                <a:ea typeface="Raleway Thin"/>
                <a:cs typeface="Raleway Thin"/>
                <a:sym typeface="Raleway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7"/>
          <p:cNvSpPr txBox="1"/>
          <p:nvPr>
            <p:ph idx="1" type="body"/>
          </p:nvPr>
        </p:nvSpPr>
        <p:spPr>
          <a:xfrm>
            <a:off x="342899" y="3957638"/>
            <a:ext cx="5090665" cy="86677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a:latin typeface="Raleway"/>
                <a:ea typeface="Raleway"/>
                <a:cs typeface="Raleway"/>
                <a:sym typeface="Raleway"/>
              </a:defRPr>
            </a:lvl1pPr>
            <a:lvl2pPr indent="-381000" lvl="1" marL="914400" algn="l">
              <a:lnSpc>
                <a:spcPct val="90000"/>
              </a:lnSpc>
              <a:spcBef>
                <a:spcPts val="500"/>
              </a:spcBef>
              <a:spcAft>
                <a:spcPts val="0"/>
              </a:spcAft>
              <a:buClr>
                <a:schemeClr val="dk1"/>
              </a:buClr>
              <a:buSzPts val="2400"/>
              <a:buChar char="•"/>
              <a:defRPr>
                <a:latin typeface="Raleway"/>
                <a:ea typeface="Raleway"/>
                <a:cs typeface="Raleway"/>
                <a:sym typeface="Raleway"/>
              </a:defRPr>
            </a:lvl2pPr>
            <a:lvl3pPr indent="-355600" lvl="2" marL="1371600" algn="l">
              <a:lnSpc>
                <a:spcPct val="90000"/>
              </a:lnSpc>
              <a:spcBef>
                <a:spcPts val="500"/>
              </a:spcBef>
              <a:spcAft>
                <a:spcPts val="0"/>
              </a:spcAft>
              <a:buClr>
                <a:schemeClr val="dk1"/>
              </a:buClr>
              <a:buSzPts val="2000"/>
              <a:buChar char="•"/>
              <a:defRPr>
                <a:latin typeface="Raleway"/>
                <a:ea typeface="Raleway"/>
                <a:cs typeface="Raleway"/>
                <a:sym typeface="Raleway"/>
              </a:defRPr>
            </a:lvl3pPr>
            <a:lvl4pPr indent="-342900" lvl="3" marL="1828800" algn="l">
              <a:lnSpc>
                <a:spcPct val="90000"/>
              </a:lnSpc>
              <a:spcBef>
                <a:spcPts val="500"/>
              </a:spcBef>
              <a:spcAft>
                <a:spcPts val="0"/>
              </a:spcAft>
              <a:buClr>
                <a:schemeClr val="dk1"/>
              </a:buClr>
              <a:buSzPts val="1800"/>
              <a:buChar char="•"/>
              <a:defRPr>
                <a:latin typeface="Raleway"/>
                <a:ea typeface="Raleway"/>
                <a:cs typeface="Raleway"/>
                <a:sym typeface="Raleway"/>
              </a:defRPr>
            </a:lvl4pPr>
            <a:lvl5pPr indent="-342900" lvl="4" marL="2286000" algn="l">
              <a:lnSpc>
                <a:spcPct val="90000"/>
              </a:lnSpc>
              <a:spcBef>
                <a:spcPts val="500"/>
              </a:spcBef>
              <a:spcAft>
                <a:spcPts val="0"/>
              </a:spcAft>
              <a:buClr>
                <a:schemeClr val="dk1"/>
              </a:buClr>
              <a:buSzPts val="1800"/>
              <a:buChar char="•"/>
              <a:defRPr>
                <a:latin typeface="Raleway"/>
                <a:ea typeface="Raleway"/>
                <a:cs typeface="Raleway"/>
                <a:sym typeface="Raleway"/>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close up of a sign&#10;&#10;Description automatically generated" id="83" name="Google Shape;83;p7"/>
          <p:cNvPicPr preferRelativeResize="0"/>
          <p:nvPr/>
        </p:nvPicPr>
        <p:blipFill rotWithShape="1">
          <a:blip r:embed="rId3">
            <a:alphaModFix/>
          </a:blip>
          <a:srcRect b="12463" l="9345" r="9491" t="10793"/>
          <a:stretch/>
        </p:blipFill>
        <p:spPr>
          <a:xfrm>
            <a:off x="1846266" y="275190"/>
            <a:ext cx="578735" cy="547201"/>
          </a:xfrm>
          <a:prstGeom prst="rect">
            <a:avLst/>
          </a:prstGeom>
          <a:noFill/>
          <a:ln>
            <a:noFill/>
          </a:ln>
        </p:spPr>
      </p:pic>
      <p:pic>
        <p:nvPicPr>
          <p:cNvPr descr="A picture containing plate&#10;&#10;Description automatically generated" id="84" name="Google Shape;84;p7"/>
          <p:cNvPicPr preferRelativeResize="0"/>
          <p:nvPr/>
        </p:nvPicPr>
        <p:blipFill rotWithShape="1">
          <a:blip r:embed="rId4">
            <a:alphaModFix/>
          </a:blip>
          <a:srcRect b="0" l="0" r="0" t="0"/>
          <a:stretch/>
        </p:blipFill>
        <p:spPr>
          <a:xfrm>
            <a:off x="1136612" y="275191"/>
            <a:ext cx="547200" cy="547200"/>
          </a:xfrm>
          <a:prstGeom prst="rect">
            <a:avLst/>
          </a:prstGeom>
          <a:noFill/>
          <a:ln>
            <a:noFill/>
          </a:ln>
        </p:spPr>
      </p:pic>
      <p:pic>
        <p:nvPicPr>
          <p:cNvPr descr="A picture containing drawing&#10;&#10;Description automatically generated" id="85" name="Google Shape;85;p7"/>
          <p:cNvPicPr preferRelativeResize="0"/>
          <p:nvPr/>
        </p:nvPicPr>
        <p:blipFill rotWithShape="1">
          <a:blip r:embed="rId5">
            <a:alphaModFix/>
          </a:blip>
          <a:srcRect b="0" l="0" r="0" t="0"/>
          <a:stretch/>
        </p:blipFill>
        <p:spPr>
          <a:xfrm>
            <a:off x="424757" y="275191"/>
            <a:ext cx="549401" cy="549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500"/>
                                        <p:tgtEl>
                                          <p:spTgt spid="8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2">
                                            <p:txEl>
                                              <p:pRg end="0" st="0"/>
                                            </p:txEl>
                                          </p:spTgt>
                                        </p:tgtEl>
                                        <p:attrNameLst>
                                          <p:attrName>style.visibility</p:attrName>
                                        </p:attrNameLst>
                                      </p:cBhvr>
                                      <p:to>
                                        <p:strVal val="visible"/>
                                      </p:to>
                                    </p:set>
                                    <p:animEffect filter="fade" transition="in">
                                      <p:cBhvr>
                                        <p:cTn dur="500"/>
                                        <p:tgtEl>
                                          <p:spTgt spid="82">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2">
                                            <p:txEl>
                                              <p:pRg end="1" st="1"/>
                                            </p:txEl>
                                          </p:spTgt>
                                        </p:tgtEl>
                                        <p:attrNameLst>
                                          <p:attrName>style.visibility</p:attrName>
                                        </p:attrNameLst>
                                      </p:cBhvr>
                                      <p:to>
                                        <p:strVal val="visible"/>
                                      </p:to>
                                    </p:set>
                                    <p:animEffect filter="fade" transition="in">
                                      <p:cBhvr>
                                        <p:cTn dur="500"/>
                                        <p:tgtEl>
                                          <p:spTgt spid="82">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82">
                                            <p:txEl>
                                              <p:pRg end="2" st="2"/>
                                            </p:txEl>
                                          </p:spTgt>
                                        </p:tgtEl>
                                        <p:attrNameLst>
                                          <p:attrName>style.visibility</p:attrName>
                                        </p:attrNameLst>
                                      </p:cBhvr>
                                      <p:to>
                                        <p:strVal val="visible"/>
                                      </p:to>
                                    </p:set>
                                    <p:animEffect filter="fade" transition="in">
                                      <p:cBhvr>
                                        <p:cTn dur="500"/>
                                        <p:tgtEl>
                                          <p:spTgt spid="82">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2">
                                            <p:txEl>
                                              <p:pRg end="3" st="3"/>
                                            </p:txEl>
                                          </p:spTgt>
                                        </p:tgtEl>
                                        <p:attrNameLst>
                                          <p:attrName>style.visibility</p:attrName>
                                        </p:attrNameLst>
                                      </p:cBhvr>
                                      <p:to>
                                        <p:strVal val="visible"/>
                                      </p:to>
                                    </p:set>
                                    <p:animEffect filter="fade" transition="in">
                                      <p:cBhvr>
                                        <p:cTn dur="500"/>
                                        <p:tgtEl>
                                          <p:spTgt spid="82">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82">
                                            <p:txEl>
                                              <p:pRg end="4" st="4"/>
                                            </p:txEl>
                                          </p:spTgt>
                                        </p:tgtEl>
                                        <p:attrNameLst>
                                          <p:attrName>style.visibility</p:attrName>
                                        </p:attrNameLst>
                                      </p:cBhvr>
                                      <p:to>
                                        <p:strVal val="visible"/>
                                      </p:to>
                                    </p:set>
                                    <p:animEffect filter="fade" transition="in">
                                      <p:cBhvr>
                                        <p:cTn dur="500"/>
                                        <p:tgtEl>
                                          <p:spTgt spid="82">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82">
                                            <p:txEl>
                                              <p:pRg end="5" st="5"/>
                                            </p:txEl>
                                          </p:spTgt>
                                        </p:tgtEl>
                                        <p:attrNameLst>
                                          <p:attrName>style.visibility</p:attrName>
                                        </p:attrNameLst>
                                      </p:cBhvr>
                                      <p:to>
                                        <p:strVal val="visible"/>
                                      </p:to>
                                    </p:set>
                                    <p:animEffect filter="fade" transition="in">
                                      <p:cBhvr>
                                        <p:cTn dur="500"/>
                                        <p:tgtEl>
                                          <p:spTgt spid="82">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82">
                                            <p:txEl>
                                              <p:pRg end="6" st="6"/>
                                            </p:txEl>
                                          </p:spTgt>
                                        </p:tgtEl>
                                        <p:attrNameLst>
                                          <p:attrName>style.visibility</p:attrName>
                                        </p:attrNameLst>
                                      </p:cBhvr>
                                      <p:to>
                                        <p:strVal val="visible"/>
                                      </p:to>
                                    </p:set>
                                    <p:animEffect filter="fade" transition="in">
                                      <p:cBhvr>
                                        <p:cTn dur="500"/>
                                        <p:tgtEl>
                                          <p:spTgt spid="82">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82">
                                            <p:txEl>
                                              <p:pRg end="7" st="7"/>
                                            </p:txEl>
                                          </p:spTgt>
                                        </p:tgtEl>
                                        <p:attrNameLst>
                                          <p:attrName>style.visibility</p:attrName>
                                        </p:attrNameLst>
                                      </p:cBhvr>
                                      <p:to>
                                        <p:strVal val="visible"/>
                                      </p:to>
                                    </p:set>
                                    <p:animEffect filter="fade" transition="in">
                                      <p:cBhvr>
                                        <p:cTn dur="500"/>
                                        <p:tgtEl>
                                          <p:spTgt spid="82">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82">
                                            <p:txEl>
                                              <p:pRg end="8" st="8"/>
                                            </p:txEl>
                                          </p:spTgt>
                                        </p:tgtEl>
                                        <p:attrNameLst>
                                          <p:attrName>style.visibility</p:attrName>
                                        </p:attrNameLst>
                                      </p:cBhvr>
                                      <p:to>
                                        <p:strVal val="visible"/>
                                      </p:to>
                                    </p:set>
                                    <p:animEffect filter="fade" transition="in">
                                      <p:cBhvr>
                                        <p:cTn dur="500"/>
                                        <p:tgtEl>
                                          <p:spTgt spid="8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86" name="Shape 86"/>
        <p:cNvGrpSpPr/>
        <p:nvPr/>
      </p:nvGrpSpPr>
      <p:grpSpPr>
        <a:xfrm>
          <a:off x="0" y="0"/>
          <a:ext cx="0" cy="0"/>
          <a:chOff x="0" y="0"/>
          <a:chExt cx="0" cy="0"/>
        </a:xfrm>
      </p:grpSpPr>
      <p:sp>
        <p:nvSpPr>
          <p:cNvPr id="87" name="Google Shape;87;p8"/>
          <p:cNvSpPr/>
          <p:nvPr>
            <p:ph idx="2" type="pic"/>
          </p:nvPr>
        </p:nvSpPr>
        <p:spPr>
          <a:xfrm>
            <a:off x="0" y="1117600"/>
            <a:ext cx="12192000" cy="3587750"/>
          </a:xfrm>
          <a:prstGeom prst="rect">
            <a:avLst/>
          </a:prstGeom>
          <a:solidFill>
            <a:srgbClr val="D8D8D8"/>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8" name="Google Shape;88;p8"/>
          <p:cNvSpPr/>
          <p:nvPr/>
        </p:nvSpPr>
        <p:spPr>
          <a:xfrm>
            <a:off x="-144162" y="6435707"/>
            <a:ext cx="12480324" cy="42229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 name="Google Shape;89;p8"/>
          <p:cNvSpPr txBox="1"/>
          <p:nvPr/>
        </p:nvSpPr>
        <p:spPr>
          <a:xfrm>
            <a:off x="868181" y="6472778"/>
            <a:ext cx="391694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Raleway Thin"/>
                <a:ea typeface="Raleway Thin"/>
                <a:cs typeface="Raleway Thin"/>
                <a:sym typeface="Raleway Thin"/>
              </a:rPr>
              <a:t>www.its.ac.id/informatika</a:t>
            </a:r>
            <a:endParaRPr sz="1400">
              <a:solidFill>
                <a:schemeClr val="lt1"/>
              </a:solidFill>
              <a:latin typeface="Raleway Thin"/>
              <a:ea typeface="Raleway Thin"/>
              <a:cs typeface="Raleway Thin"/>
              <a:sym typeface="Raleway Thin"/>
            </a:endParaRPr>
          </a:p>
        </p:txBody>
      </p:sp>
      <p:grpSp>
        <p:nvGrpSpPr>
          <p:cNvPr id="90" name="Google Shape;90;p8"/>
          <p:cNvGrpSpPr/>
          <p:nvPr/>
        </p:nvGrpSpPr>
        <p:grpSpPr>
          <a:xfrm>
            <a:off x="343482" y="6589488"/>
            <a:ext cx="276847" cy="99072"/>
            <a:chOff x="258233" y="6589488"/>
            <a:chExt cx="276847" cy="99072"/>
          </a:xfrm>
        </p:grpSpPr>
        <p:sp>
          <p:nvSpPr>
            <p:cNvPr id="91" name="Google Shape;91;p8"/>
            <p:cNvSpPr/>
            <p:nvPr/>
          </p:nvSpPr>
          <p:spPr>
            <a:xfrm>
              <a:off x="258233" y="6589488"/>
              <a:ext cx="106347" cy="99072"/>
            </a:xfrm>
            <a:prstGeom prst="ellipse">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8"/>
            <p:cNvSpPr/>
            <p:nvPr/>
          </p:nvSpPr>
          <p:spPr>
            <a:xfrm>
              <a:off x="428733" y="6589488"/>
              <a:ext cx="106347" cy="99072"/>
            </a:xfrm>
            <a:prstGeom prst="ellipse">
              <a:avLst/>
            </a:prstGeom>
            <a:solidFill>
              <a:srgbClr val="FFC4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93" name="Google Shape;93;p8"/>
          <p:cNvPicPr preferRelativeResize="0"/>
          <p:nvPr/>
        </p:nvPicPr>
        <p:blipFill rotWithShape="1">
          <a:blip r:embed="rId2">
            <a:alphaModFix/>
          </a:blip>
          <a:srcRect b="0" l="0" r="0" t="0"/>
          <a:stretch/>
        </p:blipFill>
        <p:spPr>
          <a:xfrm>
            <a:off x="5905954" y="-663866"/>
            <a:ext cx="6746944" cy="2463637"/>
          </a:xfrm>
          <a:prstGeom prst="rect">
            <a:avLst/>
          </a:prstGeom>
          <a:noFill/>
          <a:ln>
            <a:noFill/>
          </a:ln>
        </p:spPr>
      </p:pic>
      <p:sp>
        <p:nvSpPr>
          <p:cNvPr id="94" name="Google Shape;94;p8"/>
          <p:cNvSpPr txBox="1"/>
          <p:nvPr/>
        </p:nvSpPr>
        <p:spPr>
          <a:xfrm>
            <a:off x="5405177" y="6477576"/>
            <a:ext cx="663682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lt1"/>
                </a:solidFill>
                <a:latin typeface="Open Sans"/>
                <a:ea typeface="Open Sans"/>
                <a:cs typeface="Open Sans"/>
                <a:sym typeface="Open Sans"/>
              </a:rPr>
              <a:t>Departemen Teknik Informatika, INSTITUT TEKNOLOGI SEPULUH NOPEMBER</a:t>
            </a:r>
            <a:endParaRPr sz="1400">
              <a:solidFill>
                <a:schemeClr val="lt1"/>
              </a:solidFill>
              <a:latin typeface="Open Sans"/>
              <a:ea typeface="Open Sans"/>
              <a:cs typeface="Open Sans"/>
              <a:sym typeface="Open Sans"/>
            </a:endParaRPr>
          </a:p>
        </p:txBody>
      </p:sp>
      <p:sp>
        <p:nvSpPr>
          <p:cNvPr id="95" name="Google Shape;95;p8"/>
          <p:cNvSpPr txBox="1"/>
          <p:nvPr>
            <p:ph type="title"/>
          </p:nvPr>
        </p:nvSpPr>
        <p:spPr>
          <a:xfrm>
            <a:off x="251798" y="4885438"/>
            <a:ext cx="8971030" cy="135147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400"/>
              <a:buFont typeface="Raleway Thin"/>
              <a:buNone/>
              <a:defRPr sz="4400">
                <a:latin typeface="Raleway Thin"/>
                <a:ea typeface="Raleway Thin"/>
                <a:cs typeface="Raleway Thin"/>
                <a:sym typeface="Raleway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8"/>
          <p:cNvSpPr txBox="1"/>
          <p:nvPr>
            <p:ph idx="1" type="body"/>
          </p:nvPr>
        </p:nvSpPr>
        <p:spPr>
          <a:xfrm>
            <a:off x="9436750" y="5024665"/>
            <a:ext cx="2605253" cy="1092356"/>
          </a:xfrm>
          <a:prstGeom prst="rect">
            <a:avLst/>
          </a:prstGeom>
          <a:noFill/>
          <a:ln>
            <a:noFill/>
          </a:ln>
        </p:spPr>
        <p:txBody>
          <a:bodyPr anchorCtr="0" anchor="b" bIns="45700" lIns="91425" spcFirstLastPara="1" rIns="91425" wrap="square" tIns="45700">
            <a:normAutofit/>
          </a:bodyPr>
          <a:lstStyle>
            <a:lvl1pPr indent="-228600" lvl="0" marL="457200" marR="0" algn="l">
              <a:lnSpc>
                <a:spcPct val="90000"/>
              </a:lnSpc>
              <a:spcBef>
                <a:spcPts val="1000"/>
              </a:spcBef>
              <a:spcAft>
                <a:spcPts val="0"/>
              </a:spcAft>
              <a:buClr>
                <a:schemeClr val="dk1"/>
              </a:buClr>
              <a:buSzPts val="2000"/>
              <a:buFont typeface="Arial"/>
              <a:buNone/>
              <a:defRPr sz="2000">
                <a:latin typeface="Raleway"/>
                <a:ea typeface="Raleway"/>
                <a:cs typeface="Raleway"/>
                <a:sym typeface="Raleway"/>
              </a:defRPr>
            </a:lvl1pPr>
            <a:lvl2pPr indent="-381000" lvl="1" marL="914400" algn="l">
              <a:lnSpc>
                <a:spcPct val="90000"/>
              </a:lnSpc>
              <a:spcBef>
                <a:spcPts val="500"/>
              </a:spcBef>
              <a:spcAft>
                <a:spcPts val="0"/>
              </a:spcAft>
              <a:buClr>
                <a:schemeClr val="dk1"/>
              </a:buClr>
              <a:buSzPts val="2400"/>
              <a:buChar char="•"/>
              <a:defRPr>
                <a:latin typeface="Raleway"/>
                <a:ea typeface="Raleway"/>
                <a:cs typeface="Raleway"/>
                <a:sym typeface="Raleway"/>
              </a:defRPr>
            </a:lvl2pPr>
            <a:lvl3pPr indent="-355600" lvl="2" marL="1371600" algn="l">
              <a:lnSpc>
                <a:spcPct val="90000"/>
              </a:lnSpc>
              <a:spcBef>
                <a:spcPts val="500"/>
              </a:spcBef>
              <a:spcAft>
                <a:spcPts val="0"/>
              </a:spcAft>
              <a:buClr>
                <a:schemeClr val="dk1"/>
              </a:buClr>
              <a:buSzPts val="2000"/>
              <a:buChar char="•"/>
              <a:defRPr>
                <a:latin typeface="Raleway"/>
                <a:ea typeface="Raleway"/>
                <a:cs typeface="Raleway"/>
                <a:sym typeface="Raleway"/>
              </a:defRPr>
            </a:lvl3pPr>
            <a:lvl4pPr indent="-342900" lvl="3" marL="1828800" algn="l">
              <a:lnSpc>
                <a:spcPct val="90000"/>
              </a:lnSpc>
              <a:spcBef>
                <a:spcPts val="500"/>
              </a:spcBef>
              <a:spcAft>
                <a:spcPts val="0"/>
              </a:spcAft>
              <a:buClr>
                <a:schemeClr val="dk1"/>
              </a:buClr>
              <a:buSzPts val="1800"/>
              <a:buChar char="•"/>
              <a:defRPr>
                <a:latin typeface="Raleway"/>
                <a:ea typeface="Raleway"/>
                <a:cs typeface="Raleway"/>
                <a:sym typeface="Raleway"/>
              </a:defRPr>
            </a:lvl4pPr>
            <a:lvl5pPr indent="-342900" lvl="4" marL="2286000" algn="l">
              <a:lnSpc>
                <a:spcPct val="90000"/>
              </a:lnSpc>
              <a:spcBef>
                <a:spcPts val="500"/>
              </a:spcBef>
              <a:spcAft>
                <a:spcPts val="0"/>
              </a:spcAft>
              <a:buClr>
                <a:schemeClr val="dk1"/>
              </a:buClr>
              <a:buSzPts val="1800"/>
              <a:buChar char="•"/>
              <a:defRPr>
                <a:latin typeface="Raleway"/>
                <a:ea typeface="Raleway"/>
                <a:cs typeface="Raleway"/>
                <a:sym typeface="Raleway"/>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close up of a sign&#10;&#10;Description automatically generated" id="97" name="Google Shape;97;p8"/>
          <p:cNvPicPr preferRelativeResize="0"/>
          <p:nvPr/>
        </p:nvPicPr>
        <p:blipFill rotWithShape="1">
          <a:blip r:embed="rId3">
            <a:alphaModFix/>
          </a:blip>
          <a:srcRect b="12463" l="9345" r="9491" t="10793"/>
          <a:stretch/>
        </p:blipFill>
        <p:spPr>
          <a:xfrm>
            <a:off x="1846266" y="275190"/>
            <a:ext cx="578735" cy="547201"/>
          </a:xfrm>
          <a:prstGeom prst="rect">
            <a:avLst/>
          </a:prstGeom>
          <a:noFill/>
          <a:ln>
            <a:noFill/>
          </a:ln>
        </p:spPr>
      </p:pic>
      <p:pic>
        <p:nvPicPr>
          <p:cNvPr descr="A picture containing plate&#10;&#10;Description automatically generated" id="98" name="Google Shape;98;p8"/>
          <p:cNvPicPr preferRelativeResize="0"/>
          <p:nvPr/>
        </p:nvPicPr>
        <p:blipFill rotWithShape="1">
          <a:blip r:embed="rId4">
            <a:alphaModFix/>
          </a:blip>
          <a:srcRect b="0" l="0" r="0" t="0"/>
          <a:stretch/>
        </p:blipFill>
        <p:spPr>
          <a:xfrm>
            <a:off x="1136612" y="275191"/>
            <a:ext cx="547200" cy="547200"/>
          </a:xfrm>
          <a:prstGeom prst="rect">
            <a:avLst/>
          </a:prstGeom>
          <a:noFill/>
          <a:ln>
            <a:noFill/>
          </a:ln>
        </p:spPr>
      </p:pic>
      <p:pic>
        <p:nvPicPr>
          <p:cNvPr descr="A picture containing drawing&#10;&#10;Description automatically generated" id="99" name="Google Shape;99;p8"/>
          <p:cNvPicPr preferRelativeResize="0"/>
          <p:nvPr/>
        </p:nvPicPr>
        <p:blipFill rotWithShape="1">
          <a:blip r:embed="rId5">
            <a:alphaModFix/>
          </a:blip>
          <a:srcRect b="0" l="0" r="0" t="0"/>
          <a:stretch/>
        </p:blipFill>
        <p:spPr>
          <a:xfrm>
            <a:off x="424757" y="275191"/>
            <a:ext cx="549401" cy="549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animEffect filter="fade" transition="in">
                                      <p:cBhvr>
                                        <p:cTn dur="500"/>
                                        <p:tgtEl>
                                          <p:spTgt spid="96">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animEffect filter="fade" transition="in">
                                      <p:cBhvr>
                                        <p:cTn dur="500"/>
                                        <p:tgtEl>
                                          <p:spTgt spid="96">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animEffect filter="fade" transition="in">
                                      <p:cBhvr>
                                        <p:cTn dur="500"/>
                                        <p:tgtEl>
                                          <p:spTgt spid="96">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6">
                                            <p:txEl>
                                              <p:pRg end="3" st="3"/>
                                            </p:txEl>
                                          </p:spTgt>
                                        </p:tgtEl>
                                        <p:attrNameLst>
                                          <p:attrName>style.visibility</p:attrName>
                                        </p:attrNameLst>
                                      </p:cBhvr>
                                      <p:to>
                                        <p:strVal val="visible"/>
                                      </p:to>
                                    </p:set>
                                    <p:animEffect filter="fade" transition="in">
                                      <p:cBhvr>
                                        <p:cTn dur="500"/>
                                        <p:tgtEl>
                                          <p:spTgt spid="96">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96">
                                            <p:txEl>
                                              <p:pRg end="4" st="4"/>
                                            </p:txEl>
                                          </p:spTgt>
                                        </p:tgtEl>
                                        <p:attrNameLst>
                                          <p:attrName>style.visibility</p:attrName>
                                        </p:attrNameLst>
                                      </p:cBhvr>
                                      <p:to>
                                        <p:strVal val="visible"/>
                                      </p:to>
                                    </p:set>
                                    <p:animEffect filter="fade" transition="in">
                                      <p:cBhvr>
                                        <p:cTn dur="500"/>
                                        <p:tgtEl>
                                          <p:spTgt spid="96">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96">
                                            <p:txEl>
                                              <p:pRg end="5" st="5"/>
                                            </p:txEl>
                                          </p:spTgt>
                                        </p:tgtEl>
                                        <p:attrNameLst>
                                          <p:attrName>style.visibility</p:attrName>
                                        </p:attrNameLst>
                                      </p:cBhvr>
                                      <p:to>
                                        <p:strVal val="visible"/>
                                      </p:to>
                                    </p:set>
                                    <p:animEffect filter="fade" transition="in">
                                      <p:cBhvr>
                                        <p:cTn dur="500"/>
                                        <p:tgtEl>
                                          <p:spTgt spid="96">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96">
                                            <p:txEl>
                                              <p:pRg end="6" st="6"/>
                                            </p:txEl>
                                          </p:spTgt>
                                        </p:tgtEl>
                                        <p:attrNameLst>
                                          <p:attrName>style.visibility</p:attrName>
                                        </p:attrNameLst>
                                      </p:cBhvr>
                                      <p:to>
                                        <p:strVal val="visible"/>
                                      </p:to>
                                    </p:set>
                                    <p:animEffect filter="fade" transition="in">
                                      <p:cBhvr>
                                        <p:cTn dur="500"/>
                                        <p:tgtEl>
                                          <p:spTgt spid="96">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96">
                                            <p:txEl>
                                              <p:pRg end="7" st="7"/>
                                            </p:txEl>
                                          </p:spTgt>
                                        </p:tgtEl>
                                        <p:attrNameLst>
                                          <p:attrName>style.visibility</p:attrName>
                                        </p:attrNameLst>
                                      </p:cBhvr>
                                      <p:to>
                                        <p:strVal val="visible"/>
                                      </p:to>
                                    </p:set>
                                    <p:animEffect filter="fade" transition="in">
                                      <p:cBhvr>
                                        <p:cTn dur="500"/>
                                        <p:tgtEl>
                                          <p:spTgt spid="96">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96">
                                            <p:txEl>
                                              <p:pRg end="8" st="8"/>
                                            </p:txEl>
                                          </p:spTgt>
                                        </p:tgtEl>
                                        <p:attrNameLst>
                                          <p:attrName>style.visibility</p:attrName>
                                        </p:attrNameLst>
                                      </p:cBhvr>
                                      <p:to>
                                        <p:strVal val="visible"/>
                                      </p:to>
                                    </p:set>
                                    <p:animEffect filter="fade" transition="in">
                                      <p:cBhvr>
                                        <p:cTn dur="500"/>
                                        <p:tgtEl>
                                          <p:spTgt spid="9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100" name="Shape 100"/>
        <p:cNvGrpSpPr/>
        <p:nvPr/>
      </p:nvGrpSpPr>
      <p:grpSpPr>
        <a:xfrm>
          <a:off x="0" y="0"/>
          <a:ext cx="0" cy="0"/>
          <a:chOff x="0" y="0"/>
          <a:chExt cx="0" cy="0"/>
        </a:xfrm>
      </p:grpSpPr>
      <p:sp>
        <p:nvSpPr>
          <p:cNvPr id="101" name="Google Shape;101;p9"/>
          <p:cNvSpPr/>
          <p:nvPr/>
        </p:nvSpPr>
        <p:spPr>
          <a:xfrm>
            <a:off x="-144162" y="6435707"/>
            <a:ext cx="12480324" cy="42229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9"/>
          <p:cNvSpPr txBox="1"/>
          <p:nvPr/>
        </p:nvSpPr>
        <p:spPr>
          <a:xfrm>
            <a:off x="868181" y="6472778"/>
            <a:ext cx="391694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Raleway Thin"/>
                <a:ea typeface="Raleway Thin"/>
                <a:cs typeface="Raleway Thin"/>
                <a:sym typeface="Raleway Thin"/>
              </a:rPr>
              <a:t>www.its.ac.id/informatika</a:t>
            </a:r>
            <a:endParaRPr sz="1400">
              <a:solidFill>
                <a:schemeClr val="lt1"/>
              </a:solidFill>
              <a:latin typeface="Raleway Thin"/>
              <a:ea typeface="Raleway Thin"/>
              <a:cs typeface="Raleway Thin"/>
              <a:sym typeface="Raleway Thin"/>
            </a:endParaRPr>
          </a:p>
        </p:txBody>
      </p:sp>
      <p:grpSp>
        <p:nvGrpSpPr>
          <p:cNvPr id="103" name="Google Shape;103;p9"/>
          <p:cNvGrpSpPr/>
          <p:nvPr/>
        </p:nvGrpSpPr>
        <p:grpSpPr>
          <a:xfrm>
            <a:off x="343482" y="6589488"/>
            <a:ext cx="276847" cy="99072"/>
            <a:chOff x="258233" y="6589488"/>
            <a:chExt cx="276847" cy="99072"/>
          </a:xfrm>
        </p:grpSpPr>
        <p:sp>
          <p:nvSpPr>
            <p:cNvPr id="104" name="Google Shape;104;p9"/>
            <p:cNvSpPr/>
            <p:nvPr/>
          </p:nvSpPr>
          <p:spPr>
            <a:xfrm>
              <a:off x="258233" y="6589488"/>
              <a:ext cx="106347" cy="99072"/>
            </a:xfrm>
            <a:prstGeom prst="ellipse">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9"/>
            <p:cNvSpPr/>
            <p:nvPr/>
          </p:nvSpPr>
          <p:spPr>
            <a:xfrm>
              <a:off x="428733" y="6589488"/>
              <a:ext cx="106347" cy="99072"/>
            </a:xfrm>
            <a:prstGeom prst="ellipse">
              <a:avLst/>
            </a:prstGeom>
            <a:solidFill>
              <a:srgbClr val="FFC4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06" name="Google Shape;106;p9"/>
          <p:cNvSpPr txBox="1"/>
          <p:nvPr/>
        </p:nvSpPr>
        <p:spPr>
          <a:xfrm>
            <a:off x="5405177" y="6477576"/>
            <a:ext cx="663682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lt1"/>
                </a:solidFill>
                <a:latin typeface="Open Sans"/>
                <a:ea typeface="Open Sans"/>
                <a:cs typeface="Open Sans"/>
                <a:sym typeface="Open Sans"/>
              </a:rPr>
              <a:t>Departemen Teknik Informatika, INSTITUT TEKNOLOGI SEPULUH NOPEMBER</a:t>
            </a:r>
            <a:endParaRPr sz="1400">
              <a:solidFill>
                <a:schemeClr val="lt1"/>
              </a:solidFill>
              <a:latin typeface="Open Sans"/>
              <a:ea typeface="Open Sans"/>
              <a:cs typeface="Open Sans"/>
              <a:sym typeface="Open Sans"/>
            </a:endParaRPr>
          </a:p>
        </p:txBody>
      </p:sp>
      <p:pic>
        <p:nvPicPr>
          <p:cNvPr id="107" name="Google Shape;107;p9"/>
          <p:cNvPicPr preferRelativeResize="0"/>
          <p:nvPr/>
        </p:nvPicPr>
        <p:blipFill rotWithShape="1">
          <a:blip r:embed="rId2">
            <a:alphaModFix/>
          </a:blip>
          <a:srcRect b="0" l="0" r="0" t="0"/>
          <a:stretch/>
        </p:blipFill>
        <p:spPr>
          <a:xfrm>
            <a:off x="-257703" y="3226077"/>
            <a:ext cx="3699335" cy="1350807"/>
          </a:xfrm>
          <a:prstGeom prst="rect">
            <a:avLst/>
          </a:prstGeom>
          <a:noFill/>
          <a:ln>
            <a:noFill/>
          </a:ln>
        </p:spPr>
      </p:pic>
      <p:sp>
        <p:nvSpPr>
          <p:cNvPr id="108" name="Google Shape;108;p9"/>
          <p:cNvSpPr/>
          <p:nvPr/>
        </p:nvSpPr>
        <p:spPr>
          <a:xfrm>
            <a:off x="0" y="2323334"/>
            <a:ext cx="343481" cy="965965"/>
          </a:xfrm>
          <a:prstGeom prst="rect">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p9"/>
          <p:cNvSpPr txBox="1"/>
          <p:nvPr>
            <p:ph type="title"/>
          </p:nvPr>
        </p:nvSpPr>
        <p:spPr>
          <a:xfrm>
            <a:off x="339928" y="2193448"/>
            <a:ext cx="3951427" cy="123555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2060"/>
              </a:buClr>
              <a:buSzPts val="4000"/>
              <a:buFont typeface="Raleway Thin"/>
              <a:buNone/>
              <a:defRPr b="1" sz="4000">
                <a:solidFill>
                  <a:srgbClr val="002060"/>
                </a:solidFill>
                <a:latin typeface="Raleway Thin"/>
                <a:ea typeface="Raleway Thin"/>
                <a:cs typeface="Raleway Thin"/>
                <a:sym typeface="Raleway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9"/>
          <p:cNvSpPr txBox="1"/>
          <p:nvPr>
            <p:ph idx="1" type="body"/>
          </p:nvPr>
        </p:nvSpPr>
        <p:spPr>
          <a:xfrm>
            <a:off x="4627418" y="273603"/>
            <a:ext cx="7224654" cy="590177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Raleway"/>
                <a:ea typeface="Raleway"/>
                <a:cs typeface="Raleway"/>
                <a:sym typeface="Raleway"/>
              </a:defRPr>
            </a:lvl1pPr>
            <a:lvl2pPr indent="-381000" lvl="1" marL="914400" algn="l">
              <a:lnSpc>
                <a:spcPct val="90000"/>
              </a:lnSpc>
              <a:spcBef>
                <a:spcPts val="500"/>
              </a:spcBef>
              <a:spcAft>
                <a:spcPts val="0"/>
              </a:spcAft>
              <a:buClr>
                <a:schemeClr val="dk1"/>
              </a:buClr>
              <a:buSzPts val="2400"/>
              <a:buChar char="•"/>
              <a:defRPr>
                <a:latin typeface="Raleway"/>
                <a:ea typeface="Raleway"/>
                <a:cs typeface="Raleway"/>
                <a:sym typeface="Raleway"/>
              </a:defRPr>
            </a:lvl2pPr>
            <a:lvl3pPr indent="-355600" lvl="2" marL="1371600" algn="l">
              <a:lnSpc>
                <a:spcPct val="90000"/>
              </a:lnSpc>
              <a:spcBef>
                <a:spcPts val="500"/>
              </a:spcBef>
              <a:spcAft>
                <a:spcPts val="0"/>
              </a:spcAft>
              <a:buClr>
                <a:schemeClr val="dk1"/>
              </a:buClr>
              <a:buSzPts val="2000"/>
              <a:buChar char="•"/>
              <a:defRPr>
                <a:latin typeface="Raleway"/>
                <a:ea typeface="Raleway"/>
                <a:cs typeface="Raleway"/>
                <a:sym typeface="Raleway"/>
              </a:defRPr>
            </a:lvl3pPr>
            <a:lvl4pPr indent="-342900" lvl="3" marL="1828800" algn="l">
              <a:lnSpc>
                <a:spcPct val="90000"/>
              </a:lnSpc>
              <a:spcBef>
                <a:spcPts val="500"/>
              </a:spcBef>
              <a:spcAft>
                <a:spcPts val="0"/>
              </a:spcAft>
              <a:buClr>
                <a:schemeClr val="dk1"/>
              </a:buClr>
              <a:buSzPts val="1800"/>
              <a:buChar char="•"/>
              <a:defRPr>
                <a:latin typeface="Raleway"/>
                <a:ea typeface="Raleway"/>
                <a:cs typeface="Raleway"/>
                <a:sym typeface="Raleway"/>
              </a:defRPr>
            </a:lvl4pPr>
            <a:lvl5pPr indent="-342900" lvl="4" marL="2286000" algn="l">
              <a:lnSpc>
                <a:spcPct val="90000"/>
              </a:lnSpc>
              <a:spcBef>
                <a:spcPts val="500"/>
              </a:spcBef>
              <a:spcAft>
                <a:spcPts val="0"/>
              </a:spcAft>
              <a:buClr>
                <a:schemeClr val="dk1"/>
              </a:buClr>
              <a:buSzPts val="1800"/>
              <a:buChar char="•"/>
              <a:defRPr>
                <a:latin typeface="Raleway"/>
                <a:ea typeface="Raleway"/>
                <a:cs typeface="Raleway"/>
                <a:sym typeface="Raleway"/>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close up of a sign&#10;&#10;Description automatically generated" id="111" name="Google Shape;111;p9"/>
          <p:cNvPicPr preferRelativeResize="0"/>
          <p:nvPr/>
        </p:nvPicPr>
        <p:blipFill rotWithShape="1">
          <a:blip r:embed="rId3">
            <a:alphaModFix/>
          </a:blip>
          <a:srcRect b="12463" l="9345" r="9491" t="10793"/>
          <a:stretch/>
        </p:blipFill>
        <p:spPr>
          <a:xfrm>
            <a:off x="1846266" y="275190"/>
            <a:ext cx="578735" cy="547201"/>
          </a:xfrm>
          <a:prstGeom prst="rect">
            <a:avLst/>
          </a:prstGeom>
          <a:noFill/>
          <a:ln>
            <a:noFill/>
          </a:ln>
        </p:spPr>
      </p:pic>
      <p:pic>
        <p:nvPicPr>
          <p:cNvPr descr="A picture containing plate&#10;&#10;Description automatically generated" id="112" name="Google Shape;112;p9"/>
          <p:cNvPicPr preferRelativeResize="0"/>
          <p:nvPr/>
        </p:nvPicPr>
        <p:blipFill rotWithShape="1">
          <a:blip r:embed="rId4">
            <a:alphaModFix/>
          </a:blip>
          <a:srcRect b="0" l="0" r="0" t="0"/>
          <a:stretch/>
        </p:blipFill>
        <p:spPr>
          <a:xfrm>
            <a:off x="1136612" y="275191"/>
            <a:ext cx="547200" cy="547200"/>
          </a:xfrm>
          <a:prstGeom prst="rect">
            <a:avLst/>
          </a:prstGeom>
          <a:noFill/>
          <a:ln>
            <a:noFill/>
          </a:ln>
        </p:spPr>
      </p:pic>
      <p:pic>
        <p:nvPicPr>
          <p:cNvPr descr="A picture containing drawing&#10;&#10;Description automatically generated" id="113" name="Google Shape;113;p9"/>
          <p:cNvPicPr preferRelativeResize="0"/>
          <p:nvPr/>
        </p:nvPicPr>
        <p:blipFill rotWithShape="1">
          <a:blip r:embed="rId5">
            <a:alphaModFix/>
          </a:blip>
          <a:srcRect b="0" l="0" r="0" t="0"/>
          <a:stretch/>
        </p:blipFill>
        <p:spPr>
          <a:xfrm>
            <a:off x="424757" y="275191"/>
            <a:ext cx="549401" cy="549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500"/>
                                        <p:tgtEl>
                                          <p:spTgt spid="1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Effect filter="fade" transition="in">
                                      <p:cBhvr>
                                        <p:cTn dur="500"/>
                                        <p:tgtEl>
                                          <p:spTgt spid="1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animEffect filter="fade" transition="in">
                                      <p:cBhvr>
                                        <p:cTn dur="500"/>
                                        <p:tgtEl>
                                          <p:spTgt spid="1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animEffect filter="fade" transition="in">
                                      <p:cBhvr>
                                        <p:cTn dur="500"/>
                                        <p:tgtEl>
                                          <p:spTgt spid="1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animEffect filter="fade" transition="in">
                                      <p:cBhvr>
                                        <p:cTn dur="500"/>
                                        <p:tgtEl>
                                          <p:spTgt spid="1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5" st="5"/>
                                            </p:txEl>
                                          </p:spTgt>
                                        </p:tgtEl>
                                        <p:attrNameLst>
                                          <p:attrName>style.visibility</p:attrName>
                                        </p:attrNameLst>
                                      </p:cBhvr>
                                      <p:to>
                                        <p:strVal val="visible"/>
                                      </p:to>
                                    </p:set>
                                    <p:animEffect filter="fade" transition="in">
                                      <p:cBhvr>
                                        <p:cTn dur="500"/>
                                        <p:tgtEl>
                                          <p:spTgt spid="11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6" st="6"/>
                                            </p:txEl>
                                          </p:spTgt>
                                        </p:tgtEl>
                                        <p:attrNameLst>
                                          <p:attrName>style.visibility</p:attrName>
                                        </p:attrNameLst>
                                      </p:cBhvr>
                                      <p:to>
                                        <p:strVal val="visible"/>
                                      </p:to>
                                    </p:set>
                                    <p:animEffect filter="fade" transition="in">
                                      <p:cBhvr>
                                        <p:cTn dur="500"/>
                                        <p:tgtEl>
                                          <p:spTgt spid="11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7" st="7"/>
                                            </p:txEl>
                                          </p:spTgt>
                                        </p:tgtEl>
                                        <p:attrNameLst>
                                          <p:attrName>style.visibility</p:attrName>
                                        </p:attrNameLst>
                                      </p:cBhvr>
                                      <p:to>
                                        <p:strVal val="visible"/>
                                      </p:to>
                                    </p:set>
                                    <p:animEffect filter="fade" transition="in">
                                      <p:cBhvr>
                                        <p:cTn dur="500"/>
                                        <p:tgtEl>
                                          <p:spTgt spid="11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8" st="8"/>
                                            </p:txEl>
                                          </p:spTgt>
                                        </p:tgtEl>
                                        <p:attrNameLst>
                                          <p:attrName>style.visibility</p:attrName>
                                        </p:attrNameLst>
                                      </p:cBhvr>
                                      <p:to>
                                        <p:strVal val="visible"/>
                                      </p:to>
                                    </p:set>
                                    <p:animEffect filter="fade" transition="in">
                                      <p:cBhvr>
                                        <p:cTn dur="500"/>
                                        <p:tgtEl>
                                          <p:spTgt spid="11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spTree>
      <p:nvGrpSpPr>
        <p:cNvPr id="114" name="Shape 114"/>
        <p:cNvGrpSpPr/>
        <p:nvPr/>
      </p:nvGrpSpPr>
      <p:grpSpPr>
        <a:xfrm>
          <a:off x="0" y="0"/>
          <a:ext cx="0" cy="0"/>
          <a:chOff x="0" y="0"/>
          <a:chExt cx="0" cy="0"/>
        </a:xfrm>
      </p:grpSpPr>
      <p:sp>
        <p:nvSpPr>
          <p:cNvPr id="115" name="Google Shape;115;p10"/>
          <p:cNvSpPr/>
          <p:nvPr/>
        </p:nvSpPr>
        <p:spPr>
          <a:xfrm>
            <a:off x="-144162" y="6435707"/>
            <a:ext cx="12480324" cy="42229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10"/>
          <p:cNvSpPr txBox="1"/>
          <p:nvPr/>
        </p:nvSpPr>
        <p:spPr>
          <a:xfrm>
            <a:off x="868181" y="6472778"/>
            <a:ext cx="391694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Raleway Thin"/>
                <a:ea typeface="Raleway Thin"/>
                <a:cs typeface="Raleway Thin"/>
                <a:sym typeface="Raleway Thin"/>
              </a:rPr>
              <a:t>www.its.ac.id/informatika</a:t>
            </a:r>
            <a:endParaRPr sz="1400">
              <a:solidFill>
                <a:schemeClr val="lt1"/>
              </a:solidFill>
              <a:latin typeface="Raleway Thin"/>
              <a:ea typeface="Raleway Thin"/>
              <a:cs typeface="Raleway Thin"/>
              <a:sym typeface="Raleway Thin"/>
            </a:endParaRPr>
          </a:p>
        </p:txBody>
      </p:sp>
      <p:grpSp>
        <p:nvGrpSpPr>
          <p:cNvPr id="117" name="Google Shape;117;p10"/>
          <p:cNvGrpSpPr/>
          <p:nvPr/>
        </p:nvGrpSpPr>
        <p:grpSpPr>
          <a:xfrm>
            <a:off x="343482" y="6589488"/>
            <a:ext cx="276847" cy="99072"/>
            <a:chOff x="258233" y="6589488"/>
            <a:chExt cx="276847" cy="99072"/>
          </a:xfrm>
        </p:grpSpPr>
        <p:sp>
          <p:nvSpPr>
            <p:cNvPr id="118" name="Google Shape;118;p10"/>
            <p:cNvSpPr/>
            <p:nvPr/>
          </p:nvSpPr>
          <p:spPr>
            <a:xfrm>
              <a:off x="258233" y="6589488"/>
              <a:ext cx="106347" cy="99072"/>
            </a:xfrm>
            <a:prstGeom prst="ellipse">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10"/>
            <p:cNvSpPr/>
            <p:nvPr/>
          </p:nvSpPr>
          <p:spPr>
            <a:xfrm>
              <a:off x="428733" y="6589488"/>
              <a:ext cx="106347" cy="99072"/>
            </a:xfrm>
            <a:prstGeom prst="ellipse">
              <a:avLst/>
            </a:prstGeom>
            <a:solidFill>
              <a:srgbClr val="FFC4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20" name="Google Shape;120;p10"/>
          <p:cNvSpPr txBox="1"/>
          <p:nvPr/>
        </p:nvSpPr>
        <p:spPr>
          <a:xfrm>
            <a:off x="5405177" y="6477576"/>
            <a:ext cx="663682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lt1"/>
                </a:solidFill>
                <a:latin typeface="Open Sans"/>
                <a:ea typeface="Open Sans"/>
                <a:cs typeface="Open Sans"/>
                <a:sym typeface="Open Sans"/>
              </a:rPr>
              <a:t>Departemen Teknik Informatika, INSTITUT TEKNOLOGI SEPULUH NOPEMBER</a:t>
            </a:r>
            <a:endParaRPr sz="1400">
              <a:solidFill>
                <a:schemeClr val="lt1"/>
              </a:solidFill>
              <a:latin typeface="Open Sans"/>
              <a:ea typeface="Open Sans"/>
              <a:cs typeface="Open Sans"/>
              <a:sym typeface="Open Sans"/>
            </a:endParaRPr>
          </a:p>
        </p:txBody>
      </p:sp>
      <p:sp>
        <p:nvSpPr>
          <p:cNvPr id="121" name="Google Shape;121;p10"/>
          <p:cNvSpPr/>
          <p:nvPr/>
        </p:nvSpPr>
        <p:spPr>
          <a:xfrm>
            <a:off x="11848519" y="341609"/>
            <a:ext cx="343481" cy="422293"/>
          </a:xfrm>
          <a:prstGeom prst="rect">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10"/>
          <p:cNvSpPr txBox="1"/>
          <p:nvPr>
            <p:ph type="title"/>
          </p:nvPr>
        </p:nvSpPr>
        <p:spPr>
          <a:xfrm>
            <a:off x="3720662" y="204745"/>
            <a:ext cx="8106615" cy="69336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rgbClr val="002060"/>
              </a:buClr>
              <a:buSzPts val="4000"/>
              <a:buFont typeface="Raleway Thin"/>
              <a:buNone/>
              <a:defRPr b="1" sz="4000">
                <a:solidFill>
                  <a:srgbClr val="002060"/>
                </a:solidFill>
                <a:latin typeface="Raleway Thin"/>
                <a:ea typeface="Raleway Thin"/>
                <a:cs typeface="Raleway Thin"/>
                <a:sym typeface="Raleway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10"/>
          <p:cNvSpPr txBox="1"/>
          <p:nvPr>
            <p:ph idx="1" type="body"/>
          </p:nvPr>
        </p:nvSpPr>
        <p:spPr>
          <a:xfrm>
            <a:off x="343481" y="1217611"/>
            <a:ext cx="11483795" cy="495776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Raleway"/>
                <a:ea typeface="Raleway"/>
                <a:cs typeface="Raleway"/>
                <a:sym typeface="Raleway"/>
              </a:defRPr>
            </a:lvl1pPr>
            <a:lvl2pPr indent="-381000" lvl="1" marL="914400" algn="l">
              <a:lnSpc>
                <a:spcPct val="90000"/>
              </a:lnSpc>
              <a:spcBef>
                <a:spcPts val="500"/>
              </a:spcBef>
              <a:spcAft>
                <a:spcPts val="0"/>
              </a:spcAft>
              <a:buClr>
                <a:schemeClr val="dk1"/>
              </a:buClr>
              <a:buSzPts val="2400"/>
              <a:buChar char="•"/>
              <a:defRPr>
                <a:latin typeface="Raleway"/>
                <a:ea typeface="Raleway"/>
                <a:cs typeface="Raleway"/>
                <a:sym typeface="Raleway"/>
              </a:defRPr>
            </a:lvl2pPr>
            <a:lvl3pPr indent="-355600" lvl="2" marL="1371600" algn="l">
              <a:lnSpc>
                <a:spcPct val="90000"/>
              </a:lnSpc>
              <a:spcBef>
                <a:spcPts val="500"/>
              </a:spcBef>
              <a:spcAft>
                <a:spcPts val="0"/>
              </a:spcAft>
              <a:buClr>
                <a:schemeClr val="dk1"/>
              </a:buClr>
              <a:buSzPts val="2000"/>
              <a:buChar char="•"/>
              <a:defRPr>
                <a:latin typeface="Raleway"/>
                <a:ea typeface="Raleway"/>
                <a:cs typeface="Raleway"/>
                <a:sym typeface="Raleway"/>
              </a:defRPr>
            </a:lvl3pPr>
            <a:lvl4pPr indent="-342900" lvl="3" marL="1828800" algn="l">
              <a:lnSpc>
                <a:spcPct val="90000"/>
              </a:lnSpc>
              <a:spcBef>
                <a:spcPts val="500"/>
              </a:spcBef>
              <a:spcAft>
                <a:spcPts val="0"/>
              </a:spcAft>
              <a:buClr>
                <a:schemeClr val="dk1"/>
              </a:buClr>
              <a:buSzPts val="1800"/>
              <a:buChar char="•"/>
              <a:defRPr>
                <a:latin typeface="Raleway"/>
                <a:ea typeface="Raleway"/>
                <a:cs typeface="Raleway"/>
                <a:sym typeface="Raleway"/>
              </a:defRPr>
            </a:lvl4pPr>
            <a:lvl5pPr indent="-342900" lvl="4" marL="2286000" algn="l">
              <a:lnSpc>
                <a:spcPct val="90000"/>
              </a:lnSpc>
              <a:spcBef>
                <a:spcPts val="500"/>
              </a:spcBef>
              <a:spcAft>
                <a:spcPts val="0"/>
              </a:spcAft>
              <a:buClr>
                <a:schemeClr val="dk1"/>
              </a:buClr>
              <a:buSzPts val="1800"/>
              <a:buChar char="•"/>
              <a:defRPr>
                <a:latin typeface="Raleway"/>
                <a:ea typeface="Raleway"/>
                <a:cs typeface="Raleway"/>
                <a:sym typeface="Raleway"/>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close up of a sign&#10;&#10;Description automatically generated" id="124" name="Google Shape;124;p10"/>
          <p:cNvPicPr preferRelativeResize="0"/>
          <p:nvPr/>
        </p:nvPicPr>
        <p:blipFill rotWithShape="1">
          <a:blip r:embed="rId2">
            <a:alphaModFix/>
          </a:blip>
          <a:srcRect b="12463" l="9345" r="9491" t="10793"/>
          <a:stretch/>
        </p:blipFill>
        <p:spPr>
          <a:xfrm>
            <a:off x="1846266" y="275190"/>
            <a:ext cx="578735" cy="547201"/>
          </a:xfrm>
          <a:prstGeom prst="rect">
            <a:avLst/>
          </a:prstGeom>
          <a:noFill/>
          <a:ln>
            <a:noFill/>
          </a:ln>
        </p:spPr>
      </p:pic>
      <p:pic>
        <p:nvPicPr>
          <p:cNvPr descr="A picture containing plate&#10;&#10;Description automatically generated" id="125" name="Google Shape;125;p10"/>
          <p:cNvPicPr preferRelativeResize="0"/>
          <p:nvPr/>
        </p:nvPicPr>
        <p:blipFill rotWithShape="1">
          <a:blip r:embed="rId3">
            <a:alphaModFix/>
          </a:blip>
          <a:srcRect b="0" l="0" r="0" t="0"/>
          <a:stretch/>
        </p:blipFill>
        <p:spPr>
          <a:xfrm>
            <a:off x="1136612" y="275191"/>
            <a:ext cx="547200" cy="547200"/>
          </a:xfrm>
          <a:prstGeom prst="rect">
            <a:avLst/>
          </a:prstGeom>
          <a:noFill/>
          <a:ln>
            <a:noFill/>
          </a:ln>
        </p:spPr>
      </p:pic>
      <p:pic>
        <p:nvPicPr>
          <p:cNvPr descr="A picture containing drawing&#10;&#10;Description automatically generated" id="126" name="Google Shape;126;p10"/>
          <p:cNvPicPr preferRelativeResize="0"/>
          <p:nvPr/>
        </p:nvPicPr>
        <p:blipFill rotWithShape="1">
          <a:blip r:embed="rId4">
            <a:alphaModFix/>
          </a:blip>
          <a:srcRect b="0" l="0" r="0" t="0"/>
          <a:stretch/>
        </p:blipFill>
        <p:spPr>
          <a:xfrm>
            <a:off x="424757" y="275191"/>
            <a:ext cx="549401" cy="549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500"/>
                                        <p:tgtEl>
                                          <p:spTgt spid="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500"/>
                                        <p:tgtEl>
                                          <p:spTgt spid="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500"/>
                                        <p:tgtEl>
                                          <p:spTgt spid="1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animEffect filter="fade" transition="in">
                                      <p:cBhvr>
                                        <p:cTn dur="500"/>
                                        <p:tgtEl>
                                          <p:spTgt spid="1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4" st="4"/>
                                            </p:txEl>
                                          </p:spTgt>
                                        </p:tgtEl>
                                        <p:attrNameLst>
                                          <p:attrName>style.visibility</p:attrName>
                                        </p:attrNameLst>
                                      </p:cBhvr>
                                      <p:to>
                                        <p:strVal val="visible"/>
                                      </p:to>
                                    </p:set>
                                    <p:animEffect filter="fade" transition="in">
                                      <p:cBhvr>
                                        <p:cTn dur="500"/>
                                        <p:tgtEl>
                                          <p:spTgt spid="1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5" st="5"/>
                                            </p:txEl>
                                          </p:spTgt>
                                        </p:tgtEl>
                                        <p:attrNameLst>
                                          <p:attrName>style.visibility</p:attrName>
                                        </p:attrNameLst>
                                      </p:cBhvr>
                                      <p:to>
                                        <p:strVal val="visible"/>
                                      </p:to>
                                    </p:set>
                                    <p:animEffect filter="fade" transition="in">
                                      <p:cBhvr>
                                        <p:cTn dur="500"/>
                                        <p:tgtEl>
                                          <p:spTgt spid="1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6" st="6"/>
                                            </p:txEl>
                                          </p:spTgt>
                                        </p:tgtEl>
                                        <p:attrNameLst>
                                          <p:attrName>style.visibility</p:attrName>
                                        </p:attrNameLst>
                                      </p:cBhvr>
                                      <p:to>
                                        <p:strVal val="visible"/>
                                      </p:to>
                                    </p:set>
                                    <p:animEffect filter="fade" transition="in">
                                      <p:cBhvr>
                                        <p:cTn dur="500"/>
                                        <p:tgtEl>
                                          <p:spTgt spid="1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7" st="7"/>
                                            </p:txEl>
                                          </p:spTgt>
                                        </p:tgtEl>
                                        <p:attrNameLst>
                                          <p:attrName>style.visibility</p:attrName>
                                        </p:attrNameLst>
                                      </p:cBhvr>
                                      <p:to>
                                        <p:strVal val="visible"/>
                                      </p:to>
                                    </p:set>
                                    <p:animEffect filter="fade" transition="in">
                                      <p:cBhvr>
                                        <p:cTn dur="500"/>
                                        <p:tgtEl>
                                          <p:spTgt spid="1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8" st="8"/>
                                            </p:txEl>
                                          </p:spTgt>
                                        </p:tgtEl>
                                        <p:attrNameLst>
                                          <p:attrName>style.visibility</p:attrName>
                                        </p:attrNameLst>
                                      </p:cBhvr>
                                      <p:to>
                                        <p:strVal val="visible"/>
                                      </p:to>
                                    </p:set>
                                    <p:animEffect filter="fade" transition="in">
                                      <p:cBhvr>
                                        <p:cTn dur="500"/>
                                        <p:tgtEl>
                                          <p:spTgt spid="12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20.png"/><Relationship Id="rId6"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29.png"/><Relationship Id="rId5"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8.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37.png"/><Relationship Id="rId5"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4.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3"/>
          <p:cNvSpPr txBox="1"/>
          <p:nvPr>
            <p:ph idx="1" type="body"/>
          </p:nvPr>
        </p:nvSpPr>
        <p:spPr>
          <a:xfrm>
            <a:off x="604838" y="4649053"/>
            <a:ext cx="10977562" cy="91672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None/>
            </a:pPr>
            <a:r>
              <a:rPr lang="en-US"/>
              <a:t>STRUKTUR 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2"/>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Input - output array</a:t>
            </a:r>
            <a:endParaRPr/>
          </a:p>
        </p:txBody>
      </p:sp>
      <p:pic>
        <p:nvPicPr>
          <p:cNvPr id="253" name="Google Shape;253;p22"/>
          <p:cNvPicPr preferRelativeResize="0"/>
          <p:nvPr/>
        </p:nvPicPr>
        <p:blipFill rotWithShape="1">
          <a:blip r:embed="rId3">
            <a:alphaModFix/>
          </a:blip>
          <a:srcRect b="0" l="0" r="0" t="0"/>
          <a:stretch/>
        </p:blipFill>
        <p:spPr>
          <a:xfrm>
            <a:off x="339925" y="2059225"/>
            <a:ext cx="7492150" cy="4387750"/>
          </a:xfrm>
          <a:prstGeom prst="rect">
            <a:avLst/>
          </a:prstGeom>
          <a:noFill/>
          <a:ln>
            <a:noFill/>
          </a:ln>
        </p:spPr>
      </p:pic>
      <p:pic>
        <p:nvPicPr>
          <p:cNvPr id="254" name="Google Shape;254;p22"/>
          <p:cNvPicPr preferRelativeResize="0"/>
          <p:nvPr/>
        </p:nvPicPr>
        <p:blipFill rotWithShape="1">
          <a:blip r:embed="rId4">
            <a:alphaModFix/>
          </a:blip>
          <a:srcRect b="0" l="0" r="0" t="0"/>
          <a:stretch/>
        </p:blipFill>
        <p:spPr>
          <a:xfrm>
            <a:off x="8339500" y="3067237"/>
            <a:ext cx="2800350" cy="2371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3"/>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Manipulasi Array</a:t>
            </a:r>
            <a:endParaRPr/>
          </a:p>
        </p:txBody>
      </p:sp>
      <p:pic>
        <p:nvPicPr>
          <p:cNvPr id="260" name="Google Shape;260;p23"/>
          <p:cNvPicPr preferRelativeResize="0"/>
          <p:nvPr/>
        </p:nvPicPr>
        <p:blipFill rotWithShape="1">
          <a:blip r:embed="rId3">
            <a:alphaModFix/>
          </a:blip>
          <a:srcRect b="0" l="0" r="0" t="0"/>
          <a:stretch/>
        </p:blipFill>
        <p:spPr>
          <a:xfrm>
            <a:off x="339925" y="2059225"/>
            <a:ext cx="7889700" cy="4336800"/>
          </a:xfrm>
          <a:prstGeom prst="rect">
            <a:avLst/>
          </a:prstGeom>
          <a:noFill/>
          <a:ln>
            <a:noFill/>
          </a:ln>
        </p:spPr>
      </p:pic>
      <p:pic>
        <p:nvPicPr>
          <p:cNvPr id="261" name="Google Shape;261;p23"/>
          <p:cNvPicPr preferRelativeResize="0"/>
          <p:nvPr/>
        </p:nvPicPr>
        <p:blipFill rotWithShape="1">
          <a:blip r:embed="rId4">
            <a:alphaModFix/>
          </a:blip>
          <a:srcRect b="0" l="0" r="0" t="0"/>
          <a:stretch/>
        </p:blipFill>
        <p:spPr>
          <a:xfrm>
            <a:off x="6348437" y="2324900"/>
            <a:ext cx="3816350" cy="22082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24"/>
          <p:cNvPicPr preferRelativeResize="0"/>
          <p:nvPr/>
        </p:nvPicPr>
        <p:blipFill rotWithShape="1">
          <a:blip r:embed="rId3">
            <a:alphaModFix/>
          </a:blip>
          <a:srcRect b="0" l="0" r="0" t="0"/>
          <a:stretch/>
        </p:blipFill>
        <p:spPr>
          <a:xfrm>
            <a:off x="200037" y="3935400"/>
            <a:ext cx="7273925" cy="2497137"/>
          </a:xfrm>
          <a:prstGeom prst="rect">
            <a:avLst/>
          </a:prstGeom>
          <a:noFill/>
          <a:ln>
            <a:noFill/>
          </a:ln>
        </p:spPr>
      </p:pic>
      <p:sp>
        <p:nvSpPr>
          <p:cNvPr id="267" name="Google Shape;267;p24"/>
          <p:cNvSpPr txBox="1"/>
          <p:nvPr>
            <p:ph type="title"/>
          </p:nvPr>
        </p:nvSpPr>
        <p:spPr>
          <a:xfrm>
            <a:off x="339928" y="1262435"/>
            <a:ext cx="11578802" cy="79694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Inisialisasi</a:t>
            </a:r>
            <a:endParaRPr/>
          </a:p>
        </p:txBody>
      </p:sp>
      <p:pic>
        <p:nvPicPr>
          <p:cNvPr id="268" name="Google Shape;268;p24"/>
          <p:cNvPicPr preferRelativeResize="0"/>
          <p:nvPr/>
        </p:nvPicPr>
        <p:blipFill rotWithShape="1">
          <a:blip r:embed="rId4">
            <a:alphaModFix/>
          </a:blip>
          <a:srcRect b="0" l="0" r="0" t="0"/>
          <a:stretch/>
        </p:blipFill>
        <p:spPr>
          <a:xfrm>
            <a:off x="3165450" y="2129200"/>
            <a:ext cx="6446777" cy="2306250"/>
          </a:xfrm>
          <a:prstGeom prst="rect">
            <a:avLst/>
          </a:prstGeom>
          <a:noFill/>
          <a:ln>
            <a:noFill/>
          </a:ln>
        </p:spPr>
      </p:pic>
      <p:pic>
        <p:nvPicPr>
          <p:cNvPr id="269" name="Google Shape;269;p24"/>
          <p:cNvPicPr preferRelativeResize="0"/>
          <p:nvPr/>
        </p:nvPicPr>
        <p:blipFill rotWithShape="1">
          <a:blip r:embed="rId5">
            <a:alphaModFix/>
          </a:blip>
          <a:srcRect b="0" l="0" r="0" t="0"/>
          <a:stretch/>
        </p:blipFill>
        <p:spPr>
          <a:xfrm>
            <a:off x="7747012" y="776663"/>
            <a:ext cx="3959225" cy="1768475"/>
          </a:xfrm>
          <a:prstGeom prst="rect">
            <a:avLst/>
          </a:prstGeom>
          <a:noFill/>
          <a:ln>
            <a:noFill/>
          </a:ln>
        </p:spPr>
      </p:pic>
      <p:pic>
        <p:nvPicPr>
          <p:cNvPr id="270" name="Google Shape;270;p24"/>
          <p:cNvPicPr preferRelativeResize="0"/>
          <p:nvPr/>
        </p:nvPicPr>
        <p:blipFill rotWithShape="1">
          <a:blip r:embed="rId6">
            <a:alphaModFix/>
          </a:blip>
          <a:srcRect b="0" l="0" r="0" t="0"/>
          <a:stretch/>
        </p:blipFill>
        <p:spPr>
          <a:xfrm>
            <a:off x="7473962" y="4435450"/>
            <a:ext cx="3671887" cy="1873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5"/>
          <p:cNvSpPr txBox="1"/>
          <p:nvPr>
            <p:ph type="title"/>
          </p:nvPr>
        </p:nvSpPr>
        <p:spPr>
          <a:xfrm>
            <a:off x="339928" y="1262435"/>
            <a:ext cx="11578802" cy="79694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Operasi - Operasi Array</a:t>
            </a:r>
            <a:endParaRPr/>
          </a:p>
        </p:txBody>
      </p:sp>
      <p:sp>
        <p:nvSpPr>
          <p:cNvPr id="276" name="Google Shape;276;p25"/>
          <p:cNvSpPr txBox="1"/>
          <p:nvPr/>
        </p:nvSpPr>
        <p:spPr>
          <a:xfrm>
            <a:off x="482800" y="2200275"/>
            <a:ext cx="7972500" cy="3888000"/>
          </a:xfrm>
          <a:prstGeom prst="rect">
            <a:avLst/>
          </a:prstGeom>
          <a:noFill/>
          <a:ln>
            <a:noFill/>
          </a:ln>
        </p:spPr>
        <p:txBody>
          <a:bodyPr anchorCtr="0" anchor="t" bIns="45700" lIns="91425" spcFirstLastPara="1" rIns="91425" wrap="square" tIns="45700">
            <a:noAutofit/>
          </a:bodyPr>
          <a:lstStyle/>
          <a:p>
            <a:pPr indent="-330200" lvl="0" marL="342900" rtl="0" algn="l">
              <a:lnSpc>
                <a:spcPct val="90000"/>
              </a:lnSpc>
              <a:spcBef>
                <a:spcPts val="0"/>
              </a:spcBef>
              <a:spcAft>
                <a:spcPts val="0"/>
              </a:spcAft>
              <a:buClr>
                <a:srgbClr val="FFCC00"/>
              </a:buClr>
              <a:buSzPts val="3000"/>
              <a:buFont typeface="Tahoma"/>
              <a:buChar char="•"/>
            </a:pPr>
            <a:r>
              <a:rPr lang="en-US" sz="3000">
                <a:solidFill>
                  <a:srgbClr val="000000"/>
                </a:solidFill>
                <a:latin typeface="Tahoma"/>
                <a:ea typeface="Tahoma"/>
                <a:cs typeface="Tahoma"/>
                <a:sym typeface="Tahoma"/>
              </a:rPr>
              <a:t>Penambahan elemen array</a:t>
            </a:r>
            <a:endParaRPr sz="3000">
              <a:solidFill>
                <a:srgbClr val="000000"/>
              </a:solidFill>
              <a:latin typeface="Tahoma"/>
              <a:ea typeface="Tahoma"/>
              <a:cs typeface="Tahoma"/>
              <a:sym typeface="Tahoma"/>
            </a:endParaRPr>
          </a:p>
          <a:p>
            <a:pPr indent="-330200" lvl="0" marL="342900" rtl="0" algn="l">
              <a:lnSpc>
                <a:spcPct val="90000"/>
              </a:lnSpc>
              <a:spcBef>
                <a:spcPts val="640"/>
              </a:spcBef>
              <a:spcAft>
                <a:spcPts val="0"/>
              </a:spcAft>
              <a:buClr>
                <a:srgbClr val="FFCC00"/>
              </a:buClr>
              <a:buSzPts val="3000"/>
              <a:buFont typeface="Tahoma"/>
              <a:buChar char="•"/>
            </a:pPr>
            <a:r>
              <a:rPr lang="en-US" sz="3000">
                <a:solidFill>
                  <a:srgbClr val="000000"/>
                </a:solidFill>
                <a:latin typeface="Tahoma"/>
                <a:ea typeface="Tahoma"/>
                <a:cs typeface="Tahoma"/>
                <a:sym typeface="Tahoma"/>
              </a:rPr>
              <a:t>Menampilkan elemen array</a:t>
            </a:r>
            <a:endParaRPr sz="3000">
              <a:solidFill>
                <a:srgbClr val="000000"/>
              </a:solidFill>
              <a:latin typeface="Tahoma"/>
              <a:ea typeface="Tahoma"/>
              <a:cs typeface="Tahoma"/>
              <a:sym typeface="Tahoma"/>
            </a:endParaRPr>
          </a:p>
          <a:p>
            <a:pPr indent="-330200" lvl="0" marL="342900" rtl="0" algn="l">
              <a:lnSpc>
                <a:spcPct val="90000"/>
              </a:lnSpc>
              <a:spcBef>
                <a:spcPts val="640"/>
              </a:spcBef>
              <a:spcAft>
                <a:spcPts val="0"/>
              </a:spcAft>
              <a:buClr>
                <a:srgbClr val="FFCC00"/>
              </a:buClr>
              <a:buSzPts val="3000"/>
              <a:buFont typeface="Tahoma"/>
              <a:buChar char="•"/>
            </a:pPr>
            <a:r>
              <a:rPr lang="en-US" sz="3000">
                <a:solidFill>
                  <a:srgbClr val="000000"/>
                </a:solidFill>
                <a:latin typeface="Tahoma"/>
                <a:ea typeface="Tahoma"/>
                <a:cs typeface="Tahoma"/>
                <a:sym typeface="Tahoma"/>
              </a:rPr>
              <a:t>Pencarian elemen array</a:t>
            </a:r>
            <a:endParaRPr sz="3000">
              <a:solidFill>
                <a:srgbClr val="000000"/>
              </a:solidFill>
              <a:latin typeface="Tahoma"/>
              <a:ea typeface="Tahoma"/>
              <a:cs typeface="Tahoma"/>
              <a:sym typeface="Tahoma"/>
            </a:endParaRPr>
          </a:p>
          <a:p>
            <a:pPr indent="-273050" lvl="1" marL="742950" rtl="0" algn="l">
              <a:lnSpc>
                <a:spcPct val="90000"/>
              </a:lnSpc>
              <a:spcBef>
                <a:spcPts val="560"/>
              </a:spcBef>
              <a:spcAft>
                <a:spcPts val="0"/>
              </a:spcAft>
              <a:buClr>
                <a:srgbClr val="FFCC00"/>
              </a:buClr>
              <a:buSzPts val="2600"/>
              <a:buFont typeface="Tahoma"/>
              <a:buChar char="•"/>
            </a:pPr>
            <a:r>
              <a:rPr lang="en-US" sz="2600">
                <a:solidFill>
                  <a:srgbClr val="000000"/>
                </a:solidFill>
                <a:latin typeface="Tahoma"/>
                <a:ea typeface="Tahoma"/>
                <a:cs typeface="Tahoma"/>
                <a:sym typeface="Tahoma"/>
              </a:rPr>
              <a:t>Cari, jika ditemukan, katakan KETEMU!</a:t>
            </a:r>
            <a:endParaRPr sz="2600">
              <a:solidFill>
                <a:srgbClr val="000000"/>
              </a:solidFill>
              <a:latin typeface="Tahoma"/>
              <a:ea typeface="Tahoma"/>
              <a:cs typeface="Tahoma"/>
              <a:sym typeface="Tahoma"/>
            </a:endParaRPr>
          </a:p>
          <a:p>
            <a:pPr indent="-330200" lvl="0" marL="342900" rtl="0" algn="l">
              <a:lnSpc>
                <a:spcPct val="90000"/>
              </a:lnSpc>
              <a:spcBef>
                <a:spcPts val="640"/>
              </a:spcBef>
              <a:spcAft>
                <a:spcPts val="0"/>
              </a:spcAft>
              <a:buClr>
                <a:srgbClr val="FFCC00"/>
              </a:buClr>
              <a:buSzPts val="3000"/>
              <a:buFont typeface="Tahoma"/>
              <a:buChar char="•"/>
            </a:pPr>
            <a:r>
              <a:rPr lang="en-US" sz="3000">
                <a:solidFill>
                  <a:srgbClr val="000000"/>
                </a:solidFill>
                <a:latin typeface="Tahoma"/>
                <a:ea typeface="Tahoma"/>
                <a:cs typeface="Tahoma"/>
                <a:sym typeface="Tahoma"/>
              </a:rPr>
              <a:t>Penghapusan elemen array</a:t>
            </a:r>
            <a:endParaRPr sz="3000">
              <a:solidFill>
                <a:srgbClr val="000000"/>
              </a:solidFill>
              <a:latin typeface="Tahoma"/>
              <a:ea typeface="Tahoma"/>
              <a:cs typeface="Tahoma"/>
              <a:sym typeface="Tahoma"/>
            </a:endParaRPr>
          </a:p>
          <a:p>
            <a:pPr indent="-273050" lvl="1" marL="742950" rtl="0" algn="l">
              <a:lnSpc>
                <a:spcPct val="90000"/>
              </a:lnSpc>
              <a:spcBef>
                <a:spcPts val="560"/>
              </a:spcBef>
              <a:spcAft>
                <a:spcPts val="0"/>
              </a:spcAft>
              <a:buClr>
                <a:srgbClr val="FFCC00"/>
              </a:buClr>
              <a:buSzPts val="2600"/>
              <a:buFont typeface="Tahoma"/>
              <a:buChar char="•"/>
            </a:pPr>
            <a:r>
              <a:rPr lang="en-US" sz="2600">
                <a:solidFill>
                  <a:srgbClr val="000000"/>
                </a:solidFill>
                <a:latin typeface="Tahoma"/>
                <a:ea typeface="Tahoma"/>
                <a:cs typeface="Tahoma"/>
                <a:sym typeface="Tahoma"/>
              </a:rPr>
              <a:t>Cari, jika ditemukan kemudian dihapus!</a:t>
            </a:r>
            <a:endParaRPr sz="2600">
              <a:solidFill>
                <a:srgbClr val="000000"/>
              </a:solidFill>
              <a:latin typeface="Tahoma"/>
              <a:ea typeface="Tahoma"/>
              <a:cs typeface="Tahoma"/>
              <a:sym typeface="Tahoma"/>
            </a:endParaRPr>
          </a:p>
          <a:p>
            <a:pPr indent="-330200" lvl="0" marL="342900" rtl="0" algn="l">
              <a:lnSpc>
                <a:spcPct val="90000"/>
              </a:lnSpc>
              <a:spcBef>
                <a:spcPts val="640"/>
              </a:spcBef>
              <a:spcAft>
                <a:spcPts val="0"/>
              </a:spcAft>
              <a:buClr>
                <a:srgbClr val="FFCC00"/>
              </a:buClr>
              <a:buSzPts val="3000"/>
              <a:buFont typeface="Tahoma"/>
              <a:buChar char="•"/>
            </a:pPr>
            <a:r>
              <a:rPr lang="en-US" sz="3000">
                <a:solidFill>
                  <a:srgbClr val="000000"/>
                </a:solidFill>
                <a:latin typeface="Tahoma"/>
                <a:ea typeface="Tahoma"/>
                <a:cs typeface="Tahoma"/>
                <a:sym typeface="Tahoma"/>
              </a:rPr>
              <a:t>Pengeditan elemen array</a:t>
            </a:r>
            <a:endParaRPr sz="3000">
              <a:solidFill>
                <a:srgbClr val="000000"/>
              </a:solidFill>
              <a:latin typeface="Tahoma"/>
              <a:ea typeface="Tahoma"/>
              <a:cs typeface="Tahoma"/>
              <a:sym typeface="Tahoma"/>
            </a:endParaRPr>
          </a:p>
          <a:p>
            <a:pPr indent="-273050" lvl="1" marL="742950" rtl="0" algn="l">
              <a:lnSpc>
                <a:spcPct val="90000"/>
              </a:lnSpc>
              <a:spcBef>
                <a:spcPts val="560"/>
              </a:spcBef>
              <a:spcAft>
                <a:spcPts val="0"/>
              </a:spcAft>
              <a:buClr>
                <a:srgbClr val="FFCC00"/>
              </a:buClr>
              <a:buSzPts val="2600"/>
              <a:buFont typeface="Tahoma"/>
              <a:buChar char="•"/>
            </a:pPr>
            <a:r>
              <a:rPr lang="en-US" sz="2600">
                <a:solidFill>
                  <a:srgbClr val="000000"/>
                </a:solidFill>
                <a:latin typeface="Tahoma"/>
                <a:ea typeface="Tahoma"/>
                <a:cs typeface="Tahoma"/>
                <a:sym typeface="Tahoma"/>
              </a:rPr>
              <a:t>Cari, jika ditemukan kemudian diedit!</a:t>
            </a:r>
            <a:endParaRPr sz="2600">
              <a:solidFill>
                <a:srgbClr val="000000"/>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6"/>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Array 2Dimensi</a:t>
            </a:r>
            <a:endParaRPr/>
          </a:p>
        </p:txBody>
      </p:sp>
      <p:sp>
        <p:nvSpPr>
          <p:cNvPr id="282" name="Google Shape;282;p26"/>
          <p:cNvSpPr txBox="1"/>
          <p:nvPr/>
        </p:nvSpPr>
        <p:spPr>
          <a:xfrm>
            <a:off x="339925" y="2414450"/>
            <a:ext cx="8178900" cy="3643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FFCC00"/>
              </a:buClr>
              <a:buSzPts val="3200"/>
              <a:buFont typeface="Tahoma"/>
              <a:buChar char="•"/>
            </a:pPr>
            <a:r>
              <a:rPr b="1" lang="en-US" sz="3200">
                <a:solidFill>
                  <a:srgbClr val="000000"/>
                </a:solidFill>
                <a:latin typeface="Tahoma"/>
                <a:ea typeface="Tahoma"/>
                <a:cs typeface="Tahoma"/>
                <a:sym typeface="Tahoma"/>
              </a:rPr>
              <a:t>char a[3][5]</a:t>
            </a:r>
            <a:endParaRPr sz="3200">
              <a:solidFill>
                <a:srgbClr val="000000"/>
              </a:solidFill>
              <a:latin typeface="Tahoma"/>
              <a:ea typeface="Tahoma"/>
              <a:cs typeface="Tahoma"/>
              <a:sym typeface="Tahoma"/>
            </a:endParaRPr>
          </a:p>
          <a:p>
            <a:pPr indent="-342900" lvl="0" marL="342900" rtl="0" algn="l">
              <a:spcBef>
                <a:spcPts val="640"/>
              </a:spcBef>
              <a:spcAft>
                <a:spcPts val="0"/>
              </a:spcAft>
              <a:buClr>
                <a:srgbClr val="FFCC00"/>
              </a:buClr>
              <a:buSzPts val="3200"/>
              <a:buFont typeface="Tahoma"/>
              <a:buChar char="•"/>
            </a:pPr>
            <a:r>
              <a:rPr lang="en-US" sz="3200">
                <a:solidFill>
                  <a:srgbClr val="000000"/>
                </a:solidFill>
                <a:latin typeface="Tahoma"/>
                <a:ea typeface="Tahoma"/>
                <a:cs typeface="Tahoma"/>
                <a:sym typeface="Tahoma"/>
              </a:rPr>
              <a:t>Sama dengan matriks berukuran 3x5</a:t>
            </a:r>
            <a:endParaRPr sz="3200">
              <a:solidFill>
                <a:srgbClr val="000000"/>
              </a:solidFill>
              <a:latin typeface="Tahoma"/>
              <a:ea typeface="Tahoma"/>
              <a:cs typeface="Tahoma"/>
              <a:sym typeface="Tahoma"/>
            </a:endParaRPr>
          </a:p>
          <a:p>
            <a:pPr indent="-342900" lvl="0" marL="342900" rtl="0" algn="l">
              <a:spcBef>
                <a:spcPts val="640"/>
              </a:spcBef>
              <a:spcAft>
                <a:spcPts val="0"/>
              </a:spcAft>
              <a:buClr>
                <a:srgbClr val="FFCC00"/>
              </a:buClr>
              <a:buSzPts val="3200"/>
              <a:buFont typeface="Tahoma"/>
              <a:buChar char="•"/>
            </a:pPr>
            <a:r>
              <a:rPr lang="en-US" sz="3200">
                <a:solidFill>
                  <a:srgbClr val="000000"/>
                </a:solidFill>
                <a:latin typeface="Tahoma"/>
                <a:ea typeface="Tahoma"/>
                <a:cs typeface="Tahoma"/>
                <a:sym typeface="Tahoma"/>
              </a:rPr>
              <a:t>Pada kenyataan di memory:</a:t>
            </a:r>
            <a:endParaRPr sz="3200">
              <a:solidFill>
                <a:srgbClr val="000000"/>
              </a:solidFill>
              <a:latin typeface="Tahoma"/>
              <a:ea typeface="Tahoma"/>
              <a:cs typeface="Tahoma"/>
              <a:sym typeface="Tahoma"/>
            </a:endParaRPr>
          </a:p>
          <a:p>
            <a:pPr indent="-139700" lvl="0" marL="342900" rtl="0" algn="l">
              <a:spcBef>
                <a:spcPts val="640"/>
              </a:spcBef>
              <a:spcAft>
                <a:spcPts val="0"/>
              </a:spcAft>
              <a:buNone/>
            </a:pPr>
            <a:r>
              <a:t/>
            </a:r>
            <a:endParaRPr sz="3200">
              <a:solidFill>
                <a:srgbClr val="000000"/>
              </a:solidFill>
              <a:latin typeface="Tahoma"/>
              <a:ea typeface="Tahoma"/>
              <a:cs typeface="Tahoma"/>
              <a:sym typeface="Tahoma"/>
            </a:endParaRPr>
          </a:p>
        </p:txBody>
      </p:sp>
      <p:pic>
        <p:nvPicPr>
          <p:cNvPr id="283" name="Google Shape;283;p26"/>
          <p:cNvPicPr preferRelativeResize="0"/>
          <p:nvPr/>
        </p:nvPicPr>
        <p:blipFill rotWithShape="1">
          <a:blip r:embed="rId3">
            <a:alphaModFix/>
          </a:blip>
          <a:srcRect b="0" l="0" r="0" t="0"/>
          <a:stretch/>
        </p:blipFill>
        <p:spPr>
          <a:xfrm>
            <a:off x="6359712" y="1486162"/>
            <a:ext cx="3779837" cy="1406525"/>
          </a:xfrm>
          <a:prstGeom prst="rect">
            <a:avLst/>
          </a:prstGeom>
          <a:noFill/>
          <a:ln>
            <a:noFill/>
          </a:ln>
        </p:spPr>
      </p:pic>
      <p:pic>
        <p:nvPicPr>
          <p:cNvPr id="284" name="Google Shape;284;p26"/>
          <p:cNvPicPr preferRelativeResize="0"/>
          <p:nvPr/>
        </p:nvPicPr>
        <p:blipFill rotWithShape="1">
          <a:blip r:embed="rId4">
            <a:alphaModFix/>
          </a:blip>
          <a:srcRect b="0" l="0" r="0" t="0"/>
          <a:stretch/>
        </p:blipFill>
        <p:spPr>
          <a:xfrm>
            <a:off x="339937" y="4303587"/>
            <a:ext cx="7993062" cy="1511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7"/>
          <p:cNvSpPr txBox="1"/>
          <p:nvPr>
            <p:ph type="title"/>
          </p:nvPr>
        </p:nvSpPr>
        <p:spPr>
          <a:xfrm>
            <a:off x="339928" y="1262435"/>
            <a:ext cx="11578802" cy="79694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Ilustrasi Array 2D</a:t>
            </a:r>
            <a:endParaRPr/>
          </a:p>
        </p:txBody>
      </p:sp>
      <p:pic>
        <p:nvPicPr>
          <p:cNvPr id="290" name="Google Shape;290;p27"/>
          <p:cNvPicPr preferRelativeResize="0"/>
          <p:nvPr/>
        </p:nvPicPr>
        <p:blipFill>
          <a:blip r:embed="rId3">
            <a:alphaModFix/>
          </a:blip>
          <a:stretch>
            <a:fillRect/>
          </a:stretch>
        </p:blipFill>
        <p:spPr>
          <a:xfrm>
            <a:off x="3662350" y="2359400"/>
            <a:ext cx="4933950" cy="3917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8"/>
          <p:cNvSpPr txBox="1"/>
          <p:nvPr>
            <p:ph type="title"/>
          </p:nvPr>
        </p:nvSpPr>
        <p:spPr>
          <a:xfrm>
            <a:off x="339928" y="1262435"/>
            <a:ext cx="11578802" cy="79694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Soal Alamat Array</a:t>
            </a:r>
            <a:endParaRPr/>
          </a:p>
        </p:txBody>
      </p:sp>
      <p:sp>
        <p:nvSpPr>
          <p:cNvPr id="296" name="Google Shape;296;p28"/>
          <p:cNvSpPr txBox="1"/>
          <p:nvPr/>
        </p:nvSpPr>
        <p:spPr>
          <a:xfrm>
            <a:off x="442900" y="2135575"/>
            <a:ext cx="6572100" cy="4212900"/>
          </a:xfrm>
          <a:prstGeom prst="rect">
            <a:avLst/>
          </a:prstGeom>
          <a:noFill/>
          <a:ln>
            <a:noFill/>
          </a:ln>
        </p:spPr>
        <p:txBody>
          <a:bodyPr anchorCtr="0" anchor="t" bIns="45700" lIns="91425" spcFirstLastPara="1" rIns="91425" wrap="square" tIns="45700">
            <a:noAutofit/>
          </a:bodyPr>
          <a:lstStyle/>
          <a:p>
            <a:pPr indent="-336550" lvl="0" marL="342900" rtl="0" algn="l">
              <a:lnSpc>
                <a:spcPct val="80000"/>
              </a:lnSpc>
              <a:spcBef>
                <a:spcPts val="0"/>
              </a:spcBef>
              <a:spcAft>
                <a:spcPts val="0"/>
              </a:spcAft>
              <a:buClr>
                <a:srgbClr val="FFCC00"/>
              </a:buClr>
              <a:buSzPts val="2300"/>
              <a:buFont typeface="Tahoma"/>
              <a:buChar char="•"/>
            </a:pPr>
            <a:r>
              <a:rPr lang="en-US" sz="2300">
                <a:solidFill>
                  <a:srgbClr val="000000"/>
                </a:solidFill>
                <a:latin typeface="Tahoma"/>
                <a:ea typeface="Tahoma"/>
                <a:cs typeface="Tahoma"/>
                <a:sym typeface="Tahoma"/>
              </a:rPr>
              <a:t>Soal: int A[10], diket. &amp;A[0] = H1000</a:t>
            </a:r>
            <a:endParaRPr sz="3100">
              <a:solidFill>
                <a:srgbClr val="000000"/>
              </a:solidFill>
              <a:latin typeface="Tahoma"/>
              <a:ea typeface="Tahoma"/>
              <a:cs typeface="Tahoma"/>
              <a:sym typeface="Tahoma"/>
            </a:endParaRPr>
          </a:p>
          <a:p>
            <a:pPr indent="-279400" lvl="1" marL="742950" rtl="0" algn="l">
              <a:lnSpc>
                <a:spcPct val="80000"/>
              </a:lnSpc>
              <a:spcBef>
                <a:spcPts val="400"/>
              </a:spcBef>
              <a:spcAft>
                <a:spcPts val="0"/>
              </a:spcAft>
              <a:buClr>
                <a:srgbClr val="FFCC00"/>
              </a:buClr>
              <a:buSzPts val="1900"/>
              <a:buFont typeface="Tahoma"/>
              <a:buChar char="•"/>
            </a:pPr>
            <a:r>
              <a:rPr lang="en-US" sz="1900">
                <a:solidFill>
                  <a:srgbClr val="000000"/>
                </a:solidFill>
                <a:latin typeface="Tahoma"/>
                <a:ea typeface="Tahoma"/>
                <a:cs typeface="Tahoma"/>
                <a:sym typeface="Tahoma"/>
              </a:rPr>
              <a:t>Berapa &amp;A[7]?</a:t>
            </a:r>
            <a:endParaRPr sz="2700">
              <a:solidFill>
                <a:srgbClr val="000000"/>
              </a:solidFill>
              <a:latin typeface="Tahoma"/>
              <a:ea typeface="Tahoma"/>
              <a:cs typeface="Tahoma"/>
              <a:sym typeface="Tahoma"/>
            </a:endParaRPr>
          </a:p>
          <a:p>
            <a:pPr indent="-336550" lvl="0" marL="342900" rtl="0" algn="l">
              <a:lnSpc>
                <a:spcPct val="80000"/>
              </a:lnSpc>
              <a:spcBef>
                <a:spcPts val="480"/>
              </a:spcBef>
              <a:spcAft>
                <a:spcPts val="0"/>
              </a:spcAft>
              <a:buClr>
                <a:srgbClr val="FFCC00"/>
              </a:buClr>
              <a:buSzPts val="2300"/>
              <a:buFont typeface="Tahoma"/>
              <a:buChar char="•"/>
            </a:pPr>
            <a:r>
              <a:rPr lang="en-US" sz="2300">
                <a:solidFill>
                  <a:srgbClr val="000000"/>
                </a:solidFill>
                <a:latin typeface="Tahoma"/>
                <a:ea typeface="Tahoma"/>
                <a:cs typeface="Tahoma"/>
                <a:sym typeface="Tahoma"/>
              </a:rPr>
              <a:t>Jawab: </a:t>
            </a:r>
            <a:endParaRPr sz="3100">
              <a:solidFill>
                <a:srgbClr val="000000"/>
              </a:solidFill>
              <a:latin typeface="Tahoma"/>
              <a:ea typeface="Tahoma"/>
              <a:cs typeface="Tahoma"/>
              <a:sym typeface="Tahoma"/>
            </a:endParaRPr>
          </a:p>
          <a:p>
            <a:pPr indent="-279400" lvl="1" marL="742950" rtl="0" algn="l">
              <a:lnSpc>
                <a:spcPct val="80000"/>
              </a:lnSpc>
              <a:spcBef>
                <a:spcPts val="400"/>
              </a:spcBef>
              <a:spcAft>
                <a:spcPts val="0"/>
              </a:spcAft>
              <a:buClr>
                <a:srgbClr val="FFCC00"/>
              </a:buClr>
              <a:buSzPts val="1900"/>
              <a:buFont typeface="Tahoma"/>
              <a:buChar char="•"/>
            </a:pPr>
            <a:r>
              <a:rPr lang="en-US" sz="1900">
                <a:solidFill>
                  <a:srgbClr val="000000"/>
                </a:solidFill>
                <a:latin typeface="Tahoma"/>
                <a:ea typeface="Tahoma"/>
                <a:cs typeface="Tahoma"/>
                <a:sym typeface="Tahoma"/>
              </a:rPr>
              <a:t>int berukuran 2 byte</a:t>
            </a:r>
            <a:endParaRPr sz="2700">
              <a:solidFill>
                <a:srgbClr val="000000"/>
              </a:solidFill>
              <a:latin typeface="Tahoma"/>
              <a:ea typeface="Tahoma"/>
              <a:cs typeface="Tahoma"/>
              <a:sym typeface="Tahoma"/>
            </a:endParaRPr>
          </a:p>
          <a:p>
            <a:pPr indent="-279400" lvl="1" marL="742950" rtl="0" algn="l">
              <a:lnSpc>
                <a:spcPct val="80000"/>
              </a:lnSpc>
              <a:spcBef>
                <a:spcPts val="400"/>
              </a:spcBef>
              <a:spcAft>
                <a:spcPts val="0"/>
              </a:spcAft>
              <a:buClr>
                <a:srgbClr val="FFCC00"/>
              </a:buClr>
              <a:buSzPts val="1900"/>
              <a:buFont typeface="Tahoma"/>
              <a:buChar char="•"/>
            </a:pPr>
            <a:r>
              <a:rPr lang="en-US" sz="1900">
                <a:solidFill>
                  <a:srgbClr val="000000"/>
                </a:solidFill>
                <a:latin typeface="Tahoma"/>
                <a:ea typeface="Tahoma"/>
                <a:cs typeface="Tahoma"/>
                <a:sym typeface="Tahoma"/>
              </a:rPr>
              <a:t>Perpindahan 7-0 = 7 * 2 byte = 14 byte</a:t>
            </a:r>
            <a:endParaRPr sz="2700">
              <a:solidFill>
                <a:srgbClr val="000000"/>
              </a:solidFill>
              <a:latin typeface="Tahoma"/>
              <a:ea typeface="Tahoma"/>
              <a:cs typeface="Tahoma"/>
              <a:sym typeface="Tahoma"/>
            </a:endParaRPr>
          </a:p>
          <a:p>
            <a:pPr indent="-279400" lvl="1" marL="742950" rtl="0" algn="l">
              <a:lnSpc>
                <a:spcPct val="80000"/>
              </a:lnSpc>
              <a:spcBef>
                <a:spcPts val="400"/>
              </a:spcBef>
              <a:spcAft>
                <a:spcPts val="0"/>
              </a:spcAft>
              <a:buClr>
                <a:srgbClr val="FFCC00"/>
              </a:buClr>
              <a:buSzPts val="1900"/>
              <a:buFont typeface="Tahoma"/>
              <a:buChar char="•"/>
            </a:pPr>
            <a:r>
              <a:rPr lang="en-US" sz="1900">
                <a:solidFill>
                  <a:srgbClr val="000000"/>
                </a:solidFill>
                <a:latin typeface="Tahoma"/>
                <a:ea typeface="Tahoma"/>
                <a:cs typeface="Tahoma"/>
                <a:sym typeface="Tahoma"/>
              </a:rPr>
              <a:t>Maka H1000 + 7 = H100E</a:t>
            </a:r>
            <a:endParaRPr sz="2700">
              <a:solidFill>
                <a:srgbClr val="000000"/>
              </a:solidFill>
              <a:latin typeface="Tahoma"/>
              <a:ea typeface="Tahoma"/>
              <a:cs typeface="Tahoma"/>
              <a:sym typeface="Tahoma"/>
            </a:endParaRPr>
          </a:p>
          <a:p>
            <a:pPr indent="-336550" lvl="0" marL="342900" rtl="0" algn="l">
              <a:lnSpc>
                <a:spcPct val="80000"/>
              </a:lnSpc>
              <a:spcBef>
                <a:spcPts val="480"/>
              </a:spcBef>
              <a:spcAft>
                <a:spcPts val="0"/>
              </a:spcAft>
              <a:buClr>
                <a:srgbClr val="FFCC00"/>
              </a:buClr>
              <a:buSzPts val="2300"/>
              <a:buFont typeface="Tahoma"/>
              <a:buChar char="•"/>
            </a:pPr>
            <a:r>
              <a:rPr lang="en-US" sz="2300">
                <a:solidFill>
                  <a:srgbClr val="000000"/>
                </a:solidFill>
                <a:latin typeface="Tahoma"/>
                <a:ea typeface="Tahoma"/>
                <a:cs typeface="Tahoma"/>
                <a:sym typeface="Tahoma"/>
              </a:rPr>
              <a:t>Soal: int A[3][5], &amp;A[0][0] = H1000</a:t>
            </a:r>
            <a:endParaRPr sz="3100">
              <a:solidFill>
                <a:srgbClr val="000000"/>
              </a:solidFill>
              <a:latin typeface="Tahoma"/>
              <a:ea typeface="Tahoma"/>
              <a:cs typeface="Tahoma"/>
              <a:sym typeface="Tahoma"/>
            </a:endParaRPr>
          </a:p>
          <a:p>
            <a:pPr indent="-279400" lvl="1" marL="742950" rtl="0" algn="l">
              <a:lnSpc>
                <a:spcPct val="80000"/>
              </a:lnSpc>
              <a:spcBef>
                <a:spcPts val="400"/>
              </a:spcBef>
              <a:spcAft>
                <a:spcPts val="0"/>
              </a:spcAft>
              <a:buClr>
                <a:srgbClr val="FFCC00"/>
              </a:buClr>
              <a:buSzPts val="1900"/>
              <a:buFont typeface="Tahoma"/>
              <a:buChar char="•"/>
            </a:pPr>
            <a:r>
              <a:rPr lang="en-US" sz="1900">
                <a:solidFill>
                  <a:srgbClr val="000000"/>
                </a:solidFill>
                <a:latin typeface="Tahoma"/>
                <a:ea typeface="Tahoma"/>
                <a:cs typeface="Tahoma"/>
                <a:sym typeface="Tahoma"/>
              </a:rPr>
              <a:t>Berapa &amp;A[2][3]?</a:t>
            </a:r>
            <a:endParaRPr sz="2700">
              <a:solidFill>
                <a:srgbClr val="000000"/>
              </a:solidFill>
              <a:latin typeface="Tahoma"/>
              <a:ea typeface="Tahoma"/>
              <a:cs typeface="Tahoma"/>
              <a:sym typeface="Tahoma"/>
            </a:endParaRPr>
          </a:p>
          <a:p>
            <a:pPr indent="-336550" lvl="0" marL="342900" rtl="0" algn="l">
              <a:lnSpc>
                <a:spcPct val="80000"/>
              </a:lnSpc>
              <a:spcBef>
                <a:spcPts val="480"/>
              </a:spcBef>
              <a:spcAft>
                <a:spcPts val="0"/>
              </a:spcAft>
              <a:buClr>
                <a:srgbClr val="FFCC00"/>
              </a:buClr>
              <a:buSzPts val="2300"/>
              <a:buFont typeface="Tahoma"/>
              <a:buChar char="•"/>
            </a:pPr>
            <a:r>
              <a:rPr lang="en-US" sz="2300">
                <a:solidFill>
                  <a:srgbClr val="000000"/>
                </a:solidFill>
                <a:latin typeface="Tahoma"/>
                <a:ea typeface="Tahoma"/>
                <a:cs typeface="Tahoma"/>
                <a:sym typeface="Tahoma"/>
              </a:rPr>
              <a:t>Jawab:</a:t>
            </a:r>
            <a:endParaRPr sz="3100">
              <a:solidFill>
                <a:srgbClr val="000000"/>
              </a:solidFill>
              <a:latin typeface="Tahoma"/>
              <a:ea typeface="Tahoma"/>
              <a:cs typeface="Tahoma"/>
              <a:sym typeface="Tahoma"/>
            </a:endParaRPr>
          </a:p>
          <a:p>
            <a:pPr indent="-279400" lvl="1" marL="742950" rtl="0" algn="l">
              <a:lnSpc>
                <a:spcPct val="80000"/>
              </a:lnSpc>
              <a:spcBef>
                <a:spcPts val="400"/>
              </a:spcBef>
              <a:spcAft>
                <a:spcPts val="0"/>
              </a:spcAft>
              <a:buClr>
                <a:srgbClr val="FFCC00"/>
              </a:buClr>
              <a:buSzPts val="1900"/>
              <a:buFont typeface="Tahoma"/>
              <a:buChar char="•"/>
            </a:pPr>
            <a:r>
              <a:rPr lang="en-US" sz="1900">
                <a:solidFill>
                  <a:srgbClr val="000000"/>
                </a:solidFill>
                <a:latin typeface="Tahoma"/>
                <a:ea typeface="Tahoma"/>
                <a:cs typeface="Tahoma"/>
                <a:sym typeface="Tahoma"/>
              </a:rPr>
              <a:t>int 2 byte</a:t>
            </a:r>
            <a:endParaRPr sz="2700">
              <a:solidFill>
                <a:srgbClr val="000000"/>
              </a:solidFill>
              <a:latin typeface="Tahoma"/>
              <a:ea typeface="Tahoma"/>
              <a:cs typeface="Tahoma"/>
              <a:sym typeface="Tahoma"/>
            </a:endParaRPr>
          </a:p>
          <a:p>
            <a:pPr indent="-279400" lvl="1" marL="742950" rtl="0" algn="l">
              <a:lnSpc>
                <a:spcPct val="80000"/>
              </a:lnSpc>
              <a:spcBef>
                <a:spcPts val="400"/>
              </a:spcBef>
              <a:spcAft>
                <a:spcPts val="0"/>
              </a:spcAft>
              <a:buClr>
                <a:srgbClr val="FFCC00"/>
              </a:buClr>
              <a:buSzPts val="1900"/>
              <a:buFont typeface="Tahoma"/>
              <a:buChar char="•"/>
            </a:pPr>
            <a:r>
              <a:rPr lang="en-US" sz="1900">
                <a:solidFill>
                  <a:srgbClr val="000000"/>
                </a:solidFill>
                <a:latin typeface="Tahoma"/>
                <a:ea typeface="Tahoma"/>
                <a:cs typeface="Tahoma"/>
                <a:sym typeface="Tahoma"/>
              </a:rPr>
              <a:t>Perpindahan baris: 2-0 = 2 * 5 (kolomnya) = 10</a:t>
            </a:r>
            <a:endParaRPr sz="2700">
              <a:solidFill>
                <a:srgbClr val="000000"/>
              </a:solidFill>
              <a:latin typeface="Tahoma"/>
              <a:ea typeface="Tahoma"/>
              <a:cs typeface="Tahoma"/>
              <a:sym typeface="Tahoma"/>
            </a:endParaRPr>
          </a:p>
          <a:p>
            <a:pPr indent="-279400" lvl="1" marL="742950" rtl="0" algn="l">
              <a:lnSpc>
                <a:spcPct val="80000"/>
              </a:lnSpc>
              <a:spcBef>
                <a:spcPts val="400"/>
              </a:spcBef>
              <a:spcAft>
                <a:spcPts val="0"/>
              </a:spcAft>
              <a:buClr>
                <a:srgbClr val="FFCC00"/>
              </a:buClr>
              <a:buSzPts val="1900"/>
              <a:buFont typeface="Tahoma"/>
              <a:buChar char="•"/>
            </a:pPr>
            <a:r>
              <a:rPr lang="en-US" sz="1900">
                <a:solidFill>
                  <a:srgbClr val="000000"/>
                </a:solidFill>
                <a:latin typeface="Tahoma"/>
                <a:ea typeface="Tahoma"/>
                <a:cs typeface="Tahoma"/>
                <a:sym typeface="Tahoma"/>
              </a:rPr>
              <a:t>Perpindahan kolom: 3-0 = 3</a:t>
            </a:r>
            <a:endParaRPr sz="2700">
              <a:solidFill>
                <a:srgbClr val="000000"/>
              </a:solidFill>
              <a:latin typeface="Tahoma"/>
              <a:ea typeface="Tahoma"/>
              <a:cs typeface="Tahoma"/>
              <a:sym typeface="Tahoma"/>
            </a:endParaRPr>
          </a:p>
          <a:p>
            <a:pPr indent="-279400" lvl="1" marL="742950" rtl="0" algn="l">
              <a:lnSpc>
                <a:spcPct val="80000"/>
              </a:lnSpc>
              <a:spcBef>
                <a:spcPts val="400"/>
              </a:spcBef>
              <a:spcAft>
                <a:spcPts val="0"/>
              </a:spcAft>
              <a:buClr>
                <a:srgbClr val="FFCC00"/>
              </a:buClr>
              <a:buSzPts val="1900"/>
              <a:buFont typeface="Tahoma"/>
              <a:buChar char="•"/>
            </a:pPr>
            <a:r>
              <a:rPr lang="en-US" sz="1900">
                <a:solidFill>
                  <a:srgbClr val="000000"/>
                </a:solidFill>
                <a:latin typeface="Tahoma"/>
                <a:ea typeface="Tahoma"/>
                <a:cs typeface="Tahoma"/>
                <a:sym typeface="Tahoma"/>
              </a:rPr>
              <a:t>Total perpindahan: 10 + 3 = 13 * 2 byte = 26 byte</a:t>
            </a:r>
            <a:endParaRPr sz="2700">
              <a:solidFill>
                <a:srgbClr val="000000"/>
              </a:solidFill>
              <a:latin typeface="Tahoma"/>
              <a:ea typeface="Tahoma"/>
              <a:cs typeface="Tahoma"/>
              <a:sym typeface="Tahoma"/>
            </a:endParaRPr>
          </a:p>
          <a:p>
            <a:pPr indent="-279400" lvl="1" marL="742950" rtl="0" algn="l">
              <a:lnSpc>
                <a:spcPct val="80000"/>
              </a:lnSpc>
              <a:spcBef>
                <a:spcPts val="400"/>
              </a:spcBef>
              <a:spcAft>
                <a:spcPts val="0"/>
              </a:spcAft>
              <a:buClr>
                <a:srgbClr val="FFCC00"/>
              </a:buClr>
              <a:buSzPts val="1900"/>
              <a:buFont typeface="Tahoma"/>
              <a:buChar char="•"/>
            </a:pPr>
            <a:r>
              <a:rPr lang="en-US" sz="1900">
                <a:solidFill>
                  <a:srgbClr val="000000"/>
                </a:solidFill>
                <a:latin typeface="Tahoma"/>
                <a:ea typeface="Tahoma"/>
                <a:cs typeface="Tahoma"/>
                <a:sym typeface="Tahoma"/>
              </a:rPr>
              <a:t>Maka H1000 + H101A = H101A</a:t>
            </a:r>
            <a:endParaRPr sz="2700">
              <a:solidFill>
                <a:srgbClr val="000000"/>
              </a:solidFill>
              <a:latin typeface="Tahoma"/>
              <a:ea typeface="Tahoma"/>
              <a:cs typeface="Tahoma"/>
              <a:sym typeface="Tahoma"/>
            </a:endParaRPr>
          </a:p>
        </p:txBody>
      </p:sp>
      <p:pic>
        <p:nvPicPr>
          <p:cNvPr id="297" name="Google Shape;297;p28"/>
          <p:cNvPicPr preferRelativeResize="0"/>
          <p:nvPr/>
        </p:nvPicPr>
        <p:blipFill rotWithShape="1">
          <a:blip r:embed="rId3">
            <a:alphaModFix/>
          </a:blip>
          <a:srcRect b="0" l="0" r="0" t="0"/>
          <a:stretch/>
        </p:blipFill>
        <p:spPr>
          <a:xfrm>
            <a:off x="6061700" y="2739287"/>
            <a:ext cx="4625350" cy="1379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9"/>
          <p:cNvSpPr txBox="1"/>
          <p:nvPr>
            <p:ph type="title"/>
          </p:nvPr>
        </p:nvSpPr>
        <p:spPr>
          <a:xfrm>
            <a:off x="1411435" y="4017702"/>
            <a:ext cx="9215400" cy="1207800"/>
          </a:xfrm>
          <a:prstGeom prst="rect">
            <a:avLst/>
          </a:prstGeom>
          <a:solidFill>
            <a:srgbClr val="F5AA2D"/>
          </a:solid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2060"/>
              </a:buClr>
              <a:buSzPts val="7200"/>
              <a:buFont typeface="Raleway Thin"/>
              <a:buNone/>
            </a:pPr>
            <a:r>
              <a:rPr lang="en-US"/>
              <a:t>Searching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0"/>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Searching</a:t>
            </a:r>
            <a:endParaRPr/>
          </a:p>
        </p:txBody>
      </p:sp>
      <p:sp>
        <p:nvSpPr>
          <p:cNvPr id="308" name="Google Shape;308;p30"/>
          <p:cNvSpPr txBox="1"/>
          <p:nvPr/>
        </p:nvSpPr>
        <p:spPr>
          <a:xfrm>
            <a:off x="339925" y="2287825"/>
            <a:ext cx="10058400" cy="3729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CC00"/>
              </a:buClr>
              <a:buSzPts val="3200"/>
              <a:buFont typeface="Tahoma"/>
              <a:buChar char="•"/>
            </a:pPr>
            <a:r>
              <a:rPr lang="en-US" sz="3200">
                <a:solidFill>
                  <a:srgbClr val="000000"/>
                </a:solidFill>
                <a:latin typeface="Tahoma"/>
                <a:ea typeface="Tahoma"/>
                <a:cs typeface="Tahoma"/>
                <a:sym typeface="Tahoma"/>
              </a:rPr>
              <a:t>Pada suatu data seringkali dibutuhkan pembacaan kembali informasi (retrieval information) dengan cara searching.</a:t>
            </a:r>
            <a:endParaRPr sz="3200">
              <a:solidFill>
                <a:srgbClr val="000000"/>
              </a:solidFill>
              <a:latin typeface="Tahoma"/>
              <a:ea typeface="Tahoma"/>
              <a:cs typeface="Tahoma"/>
              <a:sym typeface="Tahoma"/>
            </a:endParaRPr>
          </a:p>
          <a:p>
            <a:pPr indent="-342900" lvl="0" marL="342900" rtl="0" algn="l">
              <a:lnSpc>
                <a:spcPct val="90000"/>
              </a:lnSpc>
              <a:spcBef>
                <a:spcPts val="640"/>
              </a:spcBef>
              <a:spcAft>
                <a:spcPts val="0"/>
              </a:spcAft>
              <a:buClr>
                <a:srgbClr val="FFCC00"/>
              </a:buClr>
              <a:buSzPts val="3200"/>
              <a:buFont typeface="Tahoma"/>
              <a:buChar char="•"/>
            </a:pPr>
            <a:r>
              <a:rPr lang="en-US" sz="3200">
                <a:solidFill>
                  <a:srgbClr val="000000"/>
                </a:solidFill>
                <a:latin typeface="Tahoma"/>
                <a:ea typeface="Tahoma"/>
                <a:cs typeface="Tahoma"/>
                <a:sym typeface="Tahoma"/>
              </a:rPr>
              <a:t>Searching adalah pencarian data dengan cara menelusuri data-data tersebut.  </a:t>
            </a:r>
            <a:endParaRPr sz="3200">
              <a:solidFill>
                <a:srgbClr val="000000"/>
              </a:solidFill>
              <a:latin typeface="Tahoma"/>
              <a:ea typeface="Tahoma"/>
              <a:cs typeface="Tahoma"/>
              <a:sym typeface="Tahoma"/>
            </a:endParaRPr>
          </a:p>
          <a:p>
            <a:pPr indent="-342900" lvl="0" marL="342900" rtl="0" algn="l">
              <a:lnSpc>
                <a:spcPct val="90000"/>
              </a:lnSpc>
              <a:spcBef>
                <a:spcPts val="640"/>
              </a:spcBef>
              <a:spcAft>
                <a:spcPts val="0"/>
              </a:spcAft>
              <a:buClr>
                <a:srgbClr val="FFCC00"/>
              </a:buClr>
              <a:buSzPts val="3200"/>
              <a:buFont typeface="Tahoma"/>
              <a:buChar char="•"/>
            </a:pPr>
            <a:r>
              <a:rPr lang="en-US" sz="3200">
                <a:solidFill>
                  <a:srgbClr val="000000"/>
                </a:solidFill>
                <a:latin typeface="Tahoma"/>
                <a:ea typeface="Tahoma"/>
                <a:cs typeface="Tahoma"/>
                <a:sym typeface="Tahoma"/>
              </a:rPr>
              <a:t>Tempat pencarian data dapat berupa array dalam memori, bisa juga pada file pada external storage.</a:t>
            </a:r>
            <a:endParaRPr sz="3200">
              <a:solidFill>
                <a:srgbClr val="000000"/>
              </a:solidFill>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1"/>
          <p:cNvSpPr txBox="1"/>
          <p:nvPr>
            <p:ph type="title"/>
          </p:nvPr>
        </p:nvSpPr>
        <p:spPr>
          <a:xfrm>
            <a:off x="339928" y="1262435"/>
            <a:ext cx="11578800" cy="796800"/>
          </a:xfrm>
          <a:prstGeom prst="rect">
            <a:avLst/>
          </a:prstGeom>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Arial Black"/>
              <a:buNone/>
            </a:pPr>
            <a:r>
              <a:rPr lang="en-US" sz="4000">
                <a:solidFill>
                  <a:schemeClr val="dk1"/>
                </a:solidFill>
                <a:latin typeface="Arial Black"/>
                <a:ea typeface="Arial Black"/>
                <a:cs typeface="Arial Black"/>
                <a:sym typeface="Arial Black"/>
              </a:rPr>
              <a:t>Sequential Search</a:t>
            </a:r>
            <a:r>
              <a:rPr b="0" lang="en-US" sz="4000">
                <a:solidFill>
                  <a:schemeClr val="dk1"/>
                </a:solidFill>
                <a:latin typeface="Arial Black"/>
                <a:ea typeface="Arial Black"/>
                <a:cs typeface="Arial Black"/>
                <a:sym typeface="Arial Black"/>
              </a:rPr>
              <a:t> </a:t>
            </a:r>
            <a:endParaRPr/>
          </a:p>
        </p:txBody>
      </p:sp>
      <p:sp>
        <p:nvSpPr>
          <p:cNvPr id="315" name="Google Shape;315;p31"/>
          <p:cNvSpPr txBox="1"/>
          <p:nvPr>
            <p:ph idx="1" type="body"/>
          </p:nvPr>
        </p:nvSpPr>
        <p:spPr>
          <a:xfrm>
            <a:off x="339725" y="2238375"/>
            <a:ext cx="11579100" cy="3936900"/>
          </a:xfrm>
          <a:prstGeom prst="rect">
            <a:avLst/>
          </a:prstGeom>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rgbClr val="FFCC00"/>
              </a:buClr>
              <a:buSzPts val="2400"/>
              <a:buFont typeface="Tahoma"/>
              <a:buChar char="•"/>
            </a:pPr>
            <a:r>
              <a:rPr lang="en-US" sz="2400">
                <a:latin typeface="Tahoma"/>
                <a:ea typeface="Tahoma"/>
                <a:cs typeface="Tahoma"/>
                <a:sym typeface="Tahoma"/>
              </a:rPr>
              <a:t>Adalah suatu teknik pencarian data dalam array ( 1 dimensi ) yang akan menelusuri semua elemen-elemen array dari awal sampai akhir, dimana data-data </a:t>
            </a:r>
            <a:r>
              <a:rPr b="1" lang="en-US" sz="2400">
                <a:latin typeface="Tahoma"/>
                <a:ea typeface="Tahoma"/>
                <a:cs typeface="Tahoma"/>
                <a:sym typeface="Tahoma"/>
              </a:rPr>
              <a:t>tidak perlu</a:t>
            </a:r>
            <a:r>
              <a:rPr lang="en-US" sz="2400">
                <a:latin typeface="Tahoma"/>
                <a:ea typeface="Tahoma"/>
                <a:cs typeface="Tahoma"/>
                <a:sym typeface="Tahoma"/>
              </a:rPr>
              <a:t> diurutkan terlebih dahulu.</a:t>
            </a:r>
            <a:endParaRPr sz="3200">
              <a:latin typeface="Tahoma"/>
              <a:ea typeface="Tahoma"/>
              <a:cs typeface="Tahoma"/>
              <a:sym typeface="Tahoma"/>
            </a:endParaRPr>
          </a:p>
          <a:p>
            <a:pPr indent="-342900" lvl="0" marL="342900" rtl="0" algn="l">
              <a:lnSpc>
                <a:spcPct val="80000"/>
              </a:lnSpc>
              <a:spcBef>
                <a:spcPts val="480"/>
              </a:spcBef>
              <a:spcAft>
                <a:spcPts val="0"/>
              </a:spcAft>
              <a:buClr>
                <a:srgbClr val="FFCC00"/>
              </a:buClr>
              <a:buSzPts val="2400"/>
              <a:buFont typeface="Tahoma"/>
              <a:buChar char="•"/>
            </a:pPr>
            <a:r>
              <a:rPr lang="en-US" sz="2400">
                <a:latin typeface="Tahoma"/>
                <a:ea typeface="Tahoma"/>
                <a:cs typeface="Tahoma"/>
                <a:sym typeface="Tahoma"/>
              </a:rPr>
              <a:t>Kemungkinan terbaik (best case) adalah jika data yang dicari terletak di indeks array terdepan (elemen array pertama) sehingga waktu yang dibutuhkan untuk pencarian data sangat sebentar (minimal).</a:t>
            </a:r>
            <a:endParaRPr sz="3200">
              <a:latin typeface="Tahoma"/>
              <a:ea typeface="Tahoma"/>
              <a:cs typeface="Tahoma"/>
              <a:sym typeface="Tahoma"/>
            </a:endParaRPr>
          </a:p>
          <a:p>
            <a:pPr indent="-342900" lvl="0" marL="342900" rtl="0" algn="l">
              <a:lnSpc>
                <a:spcPct val="80000"/>
              </a:lnSpc>
              <a:spcBef>
                <a:spcPts val="480"/>
              </a:spcBef>
              <a:spcAft>
                <a:spcPts val="0"/>
              </a:spcAft>
              <a:buClr>
                <a:srgbClr val="FFCC00"/>
              </a:buClr>
              <a:buSzPts val="2400"/>
              <a:buFont typeface="Tahoma"/>
              <a:buChar char="•"/>
            </a:pPr>
            <a:r>
              <a:rPr lang="en-US" sz="2400">
                <a:latin typeface="Tahoma"/>
                <a:ea typeface="Tahoma"/>
                <a:cs typeface="Tahoma"/>
                <a:sym typeface="Tahoma"/>
              </a:rPr>
              <a:t>Kemungkinan terburuk (worst case) adalah jika data yang dicari terletak di indeks array terakhir (elemen array terakhir) sehingga waktu yang dibutuhkan untuk pencarian data sangat lama (maksimal).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type="title"/>
          </p:nvPr>
        </p:nvSpPr>
        <p:spPr>
          <a:xfrm>
            <a:off x="5468677" y="1566263"/>
            <a:ext cx="6298566" cy="192580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7200"/>
              <a:buFont typeface="Open Sans"/>
              <a:buNone/>
            </a:pPr>
            <a:r>
              <a:rPr b="1" lang="en-US">
                <a:latin typeface="Open Sans"/>
                <a:ea typeface="Open Sans"/>
                <a:cs typeface="Open Sans"/>
                <a:sym typeface="Open Sans"/>
              </a:rPr>
              <a:t>Introduction</a:t>
            </a:r>
            <a:endParaRPr/>
          </a:p>
        </p:txBody>
      </p:sp>
      <p:sp>
        <p:nvSpPr>
          <p:cNvPr id="170" name="Google Shape;170;p14"/>
          <p:cNvSpPr txBox="1"/>
          <p:nvPr>
            <p:ph idx="1" type="body"/>
          </p:nvPr>
        </p:nvSpPr>
        <p:spPr>
          <a:xfrm>
            <a:off x="5467984" y="4950373"/>
            <a:ext cx="6298566" cy="50267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STRUKTUR DATA</a:t>
            </a:r>
            <a:endParaRPr/>
          </a:p>
        </p:txBody>
      </p:sp>
      <p:sp>
        <p:nvSpPr>
          <p:cNvPr id="171" name="Google Shape;171;p14"/>
          <p:cNvSpPr txBox="1"/>
          <p:nvPr>
            <p:ph idx="3" type="body"/>
          </p:nvPr>
        </p:nvSpPr>
        <p:spPr>
          <a:xfrm>
            <a:off x="5467984" y="5453044"/>
            <a:ext cx="6298566" cy="42229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a:t>Dwi Sunaryono Semester Gasal 2021/2022</a:t>
            </a:r>
            <a:endParaRPr/>
          </a:p>
        </p:txBody>
      </p:sp>
      <p:pic>
        <p:nvPicPr>
          <p:cNvPr id="172" name="Google Shape;172;p14"/>
          <p:cNvPicPr preferRelativeResize="0"/>
          <p:nvPr>
            <p:ph idx="2" type="pic"/>
          </p:nvPr>
        </p:nvPicPr>
        <p:blipFill rotWithShape="1">
          <a:blip r:embed="rId3">
            <a:alphaModFix/>
          </a:blip>
          <a:srcRect b="0" l="0" r="0" t="0"/>
          <a:stretch/>
        </p:blipFill>
        <p:spPr>
          <a:xfrm>
            <a:off x="424757" y="1257300"/>
            <a:ext cx="4813993" cy="4618038"/>
          </a:xfrm>
          <a:prstGeom prst="rect">
            <a:avLst/>
          </a:prstGeom>
          <a:solidFill>
            <a:srgbClr val="D8D8D8"/>
          </a:solid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2"/>
          <p:cNvSpPr txBox="1"/>
          <p:nvPr>
            <p:ph type="title"/>
          </p:nvPr>
        </p:nvSpPr>
        <p:spPr>
          <a:xfrm>
            <a:off x="339928" y="1262435"/>
            <a:ext cx="11578800" cy="796800"/>
          </a:xfrm>
          <a:prstGeom prst="rect">
            <a:avLst/>
          </a:prstGeom>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b="0" lang="en-US" sz="4000">
                <a:solidFill>
                  <a:schemeClr val="dk1"/>
                </a:solidFill>
                <a:latin typeface="Arial Black"/>
                <a:ea typeface="Arial Black"/>
                <a:cs typeface="Arial Black"/>
                <a:sym typeface="Arial Black"/>
              </a:rPr>
              <a:t>Sequential Search (2)</a:t>
            </a:r>
            <a:endParaRPr/>
          </a:p>
        </p:txBody>
      </p:sp>
      <p:sp>
        <p:nvSpPr>
          <p:cNvPr id="322" name="Google Shape;322;p32"/>
          <p:cNvSpPr txBox="1"/>
          <p:nvPr>
            <p:ph idx="1" type="body"/>
          </p:nvPr>
        </p:nvSpPr>
        <p:spPr>
          <a:xfrm>
            <a:off x="339725" y="2238375"/>
            <a:ext cx="11579100" cy="3936900"/>
          </a:xfrm>
          <a:prstGeom prst="rect">
            <a:avLst/>
          </a:prstGeom>
        </p:spPr>
        <p:txBody>
          <a:bodyPr anchorCtr="0" anchor="t" bIns="45700" lIns="91425" spcFirstLastPara="1" rIns="91425" wrap="square" tIns="45700">
            <a:normAutofit lnSpcReduction="20000"/>
          </a:bodyPr>
          <a:lstStyle/>
          <a:p>
            <a:pPr indent="-342900" lvl="0" marL="342900" rtl="0" algn="l">
              <a:lnSpc>
                <a:spcPct val="80000"/>
              </a:lnSpc>
              <a:spcBef>
                <a:spcPts val="0"/>
              </a:spcBef>
              <a:spcAft>
                <a:spcPts val="0"/>
              </a:spcAft>
              <a:buClr>
                <a:srgbClr val="FFCC00"/>
              </a:buClr>
              <a:buSzPts val="2400"/>
              <a:buFont typeface="Tahoma"/>
              <a:buChar char="•"/>
            </a:pPr>
            <a:r>
              <a:rPr lang="en-US" sz="2400">
                <a:latin typeface="Tahoma"/>
                <a:ea typeface="Tahoma"/>
                <a:cs typeface="Tahoma"/>
                <a:sym typeface="Tahoma"/>
              </a:rPr>
              <a:t>Misalnya terdapat array satu dimensi sebagai berikut: </a:t>
            </a:r>
            <a:endParaRPr sz="3200">
              <a:latin typeface="Tahoma"/>
              <a:ea typeface="Tahoma"/>
              <a:cs typeface="Tahoma"/>
              <a:sym typeface="Tahoma"/>
            </a:endParaRPr>
          </a:p>
          <a:p>
            <a:pPr indent="-190500" lvl="0" marL="342900" rtl="0" algn="l">
              <a:lnSpc>
                <a:spcPct val="80000"/>
              </a:lnSpc>
              <a:spcBef>
                <a:spcPts val="480"/>
              </a:spcBef>
              <a:spcAft>
                <a:spcPts val="0"/>
              </a:spcAft>
              <a:buClr>
                <a:srgbClr val="FFCC00"/>
              </a:buClr>
              <a:buSzPts val="2400"/>
              <a:buFont typeface="Tahoma"/>
              <a:buNone/>
            </a:pPr>
            <a:r>
              <a:t/>
            </a:r>
            <a:endParaRPr sz="2400">
              <a:latin typeface="Tahoma"/>
              <a:ea typeface="Tahoma"/>
              <a:cs typeface="Tahoma"/>
              <a:sym typeface="Tahoma"/>
            </a:endParaRPr>
          </a:p>
          <a:p>
            <a:pPr indent="-190500" lvl="0" marL="342900" rtl="0" algn="l">
              <a:lnSpc>
                <a:spcPct val="80000"/>
              </a:lnSpc>
              <a:spcBef>
                <a:spcPts val="480"/>
              </a:spcBef>
              <a:spcAft>
                <a:spcPts val="0"/>
              </a:spcAft>
              <a:buClr>
                <a:srgbClr val="FFCC00"/>
              </a:buClr>
              <a:buSzPts val="2400"/>
              <a:buFont typeface="Tahoma"/>
              <a:buNone/>
            </a:pPr>
            <a:r>
              <a:t/>
            </a:r>
            <a:endParaRPr sz="2400">
              <a:latin typeface="Tahoma"/>
              <a:ea typeface="Tahoma"/>
              <a:cs typeface="Tahoma"/>
              <a:sym typeface="Tahoma"/>
            </a:endParaRPr>
          </a:p>
          <a:p>
            <a:pPr indent="-190500" lvl="0" marL="342900" rtl="0" algn="l">
              <a:lnSpc>
                <a:spcPct val="80000"/>
              </a:lnSpc>
              <a:spcBef>
                <a:spcPts val="480"/>
              </a:spcBef>
              <a:spcAft>
                <a:spcPts val="0"/>
              </a:spcAft>
              <a:buClr>
                <a:srgbClr val="FFCC00"/>
              </a:buClr>
              <a:buSzPts val="2400"/>
              <a:buFont typeface="Tahoma"/>
              <a:buNone/>
            </a:pPr>
            <a:r>
              <a:t/>
            </a:r>
            <a:endParaRPr sz="2400">
              <a:latin typeface="Tahoma"/>
              <a:ea typeface="Tahoma"/>
              <a:cs typeface="Tahoma"/>
              <a:sym typeface="Tahoma"/>
            </a:endParaRPr>
          </a:p>
          <a:p>
            <a:pPr indent="-190500" lvl="0" marL="342900" rtl="0" algn="l">
              <a:lnSpc>
                <a:spcPct val="80000"/>
              </a:lnSpc>
              <a:spcBef>
                <a:spcPts val="480"/>
              </a:spcBef>
              <a:spcAft>
                <a:spcPts val="0"/>
              </a:spcAft>
              <a:buNone/>
            </a:pPr>
            <a:r>
              <a:t/>
            </a:r>
            <a:endParaRPr sz="2400">
              <a:latin typeface="Tahoma"/>
              <a:ea typeface="Tahoma"/>
              <a:cs typeface="Tahoma"/>
              <a:sym typeface="Tahoma"/>
            </a:endParaRPr>
          </a:p>
          <a:p>
            <a:pPr indent="-190500" lvl="0" marL="342900" rtl="0" algn="l">
              <a:lnSpc>
                <a:spcPct val="80000"/>
              </a:lnSpc>
              <a:spcBef>
                <a:spcPts val="480"/>
              </a:spcBef>
              <a:spcAft>
                <a:spcPts val="0"/>
              </a:spcAft>
              <a:buClr>
                <a:srgbClr val="FFCC00"/>
              </a:buClr>
              <a:buSzPts val="2400"/>
              <a:buFont typeface="Tahoma"/>
              <a:buNone/>
            </a:pPr>
            <a:r>
              <a:t/>
            </a:r>
            <a:endParaRPr sz="2400">
              <a:latin typeface="Tahoma"/>
              <a:ea typeface="Tahoma"/>
              <a:cs typeface="Tahoma"/>
              <a:sym typeface="Tahoma"/>
            </a:endParaRPr>
          </a:p>
          <a:p>
            <a:pPr indent="-190500" lvl="0" marL="342900" rtl="0" algn="l">
              <a:lnSpc>
                <a:spcPct val="80000"/>
              </a:lnSpc>
              <a:spcBef>
                <a:spcPts val="480"/>
              </a:spcBef>
              <a:spcAft>
                <a:spcPts val="0"/>
              </a:spcAft>
              <a:buClr>
                <a:srgbClr val="FFCC00"/>
              </a:buClr>
              <a:buSzPts val="2400"/>
              <a:buFont typeface="Tahoma"/>
              <a:buNone/>
            </a:pPr>
            <a:r>
              <a:t/>
            </a:r>
            <a:endParaRPr sz="2400">
              <a:latin typeface="Tahoma"/>
              <a:ea typeface="Tahoma"/>
              <a:cs typeface="Tahoma"/>
              <a:sym typeface="Tahoma"/>
            </a:endParaRPr>
          </a:p>
          <a:p>
            <a:pPr indent="-342900" lvl="0" marL="342900" rtl="0" algn="l">
              <a:lnSpc>
                <a:spcPct val="80000"/>
              </a:lnSpc>
              <a:spcBef>
                <a:spcPts val="480"/>
              </a:spcBef>
              <a:spcAft>
                <a:spcPts val="0"/>
              </a:spcAft>
              <a:buClr>
                <a:srgbClr val="FFCC00"/>
              </a:buClr>
              <a:buSzPts val="2400"/>
              <a:buFont typeface="Tahoma"/>
              <a:buChar char="•"/>
            </a:pPr>
            <a:r>
              <a:rPr lang="en-US" sz="2400">
                <a:latin typeface="Tahoma"/>
                <a:ea typeface="Tahoma"/>
                <a:cs typeface="Tahoma"/>
                <a:sym typeface="Tahoma"/>
              </a:rPr>
              <a:t>Kemudian program akan meminta data yang akan dicari, misalnya </a:t>
            </a:r>
            <a:r>
              <a:rPr b="1" lang="en-US" sz="2400">
                <a:latin typeface="Tahoma"/>
                <a:ea typeface="Tahoma"/>
                <a:cs typeface="Tahoma"/>
                <a:sym typeface="Tahoma"/>
              </a:rPr>
              <a:t>6</a:t>
            </a:r>
            <a:r>
              <a:rPr lang="en-US" sz="2400">
                <a:latin typeface="Tahoma"/>
                <a:ea typeface="Tahoma"/>
                <a:cs typeface="Tahoma"/>
                <a:sym typeface="Tahoma"/>
              </a:rPr>
              <a:t>.</a:t>
            </a:r>
            <a:endParaRPr sz="3200">
              <a:latin typeface="Tahoma"/>
              <a:ea typeface="Tahoma"/>
              <a:cs typeface="Tahoma"/>
              <a:sym typeface="Tahoma"/>
            </a:endParaRPr>
          </a:p>
          <a:p>
            <a:pPr indent="-342900" lvl="0" marL="342900" rtl="0" algn="l">
              <a:lnSpc>
                <a:spcPct val="80000"/>
              </a:lnSpc>
              <a:spcBef>
                <a:spcPts val="480"/>
              </a:spcBef>
              <a:spcAft>
                <a:spcPts val="0"/>
              </a:spcAft>
              <a:buClr>
                <a:srgbClr val="FFCC00"/>
              </a:buClr>
              <a:buSzPts val="2400"/>
              <a:buFont typeface="Tahoma"/>
              <a:buChar char="•"/>
            </a:pPr>
            <a:r>
              <a:rPr lang="en-US" sz="2400">
                <a:latin typeface="Tahoma"/>
                <a:ea typeface="Tahoma"/>
                <a:cs typeface="Tahoma"/>
                <a:sym typeface="Tahoma"/>
              </a:rPr>
              <a:t>Jika ada maka akan ditampilkan tulisan “ADA”, sedangkan jika tidak ada maka akan ditampilkan tulisan “TIDAK ADA”.</a:t>
            </a:r>
            <a:endParaRPr sz="3200">
              <a:latin typeface="Tahoma"/>
              <a:ea typeface="Tahoma"/>
              <a:cs typeface="Tahoma"/>
              <a:sym typeface="Tahoma"/>
            </a:endParaRPr>
          </a:p>
          <a:p>
            <a:pPr indent="-190500" lvl="0" marL="342900" rtl="0" algn="l">
              <a:lnSpc>
                <a:spcPct val="100000"/>
              </a:lnSpc>
              <a:spcBef>
                <a:spcPts val="480"/>
              </a:spcBef>
              <a:spcAft>
                <a:spcPts val="0"/>
              </a:spcAft>
              <a:buClr>
                <a:schemeClr val="dk1"/>
              </a:buClr>
              <a:buSzPts val="2400"/>
              <a:buFont typeface="Tahoma"/>
              <a:buNone/>
            </a:pPr>
            <a:r>
              <a:t/>
            </a:r>
            <a:endParaRPr sz="2400">
              <a:latin typeface="Tahoma"/>
              <a:ea typeface="Tahoma"/>
              <a:cs typeface="Tahoma"/>
              <a:sym typeface="Tahoma"/>
            </a:endParaRPr>
          </a:p>
          <a:p>
            <a:pPr indent="0" lvl="0" marL="0" rtl="0" algn="l">
              <a:spcBef>
                <a:spcPts val="1000"/>
              </a:spcBef>
              <a:spcAft>
                <a:spcPts val="0"/>
              </a:spcAft>
              <a:buNone/>
            </a:pPr>
            <a:r>
              <a:t/>
            </a:r>
            <a:endParaRPr/>
          </a:p>
        </p:txBody>
      </p:sp>
      <p:grpSp>
        <p:nvGrpSpPr>
          <p:cNvPr id="323" name="Google Shape;323;p32"/>
          <p:cNvGrpSpPr/>
          <p:nvPr/>
        </p:nvGrpSpPr>
        <p:grpSpPr>
          <a:xfrm>
            <a:off x="671662" y="2575175"/>
            <a:ext cx="7515466" cy="1455326"/>
            <a:chOff x="1134" y="12546"/>
            <a:chExt cx="10200" cy="1560"/>
          </a:xfrm>
        </p:grpSpPr>
        <p:sp>
          <p:nvSpPr>
            <p:cNvPr id="324" name="Google Shape;324;p32"/>
            <p:cNvSpPr txBox="1"/>
            <p:nvPr/>
          </p:nvSpPr>
          <p:spPr>
            <a:xfrm>
              <a:off x="1134" y="12546"/>
              <a:ext cx="10200" cy="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Times New Roman"/>
                <a:ea typeface="Times New Roman"/>
                <a:cs typeface="Times New Roman"/>
                <a:sym typeface="Times New Roman"/>
              </a:endParaRPr>
            </a:p>
          </p:txBody>
        </p:sp>
        <p:sp>
          <p:nvSpPr>
            <p:cNvPr id="325" name="Google Shape;325;p32"/>
            <p:cNvSpPr txBox="1"/>
            <p:nvPr/>
          </p:nvSpPr>
          <p:spPr>
            <a:xfrm>
              <a:off x="1314" y="13086"/>
              <a:ext cx="6900" cy="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8         10        6        -2        11         7         1          100</a:t>
              </a:r>
              <a:endParaRPr/>
            </a:p>
          </p:txBody>
        </p:sp>
        <p:cxnSp>
          <p:nvCxnSpPr>
            <p:cNvPr id="326" name="Google Shape;326;p32"/>
            <p:cNvCxnSpPr/>
            <p:nvPr/>
          </p:nvCxnSpPr>
          <p:spPr>
            <a:xfrm>
              <a:off x="2036" y="13086"/>
              <a:ext cx="0" cy="600"/>
            </a:xfrm>
            <a:prstGeom prst="straightConnector1">
              <a:avLst/>
            </a:prstGeom>
            <a:noFill/>
            <a:ln cap="flat" cmpd="sng" w="9525">
              <a:solidFill>
                <a:srgbClr val="000000"/>
              </a:solidFill>
              <a:prstDash val="solid"/>
              <a:miter lim="800000"/>
              <a:headEnd len="med" w="med" type="none"/>
              <a:tailEnd len="med" w="med" type="none"/>
            </a:ln>
          </p:spPr>
        </p:cxnSp>
        <p:cxnSp>
          <p:nvCxnSpPr>
            <p:cNvPr id="327" name="Google Shape;327;p32"/>
            <p:cNvCxnSpPr/>
            <p:nvPr/>
          </p:nvCxnSpPr>
          <p:spPr>
            <a:xfrm>
              <a:off x="2934" y="13086"/>
              <a:ext cx="0" cy="600"/>
            </a:xfrm>
            <a:prstGeom prst="straightConnector1">
              <a:avLst/>
            </a:prstGeom>
            <a:noFill/>
            <a:ln cap="flat" cmpd="sng" w="9525">
              <a:solidFill>
                <a:srgbClr val="000000"/>
              </a:solidFill>
              <a:prstDash val="solid"/>
              <a:miter lim="800000"/>
              <a:headEnd len="med" w="med" type="none"/>
              <a:tailEnd len="med" w="med" type="none"/>
            </a:ln>
          </p:spPr>
        </p:cxnSp>
        <p:cxnSp>
          <p:nvCxnSpPr>
            <p:cNvPr id="328" name="Google Shape;328;p32"/>
            <p:cNvCxnSpPr/>
            <p:nvPr/>
          </p:nvCxnSpPr>
          <p:spPr>
            <a:xfrm>
              <a:off x="3836" y="13086"/>
              <a:ext cx="0" cy="600"/>
            </a:xfrm>
            <a:prstGeom prst="straightConnector1">
              <a:avLst/>
            </a:prstGeom>
            <a:noFill/>
            <a:ln cap="flat" cmpd="sng" w="9525">
              <a:solidFill>
                <a:srgbClr val="000000"/>
              </a:solidFill>
              <a:prstDash val="solid"/>
              <a:miter lim="800000"/>
              <a:headEnd len="med" w="med" type="none"/>
              <a:tailEnd len="med" w="med" type="none"/>
            </a:ln>
          </p:spPr>
        </p:cxnSp>
        <p:cxnSp>
          <p:nvCxnSpPr>
            <p:cNvPr id="329" name="Google Shape;329;p32"/>
            <p:cNvCxnSpPr/>
            <p:nvPr/>
          </p:nvCxnSpPr>
          <p:spPr>
            <a:xfrm>
              <a:off x="4734" y="13086"/>
              <a:ext cx="0" cy="600"/>
            </a:xfrm>
            <a:prstGeom prst="straightConnector1">
              <a:avLst/>
            </a:prstGeom>
            <a:noFill/>
            <a:ln cap="flat" cmpd="sng" w="9525">
              <a:solidFill>
                <a:srgbClr val="000000"/>
              </a:solidFill>
              <a:prstDash val="solid"/>
              <a:miter lim="800000"/>
              <a:headEnd len="med" w="med" type="none"/>
              <a:tailEnd len="med" w="med" type="none"/>
            </a:ln>
          </p:spPr>
        </p:cxnSp>
        <p:cxnSp>
          <p:nvCxnSpPr>
            <p:cNvPr id="330" name="Google Shape;330;p32"/>
            <p:cNvCxnSpPr/>
            <p:nvPr/>
          </p:nvCxnSpPr>
          <p:spPr>
            <a:xfrm>
              <a:off x="5635" y="13086"/>
              <a:ext cx="0" cy="600"/>
            </a:xfrm>
            <a:prstGeom prst="straightConnector1">
              <a:avLst/>
            </a:prstGeom>
            <a:noFill/>
            <a:ln cap="flat" cmpd="sng" w="9525">
              <a:solidFill>
                <a:srgbClr val="000000"/>
              </a:solidFill>
              <a:prstDash val="solid"/>
              <a:miter lim="800000"/>
              <a:headEnd len="med" w="med" type="none"/>
              <a:tailEnd len="med" w="med" type="none"/>
            </a:ln>
          </p:spPr>
        </p:cxnSp>
        <p:cxnSp>
          <p:nvCxnSpPr>
            <p:cNvPr id="331" name="Google Shape;331;p32"/>
            <p:cNvCxnSpPr/>
            <p:nvPr/>
          </p:nvCxnSpPr>
          <p:spPr>
            <a:xfrm>
              <a:off x="6534" y="13086"/>
              <a:ext cx="0" cy="600"/>
            </a:xfrm>
            <a:prstGeom prst="straightConnector1">
              <a:avLst/>
            </a:prstGeom>
            <a:noFill/>
            <a:ln cap="flat" cmpd="sng" w="9525">
              <a:solidFill>
                <a:srgbClr val="000000"/>
              </a:solidFill>
              <a:prstDash val="solid"/>
              <a:miter lim="800000"/>
              <a:headEnd len="med" w="med" type="none"/>
              <a:tailEnd len="med" w="med" type="none"/>
            </a:ln>
          </p:spPr>
        </p:cxnSp>
        <p:cxnSp>
          <p:nvCxnSpPr>
            <p:cNvPr id="332" name="Google Shape;332;p32"/>
            <p:cNvCxnSpPr/>
            <p:nvPr/>
          </p:nvCxnSpPr>
          <p:spPr>
            <a:xfrm>
              <a:off x="7435" y="13086"/>
              <a:ext cx="0" cy="600"/>
            </a:xfrm>
            <a:prstGeom prst="straightConnector1">
              <a:avLst/>
            </a:prstGeom>
            <a:noFill/>
            <a:ln cap="flat" cmpd="sng" w="9525">
              <a:solidFill>
                <a:srgbClr val="000000"/>
              </a:solidFill>
              <a:prstDash val="solid"/>
              <a:miter lim="800000"/>
              <a:headEnd len="med" w="med" type="none"/>
              <a:tailEnd len="med" w="med" type="none"/>
            </a:ln>
          </p:spPr>
        </p:cxnSp>
        <p:sp>
          <p:nvSpPr>
            <p:cNvPr id="333" name="Google Shape;333;p32"/>
            <p:cNvSpPr txBox="1"/>
            <p:nvPr/>
          </p:nvSpPr>
          <p:spPr>
            <a:xfrm>
              <a:off x="1494" y="12546"/>
              <a:ext cx="6900" cy="3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0        1              2             3              4            5               6             7</a:t>
              </a:r>
              <a:endParaRPr/>
            </a:p>
          </p:txBody>
        </p:sp>
        <p:sp>
          <p:nvSpPr>
            <p:cNvPr id="334" name="Google Shape;334;p32"/>
            <p:cNvSpPr txBox="1"/>
            <p:nvPr/>
          </p:nvSpPr>
          <p:spPr>
            <a:xfrm>
              <a:off x="1314" y="13806"/>
              <a:ext cx="6900" cy="3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21da   21db         21dc       21dd        21de      21df        21e0        21e1</a:t>
              </a:r>
              <a:endParaRPr/>
            </a:p>
          </p:txBody>
        </p:sp>
        <p:sp>
          <p:nvSpPr>
            <p:cNvPr id="335" name="Google Shape;335;p32"/>
            <p:cNvSpPr txBox="1"/>
            <p:nvPr/>
          </p:nvSpPr>
          <p:spPr>
            <a:xfrm>
              <a:off x="8514" y="12666"/>
              <a:ext cx="1200" cy="3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indeks</a:t>
              </a:r>
              <a:endParaRPr/>
            </a:p>
          </p:txBody>
        </p:sp>
        <p:sp>
          <p:nvSpPr>
            <p:cNvPr id="336" name="Google Shape;336;p32"/>
            <p:cNvSpPr txBox="1"/>
            <p:nvPr/>
          </p:nvSpPr>
          <p:spPr>
            <a:xfrm>
              <a:off x="8514" y="13162"/>
              <a:ext cx="1200" cy="3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value</a:t>
              </a:r>
              <a:endParaRPr/>
            </a:p>
          </p:txBody>
        </p:sp>
        <p:sp>
          <p:nvSpPr>
            <p:cNvPr id="337" name="Google Shape;337;p32"/>
            <p:cNvSpPr txBox="1"/>
            <p:nvPr/>
          </p:nvSpPr>
          <p:spPr>
            <a:xfrm>
              <a:off x="8514" y="13701"/>
              <a:ext cx="1200" cy="3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alamat</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3"/>
          <p:cNvSpPr txBox="1"/>
          <p:nvPr>
            <p:ph type="title"/>
          </p:nvPr>
        </p:nvSpPr>
        <p:spPr>
          <a:xfrm>
            <a:off x="339928" y="1262435"/>
            <a:ext cx="11578800" cy="796800"/>
          </a:xfrm>
          <a:prstGeom prst="rect">
            <a:avLst/>
          </a:prstGeom>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Arial Black"/>
              <a:buNone/>
            </a:pPr>
            <a:r>
              <a:rPr b="0" lang="en-US" sz="4000">
                <a:solidFill>
                  <a:schemeClr val="dk1"/>
                </a:solidFill>
                <a:latin typeface="Arial Black"/>
                <a:ea typeface="Arial Black"/>
                <a:cs typeface="Arial Black"/>
                <a:sym typeface="Arial Black"/>
              </a:rPr>
              <a:t>Detail Program</a:t>
            </a:r>
            <a:endParaRPr/>
          </a:p>
        </p:txBody>
      </p:sp>
      <p:pic>
        <p:nvPicPr>
          <p:cNvPr id="344" name="Google Shape;344;p33"/>
          <p:cNvPicPr preferRelativeResize="0"/>
          <p:nvPr/>
        </p:nvPicPr>
        <p:blipFill rotWithShape="1">
          <a:blip r:embed="rId3">
            <a:alphaModFix/>
          </a:blip>
          <a:srcRect b="0" l="0" r="0" t="0"/>
          <a:stretch/>
        </p:blipFill>
        <p:spPr>
          <a:xfrm>
            <a:off x="339925" y="2059225"/>
            <a:ext cx="8178900" cy="3559200"/>
          </a:xfrm>
          <a:prstGeom prst="rect">
            <a:avLst/>
          </a:prstGeom>
          <a:noFill/>
          <a:ln>
            <a:noFill/>
          </a:ln>
        </p:spPr>
      </p:pic>
      <p:pic>
        <p:nvPicPr>
          <p:cNvPr id="345" name="Google Shape;345;p33"/>
          <p:cNvPicPr preferRelativeResize="0"/>
          <p:nvPr/>
        </p:nvPicPr>
        <p:blipFill rotWithShape="1">
          <a:blip r:embed="rId4">
            <a:alphaModFix/>
          </a:blip>
          <a:srcRect b="0" l="0" r="0" t="0"/>
          <a:stretch/>
        </p:blipFill>
        <p:spPr>
          <a:xfrm>
            <a:off x="8442137" y="2154312"/>
            <a:ext cx="3311525" cy="1028700"/>
          </a:xfrm>
          <a:prstGeom prst="rect">
            <a:avLst/>
          </a:prstGeom>
          <a:noFill/>
          <a:ln>
            <a:noFill/>
          </a:ln>
        </p:spPr>
      </p:pic>
      <p:pic>
        <p:nvPicPr>
          <p:cNvPr id="346" name="Google Shape;346;p33"/>
          <p:cNvPicPr preferRelativeResize="0"/>
          <p:nvPr/>
        </p:nvPicPr>
        <p:blipFill rotWithShape="1">
          <a:blip r:embed="rId5">
            <a:alphaModFix/>
          </a:blip>
          <a:srcRect b="0" l="0" r="0" t="0"/>
          <a:stretch/>
        </p:blipFill>
        <p:spPr>
          <a:xfrm>
            <a:off x="7526100" y="4461212"/>
            <a:ext cx="4392613" cy="102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4"/>
          <p:cNvSpPr txBox="1"/>
          <p:nvPr>
            <p:ph type="title"/>
          </p:nvPr>
        </p:nvSpPr>
        <p:spPr>
          <a:xfrm>
            <a:off x="339928" y="1262435"/>
            <a:ext cx="11578800" cy="796800"/>
          </a:xfrm>
          <a:prstGeom prst="rect">
            <a:avLst/>
          </a:prstGeom>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Arial Black"/>
              <a:buNone/>
            </a:pPr>
            <a:r>
              <a:rPr b="0" lang="en-US" sz="4000">
                <a:solidFill>
                  <a:schemeClr val="dk1"/>
                </a:solidFill>
                <a:latin typeface="Arial Black"/>
                <a:ea typeface="Arial Black"/>
                <a:cs typeface="Arial Black"/>
                <a:sym typeface="Arial Black"/>
              </a:rPr>
              <a:t>Pembahasan Program</a:t>
            </a:r>
            <a:endParaRPr/>
          </a:p>
        </p:txBody>
      </p:sp>
      <p:sp>
        <p:nvSpPr>
          <p:cNvPr id="353" name="Google Shape;353;p34"/>
          <p:cNvSpPr txBox="1"/>
          <p:nvPr>
            <p:ph idx="1" type="body"/>
          </p:nvPr>
        </p:nvSpPr>
        <p:spPr>
          <a:xfrm>
            <a:off x="339725" y="2238375"/>
            <a:ext cx="11579100" cy="3936900"/>
          </a:xfrm>
          <a:prstGeom prst="rect">
            <a:avLst/>
          </a:prstGeom>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000"/>
              <a:buFont typeface="Tahoma"/>
              <a:buNone/>
            </a:pPr>
            <a:r>
              <a:t/>
            </a:r>
            <a:endParaRPr sz="2000">
              <a:latin typeface="Tahoma"/>
              <a:ea typeface="Tahoma"/>
              <a:cs typeface="Tahoma"/>
              <a:sym typeface="Tahoma"/>
            </a:endParaRPr>
          </a:p>
          <a:p>
            <a:pPr indent="-342900" lvl="0" marL="342900" rtl="0" algn="l">
              <a:lnSpc>
                <a:spcPct val="80000"/>
              </a:lnSpc>
              <a:spcBef>
                <a:spcPts val="480"/>
              </a:spcBef>
              <a:spcAft>
                <a:spcPts val="0"/>
              </a:spcAft>
              <a:buClr>
                <a:srgbClr val="FFCC00"/>
              </a:buClr>
              <a:buSzPts val="2400"/>
              <a:buFont typeface="Tahoma"/>
              <a:buChar char="•"/>
            </a:pPr>
            <a:r>
              <a:rPr lang="en-US" sz="2400">
                <a:latin typeface="Tahoma"/>
                <a:ea typeface="Tahoma"/>
                <a:cs typeface="Tahoma"/>
                <a:sym typeface="Tahoma"/>
              </a:rPr>
              <a:t>Program menggunakan sebuah variabel flag yang berguna untuk menadai ada atau tidaknya data yang dicari dalam array data.  Hanya bernilai 0 atau 1.</a:t>
            </a:r>
            <a:endParaRPr sz="3200">
              <a:latin typeface="Tahoma"/>
              <a:ea typeface="Tahoma"/>
              <a:cs typeface="Tahoma"/>
              <a:sym typeface="Tahoma"/>
            </a:endParaRPr>
          </a:p>
          <a:p>
            <a:pPr indent="-342900" lvl="0" marL="342900" rtl="0" algn="l">
              <a:lnSpc>
                <a:spcPct val="80000"/>
              </a:lnSpc>
              <a:spcBef>
                <a:spcPts val="480"/>
              </a:spcBef>
              <a:spcAft>
                <a:spcPts val="0"/>
              </a:spcAft>
              <a:buClr>
                <a:srgbClr val="FFCC00"/>
              </a:buClr>
              <a:buSzPts val="2400"/>
              <a:buFont typeface="Tahoma"/>
              <a:buChar char="•"/>
            </a:pPr>
            <a:r>
              <a:rPr lang="en-US" sz="2400">
                <a:latin typeface="Tahoma"/>
                <a:ea typeface="Tahoma"/>
                <a:cs typeface="Tahoma"/>
                <a:sym typeface="Tahoma"/>
              </a:rPr>
              <a:t>Flag pertama kali diinisialiasasi dengan nilai 0.</a:t>
            </a:r>
            <a:endParaRPr sz="3200">
              <a:latin typeface="Tahoma"/>
              <a:ea typeface="Tahoma"/>
              <a:cs typeface="Tahoma"/>
              <a:sym typeface="Tahoma"/>
            </a:endParaRPr>
          </a:p>
          <a:p>
            <a:pPr indent="-342900" lvl="0" marL="342900" rtl="0" algn="l">
              <a:lnSpc>
                <a:spcPct val="80000"/>
              </a:lnSpc>
              <a:spcBef>
                <a:spcPts val="480"/>
              </a:spcBef>
              <a:spcAft>
                <a:spcPts val="0"/>
              </a:spcAft>
              <a:buClr>
                <a:srgbClr val="FFCC00"/>
              </a:buClr>
              <a:buSzPts val="2400"/>
              <a:buFont typeface="Tahoma"/>
              <a:buChar char="•"/>
            </a:pPr>
            <a:r>
              <a:rPr lang="en-US" sz="2400">
                <a:latin typeface="Tahoma"/>
                <a:ea typeface="Tahoma"/>
                <a:cs typeface="Tahoma"/>
                <a:sym typeface="Tahoma"/>
              </a:rPr>
              <a:t>Jika ditemukan, maka flag akan diset menjadi 1, jika tidak ada maka flag akan tetap bernilai 0.</a:t>
            </a:r>
            <a:endParaRPr sz="3200">
              <a:latin typeface="Tahoma"/>
              <a:ea typeface="Tahoma"/>
              <a:cs typeface="Tahoma"/>
              <a:sym typeface="Tahoma"/>
            </a:endParaRPr>
          </a:p>
          <a:p>
            <a:pPr indent="-342900" lvl="0" marL="342900" rtl="0" algn="l">
              <a:lnSpc>
                <a:spcPct val="80000"/>
              </a:lnSpc>
              <a:spcBef>
                <a:spcPts val="480"/>
              </a:spcBef>
              <a:spcAft>
                <a:spcPts val="0"/>
              </a:spcAft>
              <a:buClr>
                <a:srgbClr val="FFCC00"/>
              </a:buClr>
              <a:buSzPts val="2400"/>
              <a:buFont typeface="Tahoma"/>
              <a:buChar char="•"/>
            </a:pPr>
            <a:r>
              <a:rPr lang="en-US" sz="2400">
                <a:latin typeface="Tahoma"/>
                <a:ea typeface="Tahoma"/>
                <a:cs typeface="Tahoma"/>
                <a:sym typeface="Tahoma"/>
              </a:rPr>
              <a:t>Semua elemen array data akan dibandingkan satu persatu dengan data yang dicari dan diinputkan oleh user. </a:t>
            </a:r>
            <a:endParaRPr sz="3200">
              <a:latin typeface="Tahoma"/>
              <a:ea typeface="Tahoma"/>
              <a:cs typeface="Tahoma"/>
              <a:sym typeface="Tahoma"/>
            </a:endParaRPr>
          </a:p>
          <a:p>
            <a:pPr indent="-342900" lvl="0" marL="342900" rtl="0" algn="l">
              <a:lnSpc>
                <a:spcPct val="80000"/>
              </a:lnSpc>
              <a:spcBef>
                <a:spcPts val="480"/>
              </a:spcBef>
              <a:spcAft>
                <a:spcPts val="0"/>
              </a:spcAft>
              <a:buClr>
                <a:srgbClr val="FFCC00"/>
              </a:buClr>
              <a:buSzPts val="2400"/>
              <a:buFont typeface="Tahoma"/>
              <a:buChar char="•"/>
            </a:pPr>
            <a:r>
              <a:rPr b="1" lang="en-US" sz="2400">
                <a:latin typeface="Tahoma"/>
                <a:ea typeface="Tahoma"/>
                <a:cs typeface="Tahoma"/>
                <a:sym typeface="Tahoma"/>
              </a:rPr>
              <a:t>Question</a:t>
            </a:r>
            <a:r>
              <a:rPr lang="en-US" sz="2400">
                <a:latin typeface="Tahoma"/>
                <a:ea typeface="Tahoma"/>
                <a:cs typeface="Tahoma"/>
                <a:sym typeface="Tahoma"/>
              </a:rPr>
              <a:t>: Bagaimana jika data yang dicari ditemukan dan ditanyakan terletak di indeks ke berapa?</a:t>
            </a:r>
            <a:endParaRPr sz="3200">
              <a:latin typeface="Tahoma"/>
              <a:ea typeface="Tahoma"/>
              <a:cs typeface="Tahoma"/>
              <a:sym typeface="Tahoma"/>
            </a:endParaRPr>
          </a:p>
          <a:p>
            <a:pPr indent="0" lvl="0" marL="0" rtl="0" algn="l">
              <a:spcBef>
                <a:spcPts val="10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5"/>
          <p:cNvSpPr txBox="1"/>
          <p:nvPr>
            <p:ph type="title"/>
          </p:nvPr>
        </p:nvSpPr>
        <p:spPr>
          <a:xfrm>
            <a:off x="339928" y="1262435"/>
            <a:ext cx="11578800" cy="796800"/>
          </a:xfrm>
          <a:prstGeom prst="rect">
            <a:avLst/>
          </a:prstGeom>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sz="3600">
                <a:solidFill>
                  <a:schemeClr val="dk1"/>
                </a:solidFill>
                <a:latin typeface="Arial Black"/>
                <a:ea typeface="Arial Black"/>
                <a:cs typeface="Arial Black"/>
                <a:sym typeface="Arial Black"/>
              </a:rPr>
              <a:t>Q &amp; A</a:t>
            </a:r>
            <a:endParaRPr/>
          </a:p>
        </p:txBody>
      </p:sp>
      <p:sp>
        <p:nvSpPr>
          <p:cNvPr id="360" name="Google Shape;360;p35"/>
          <p:cNvSpPr txBox="1"/>
          <p:nvPr>
            <p:ph idx="1" type="body"/>
          </p:nvPr>
        </p:nvSpPr>
        <p:spPr>
          <a:xfrm>
            <a:off x="339725" y="2238375"/>
            <a:ext cx="11579100" cy="3936900"/>
          </a:xfrm>
          <a:prstGeom prst="rect">
            <a:avLst/>
          </a:prstGeom>
        </p:spPr>
        <p:txBody>
          <a:bodyPr anchorCtr="0" anchor="t" bIns="45700" lIns="91425" spcFirstLastPara="1" rIns="91425" wrap="square" tIns="45700">
            <a:normAutofit/>
          </a:bodyPr>
          <a:lstStyle/>
          <a:p>
            <a:pPr indent="-342900" lvl="0" marL="342900" rtl="0" algn="l">
              <a:spcBef>
                <a:spcPts val="0"/>
              </a:spcBef>
              <a:spcAft>
                <a:spcPts val="0"/>
              </a:spcAft>
              <a:buClr>
                <a:srgbClr val="FFCC00"/>
              </a:buClr>
              <a:buSzPts val="2400"/>
              <a:buFont typeface="Tahoma"/>
              <a:buChar char="•"/>
            </a:pPr>
            <a:r>
              <a:rPr b="1" lang="en-US" sz="2400">
                <a:latin typeface="Tahoma"/>
                <a:ea typeface="Tahoma"/>
                <a:cs typeface="Tahoma"/>
                <a:sym typeface="Tahoma"/>
              </a:rPr>
              <a:t>Problem: </a:t>
            </a:r>
            <a:r>
              <a:rPr lang="en-US" sz="2400">
                <a:latin typeface="Tahoma"/>
                <a:ea typeface="Tahoma"/>
                <a:cs typeface="Tahoma"/>
                <a:sym typeface="Tahoma"/>
              </a:rPr>
              <a:t>Apakah cara di atas efisien?  Jika datanya ada 10000 dan semua data dipastikan unik?</a:t>
            </a:r>
            <a:endParaRPr sz="3200">
              <a:latin typeface="Tahoma"/>
              <a:ea typeface="Tahoma"/>
              <a:cs typeface="Tahoma"/>
              <a:sym typeface="Tahoma"/>
            </a:endParaRPr>
          </a:p>
          <a:p>
            <a:pPr indent="-342900" lvl="0" marL="342900" rtl="0" algn="l">
              <a:spcBef>
                <a:spcPts val="480"/>
              </a:spcBef>
              <a:spcAft>
                <a:spcPts val="0"/>
              </a:spcAft>
              <a:buClr>
                <a:srgbClr val="FFCC00"/>
              </a:buClr>
              <a:buSzPts val="2400"/>
              <a:buFont typeface="Tahoma"/>
              <a:buChar char="•"/>
            </a:pPr>
            <a:r>
              <a:rPr b="1" lang="en-US" sz="2400">
                <a:latin typeface="Tahoma"/>
                <a:ea typeface="Tahoma"/>
                <a:cs typeface="Tahoma"/>
                <a:sym typeface="Tahoma"/>
              </a:rPr>
              <a:t>Solution</a:t>
            </a:r>
            <a:r>
              <a:rPr lang="en-US" sz="2400">
                <a:latin typeface="Tahoma"/>
                <a:ea typeface="Tahoma"/>
                <a:cs typeface="Tahoma"/>
                <a:sym typeface="Tahoma"/>
              </a:rPr>
              <a:t>: Untuk meningkatkan efisiensi, seharusnya jika data yang dicari sudah ditemukan maka perulangan harus dihentikan!</a:t>
            </a:r>
            <a:endParaRPr b="1" sz="2400">
              <a:latin typeface="Tahoma"/>
              <a:ea typeface="Tahoma"/>
              <a:cs typeface="Tahoma"/>
              <a:sym typeface="Tahoma"/>
            </a:endParaRPr>
          </a:p>
          <a:p>
            <a:pPr indent="-285750" lvl="1" marL="742950" rtl="0" algn="l">
              <a:spcBef>
                <a:spcPts val="400"/>
              </a:spcBef>
              <a:spcAft>
                <a:spcPts val="0"/>
              </a:spcAft>
              <a:buClr>
                <a:srgbClr val="FFCC00"/>
              </a:buClr>
              <a:buSzPts val="2000"/>
              <a:buFont typeface="Tahoma"/>
              <a:buChar char="•"/>
            </a:pPr>
            <a:r>
              <a:rPr b="1" lang="en-US" sz="2000">
                <a:latin typeface="Tahoma"/>
                <a:ea typeface="Tahoma"/>
                <a:cs typeface="Tahoma"/>
                <a:sym typeface="Tahoma"/>
              </a:rPr>
              <a:t>Hint</a:t>
            </a:r>
            <a:r>
              <a:rPr lang="en-US" sz="2000">
                <a:latin typeface="Tahoma"/>
                <a:ea typeface="Tahoma"/>
                <a:cs typeface="Tahoma"/>
                <a:sym typeface="Tahoma"/>
              </a:rPr>
              <a:t>: Gunakan </a:t>
            </a:r>
            <a:r>
              <a:rPr b="1" lang="en-US" sz="2000">
                <a:latin typeface="Tahoma"/>
                <a:ea typeface="Tahoma"/>
                <a:cs typeface="Tahoma"/>
                <a:sym typeface="Tahoma"/>
              </a:rPr>
              <a:t>break</a:t>
            </a:r>
            <a:r>
              <a:rPr lang="en-US" sz="2000">
                <a:latin typeface="Tahoma"/>
                <a:ea typeface="Tahoma"/>
                <a:cs typeface="Tahoma"/>
                <a:sym typeface="Tahoma"/>
              </a:rPr>
              <a:t>!</a:t>
            </a:r>
            <a:endParaRPr b="1" sz="2000">
              <a:latin typeface="Tahoma"/>
              <a:ea typeface="Tahoma"/>
              <a:cs typeface="Tahoma"/>
              <a:sym typeface="Tahoma"/>
            </a:endParaRPr>
          </a:p>
          <a:p>
            <a:pPr indent="-342900" lvl="0" marL="342900" rtl="0" algn="l">
              <a:spcBef>
                <a:spcPts val="480"/>
              </a:spcBef>
              <a:spcAft>
                <a:spcPts val="0"/>
              </a:spcAft>
              <a:buClr>
                <a:srgbClr val="FFCC00"/>
              </a:buClr>
              <a:buSzPts val="2400"/>
              <a:buFont typeface="Tahoma"/>
              <a:buChar char="•"/>
            </a:pPr>
            <a:r>
              <a:rPr b="1" lang="en-US" sz="2400">
                <a:latin typeface="Tahoma"/>
                <a:ea typeface="Tahoma"/>
                <a:cs typeface="Tahoma"/>
                <a:sym typeface="Tahoma"/>
              </a:rPr>
              <a:t>Question</a:t>
            </a:r>
            <a:r>
              <a:rPr lang="en-US" sz="2400">
                <a:latin typeface="Tahoma"/>
                <a:ea typeface="Tahoma"/>
                <a:cs typeface="Tahoma"/>
                <a:sym typeface="Tahoma"/>
              </a:rPr>
              <a:t>: Bagaimana cara menghitung ada berapa data dalam array yang tidak unik, yang nilainya sama dengan data yang dicari oleh user?</a:t>
            </a:r>
            <a:endParaRPr b="1" sz="2400">
              <a:latin typeface="Tahoma"/>
              <a:ea typeface="Tahoma"/>
              <a:cs typeface="Tahoma"/>
              <a:sym typeface="Tahoma"/>
            </a:endParaRPr>
          </a:p>
          <a:p>
            <a:pPr indent="-285750" lvl="1" marL="742950" rtl="0" algn="l">
              <a:spcBef>
                <a:spcPts val="400"/>
              </a:spcBef>
              <a:spcAft>
                <a:spcPts val="0"/>
              </a:spcAft>
              <a:buClr>
                <a:srgbClr val="FFCC00"/>
              </a:buClr>
              <a:buSzPts val="2000"/>
              <a:buFont typeface="Tahoma"/>
              <a:buChar char="•"/>
            </a:pPr>
            <a:r>
              <a:rPr b="1" lang="en-US" sz="2000">
                <a:latin typeface="Tahoma"/>
                <a:ea typeface="Tahoma"/>
                <a:cs typeface="Tahoma"/>
                <a:sym typeface="Tahoma"/>
              </a:rPr>
              <a:t>Hint</a:t>
            </a:r>
            <a:r>
              <a:rPr lang="en-US" sz="2000">
                <a:latin typeface="Tahoma"/>
                <a:ea typeface="Tahoma"/>
                <a:cs typeface="Tahoma"/>
                <a:sym typeface="Tahoma"/>
              </a:rPr>
              <a:t>: Gunakan variabel counter yang nilainya akan selalu bertambah jika ada data yang ditemukan!</a:t>
            </a:r>
            <a:endParaRPr sz="2800">
              <a:latin typeface="Tahoma"/>
              <a:ea typeface="Tahoma"/>
              <a:cs typeface="Tahoma"/>
              <a:sym typeface="Tahoma"/>
            </a:endParaRPr>
          </a:p>
          <a:p>
            <a:pPr indent="0" lvl="0" marL="0" rtl="0" algn="l">
              <a:spcBef>
                <a:spcPts val="1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6"/>
          <p:cNvSpPr txBox="1"/>
          <p:nvPr>
            <p:ph type="title"/>
          </p:nvPr>
        </p:nvSpPr>
        <p:spPr>
          <a:xfrm>
            <a:off x="339928" y="1262435"/>
            <a:ext cx="11578800" cy="796800"/>
          </a:xfrm>
          <a:prstGeom prst="rect">
            <a:avLst/>
          </a:prstGeom>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b="0" lang="en-US" sz="4000">
                <a:solidFill>
                  <a:schemeClr val="dk1"/>
                </a:solidFill>
                <a:latin typeface="Arial Black"/>
                <a:ea typeface="Arial Black"/>
                <a:cs typeface="Arial Black"/>
                <a:sym typeface="Arial Black"/>
              </a:rPr>
              <a:t>Contoh</a:t>
            </a:r>
            <a:endParaRPr/>
          </a:p>
        </p:txBody>
      </p:sp>
      <p:sp>
        <p:nvSpPr>
          <p:cNvPr id="367" name="Google Shape;367;p36"/>
          <p:cNvSpPr txBox="1"/>
          <p:nvPr>
            <p:ph idx="1" type="body"/>
          </p:nvPr>
        </p:nvSpPr>
        <p:spPr>
          <a:xfrm>
            <a:off x="339725" y="2238375"/>
            <a:ext cx="11579100" cy="3936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68" name="Google Shape;368;p36"/>
          <p:cNvPicPr preferRelativeResize="0"/>
          <p:nvPr/>
        </p:nvPicPr>
        <p:blipFill rotWithShape="1">
          <a:blip r:embed="rId3">
            <a:alphaModFix/>
          </a:blip>
          <a:srcRect b="0" l="0" r="0" t="0"/>
          <a:stretch/>
        </p:blipFill>
        <p:spPr>
          <a:xfrm>
            <a:off x="339925" y="2181462"/>
            <a:ext cx="8178900" cy="3816300"/>
          </a:xfrm>
          <a:prstGeom prst="rect">
            <a:avLst/>
          </a:prstGeom>
          <a:noFill/>
          <a:ln>
            <a:noFill/>
          </a:ln>
        </p:spPr>
      </p:pic>
      <p:pic>
        <p:nvPicPr>
          <p:cNvPr id="369" name="Google Shape;369;p36"/>
          <p:cNvPicPr preferRelativeResize="0"/>
          <p:nvPr/>
        </p:nvPicPr>
        <p:blipFill rotWithShape="1">
          <a:blip r:embed="rId4">
            <a:alphaModFix/>
          </a:blip>
          <a:srcRect b="0" l="0" r="0" t="0"/>
          <a:stretch/>
        </p:blipFill>
        <p:spPr>
          <a:xfrm>
            <a:off x="5480912" y="1928087"/>
            <a:ext cx="6362700" cy="1314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7"/>
          <p:cNvSpPr txBox="1"/>
          <p:nvPr>
            <p:ph type="title"/>
          </p:nvPr>
        </p:nvSpPr>
        <p:spPr>
          <a:xfrm>
            <a:off x="339928" y="1262435"/>
            <a:ext cx="11578800" cy="796800"/>
          </a:xfrm>
          <a:prstGeom prst="rect">
            <a:avLst/>
          </a:prstGeom>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Black"/>
              <a:buNone/>
            </a:pPr>
            <a:r>
              <a:rPr lang="en-US" sz="2800">
                <a:solidFill>
                  <a:schemeClr val="dk1"/>
                </a:solidFill>
                <a:latin typeface="Arial Black"/>
                <a:ea typeface="Arial Black"/>
                <a:cs typeface="Arial Black"/>
                <a:sym typeface="Arial Black"/>
              </a:rPr>
              <a:t>Sequential Search with Sentinel</a:t>
            </a:r>
            <a:endParaRPr/>
          </a:p>
        </p:txBody>
      </p:sp>
      <p:sp>
        <p:nvSpPr>
          <p:cNvPr id="376" name="Google Shape;376;p37"/>
          <p:cNvSpPr txBox="1"/>
          <p:nvPr>
            <p:ph idx="1" type="body"/>
          </p:nvPr>
        </p:nvSpPr>
        <p:spPr>
          <a:xfrm>
            <a:off x="339725" y="2238375"/>
            <a:ext cx="11579100" cy="3936900"/>
          </a:xfrm>
          <a:prstGeom prst="rect">
            <a:avLst/>
          </a:prstGeom>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rgbClr val="FFCC00"/>
              </a:buClr>
              <a:buSzPts val="2000"/>
              <a:buFont typeface="Tahoma"/>
              <a:buChar char="•"/>
            </a:pPr>
            <a:r>
              <a:rPr lang="en-US" sz="2000">
                <a:latin typeface="Tahoma"/>
                <a:ea typeface="Tahoma"/>
                <a:cs typeface="Tahoma"/>
                <a:sym typeface="Tahoma"/>
              </a:rPr>
              <a:t>Perhatikan array data berikut ini: </a:t>
            </a:r>
            <a:endParaRPr sz="3200">
              <a:latin typeface="Tahoma"/>
              <a:ea typeface="Tahoma"/>
              <a:cs typeface="Tahoma"/>
              <a:sym typeface="Tahoma"/>
            </a:endParaRPr>
          </a:p>
          <a:p>
            <a:pPr indent="-215900" lvl="0" marL="342900" rtl="0" algn="l">
              <a:lnSpc>
                <a:spcPct val="80000"/>
              </a:lnSpc>
              <a:spcBef>
                <a:spcPts val="400"/>
              </a:spcBef>
              <a:spcAft>
                <a:spcPts val="0"/>
              </a:spcAft>
              <a:buClr>
                <a:srgbClr val="FFCC00"/>
              </a:buClr>
              <a:buSzPts val="2000"/>
              <a:buFont typeface="Tahoma"/>
              <a:buNone/>
            </a:pPr>
            <a:r>
              <a:t/>
            </a:r>
            <a:endParaRPr sz="2000">
              <a:latin typeface="Tahoma"/>
              <a:ea typeface="Tahoma"/>
              <a:cs typeface="Tahoma"/>
              <a:sym typeface="Tahoma"/>
            </a:endParaRPr>
          </a:p>
          <a:p>
            <a:pPr indent="-215900" lvl="0" marL="342900" rtl="0" algn="l">
              <a:lnSpc>
                <a:spcPct val="80000"/>
              </a:lnSpc>
              <a:spcBef>
                <a:spcPts val="400"/>
              </a:spcBef>
              <a:spcAft>
                <a:spcPts val="0"/>
              </a:spcAft>
              <a:buClr>
                <a:srgbClr val="FFCC00"/>
              </a:buClr>
              <a:buSzPts val="2000"/>
              <a:buFont typeface="Tahoma"/>
              <a:buNone/>
            </a:pPr>
            <a:r>
              <a:t/>
            </a:r>
            <a:endParaRPr sz="2000">
              <a:latin typeface="Tahoma"/>
              <a:ea typeface="Tahoma"/>
              <a:cs typeface="Tahoma"/>
              <a:sym typeface="Tahoma"/>
            </a:endParaRPr>
          </a:p>
          <a:p>
            <a:pPr indent="-215900" lvl="0" marL="342900" rtl="0" algn="l">
              <a:lnSpc>
                <a:spcPct val="80000"/>
              </a:lnSpc>
              <a:spcBef>
                <a:spcPts val="400"/>
              </a:spcBef>
              <a:spcAft>
                <a:spcPts val="0"/>
              </a:spcAft>
              <a:buClr>
                <a:srgbClr val="FFCC00"/>
              </a:buClr>
              <a:buSzPts val="2000"/>
              <a:buFont typeface="Tahoma"/>
              <a:buNone/>
            </a:pPr>
            <a:r>
              <a:t/>
            </a:r>
            <a:endParaRPr sz="2000">
              <a:latin typeface="Tahoma"/>
              <a:ea typeface="Tahoma"/>
              <a:cs typeface="Tahoma"/>
              <a:sym typeface="Tahoma"/>
            </a:endParaRPr>
          </a:p>
          <a:p>
            <a:pPr indent="-215900" lvl="0" marL="342900" rtl="0" algn="l">
              <a:lnSpc>
                <a:spcPct val="80000"/>
              </a:lnSpc>
              <a:spcBef>
                <a:spcPts val="400"/>
              </a:spcBef>
              <a:spcAft>
                <a:spcPts val="0"/>
              </a:spcAft>
              <a:buClr>
                <a:srgbClr val="FFCC00"/>
              </a:buClr>
              <a:buSzPts val="2000"/>
              <a:buFont typeface="Tahoma"/>
              <a:buNone/>
            </a:pPr>
            <a:r>
              <a:t/>
            </a:r>
            <a:endParaRPr sz="2000">
              <a:latin typeface="Tahoma"/>
              <a:ea typeface="Tahoma"/>
              <a:cs typeface="Tahoma"/>
              <a:sym typeface="Tahoma"/>
            </a:endParaRPr>
          </a:p>
          <a:p>
            <a:pPr indent="-342900" lvl="0" marL="342900" rtl="0" algn="l">
              <a:lnSpc>
                <a:spcPct val="80000"/>
              </a:lnSpc>
              <a:spcBef>
                <a:spcPts val="400"/>
              </a:spcBef>
              <a:spcAft>
                <a:spcPts val="0"/>
              </a:spcAft>
              <a:buClr>
                <a:srgbClr val="FFCC00"/>
              </a:buClr>
              <a:buSzPts val="2000"/>
              <a:buFont typeface="Tahoma"/>
              <a:buChar char="•"/>
            </a:pPr>
            <a:r>
              <a:rPr lang="en-US" sz="2000">
                <a:latin typeface="Tahoma"/>
                <a:ea typeface="Tahoma"/>
                <a:cs typeface="Tahoma"/>
                <a:sym typeface="Tahoma"/>
              </a:rPr>
              <a:t>Terdapat 6 buah data dalam array (dari indeks 0 s/d 5) dan terdapat 1 indeks array tambahan (indeks ke 6) yang belum berisi data (disebut sentinel)</a:t>
            </a:r>
            <a:endParaRPr sz="3200">
              <a:latin typeface="Tahoma"/>
              <a:ea typeface="Tahoma"/>
              <a:cs typeface="Tahoma"/>
              <a:sym typeface="Tahoma"/>
            </a:endParaRPr>
          </a:p>
          <a:p>
            <a:pPr indent="-342900" lvl="0" marL="342900" rtl="0" algn="l">
              <a:lnSpc>
                <a:spcPct val="80000"/>
              </a:lnSpc>
              <a:spcBef>
                <a:spcPts val="400"/>
              </a:spcBef>
              <a:spcAft>
                <a:spcPts val="0"/>
              </a:spcAft>
              <a:buClr>
                <a:srgbClr val="FFCC00"/>
              </a:buClr>
              <a:buSzPts val="2000"/>
              <a:buFont typeface="Tahoma"/>
              <a:buChar char="•"/>
            </a:pPr>
            <a:r>
              <a:rPr lang="en-US" sz="2000">
                <a:latin typeface="Tahoma"/>
                <a:ea typeface="Tahoma"/>
                <a:cs typeface="Tahoma"/>
                <a:sym typeface="Tahoma"/>
              </a:rPr>
              <a:t>Array pada indeks ke 6 berguna untuk menjaga agar indeks data berada pada indeks 0 s/d 5 saja.  Bila pencarian data sudah mencapai array indeks yang ke-6 maka berarti data TIDAK ADA, sedangkan jika pencarian tidak mencapai indeks ke-6, maka data ADA.</a:t>
            </a:r>
            <a:endParaRPr sz="3200">
              <a:latin typeface="Tahoma"/>
              <a:ea typeface="Tahoma"/>
              <a:cs typeface="Tahoma"/>
              <a:sym typeface="Tahoma"/>
            </a:endParaRPr>
          </a:p>
          <a:p>
            <a:pPr indent="0" lvl="0" marL="0" rtl="0" algn="l">
              <a:spcBef>
                <a:spcPts val="1000"/>
              </a:spcBef>
              <a:spcAft>
                <a:spcPts val="0"/>
              </a:spcAft>
              <a:buNone/>
            </a:pPr>
            <a:r>
              <a:t/>
            </a:r>
            <a:endParaRPr/>
          </a:p>
        </p:txBody>
      </p:sp>
      <p:sp>
        <p:nvSpPr>
          <p:cNvPr id="377" name="Google Shape;377;p37"/>
          <p:cNvSpPr txBox="1"/>
          <p:nvPr/>
        </p:nvSpPr>
        <p:spPr>
          <a:xfrm>
            <a:off x="1134" y="12546"/>
            <a:ext cx="8700" cy="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Times New Roman"/>
              <a:ea typeface="Times New Roman"/>
              <a:cs typeface="Times New Roman"/>
              <a:sym typeface="Times New Roman"/>
            </a:endParaRPr>
          </a:p>
        </p:txBody>
      </p:sp>
      <p:sp>
        <p:nvSpPr>
          <p:cNvPr id="378" name="Google Shape;378;p37"/>
          <p:cNvSpPr txBox="1"/>
          <p:nvPr/>
        </p:nvSpPr>
        <p:spPr>
          <a:xfrm rot="10800000">
            <a:off x="1028000" y="2573225"/>
            <a:ext cx="5667000" cy="125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Times New Roman"/>
              <a:ea typeface="Times New Roman"/>
              <a:cs typeface="Times New Roman"/>
              <a:sym typeface="Times New Roman"/>
            </a:endParaRPr>
          </a:p>
        </p:txBody>
      </p:sp>
      <p:sp>
        <p:nvSpPr>
          <p:cNvPr id="379" name="Google Shape;379;p37"/>
          <p:cNvSpPr txBox="1"/>
          <p:nvPr/>
        </p:nvSpPr>
        <p:spPr>
          <a:xfrm>
            <a:off x="1145322" y="3023469"/>
            <a:ext cx="3908400" cy="5004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3           12             9           -4              21          6             </a:t>
            </a:r>
            <a:endParaRPr/>
          </a:p>
        </p:txBody>
      </p:sp>
      <p:sp>
        <p:nvSpPr>
          <p:cNvPr id="380" name="Google Shape;380;p37"/>
          <p:cNvSpPr txBox="1"/>
          <p:nvPr/>
        </p:nvSpPr>
        <p:spPr>
          <a:xfrm>
            <a:off x="1262569" y="2573250"/>
            <a:ext cx="3713100" cy="2499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0        1              2             3              4            5             6</a:t>
            </a:r>
            <a:endParaRPr/>
          </a:p>
        </p:txBody>
      </p:sp>
      <p:sp>
        <p:nvSpPr>
          <p:cNvPr id="381" name="Google Shape;381;p37"/>
          <p:cNvSpPr txBox="1"/>
          <p:nvPr/>
        </p:nvSpPr>
        <p:spPr>
          <a:xfrm>
            <a:off x="5131722" y="2573250"/>
            <a:ext cx="781800" cy="2499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Times New Roman"/>
              <a:buNone/>
            </a:pPr>
            <a:r>
              <a:rPr b="1" i="0" lang="en-US" sz="1000" u="none">
                <a:solidFill>
                  <a:srgbClr val="000000"/>
                </a:solidFill>
                <a:latin typeface="Times New Roman"/>
                <a:ea typeface="Times New Roman"/>
                <a:cs typeface="Times New Roman"/>
                <a:sym typeface="Times New Roman"/>
              </a:rPr>
              <a:t>indeks</a:t>
            </a:r>
            <a:endParaRPr/>
          </a:p>
        </p:txBody>
      </p:sp>
      <p:sp>
        <p:nvSpPr>
          <p:cNvPr id="382" name="Google Shape;382;p37"/>
          <p:cNvSpPr txBox="1"/>
          <p:nvPr/>
        </p:nvSpPr>
        <p:spPr>
          <a:xfrm>
            <a:off x="5131722" y="3023469"/>
            <a:ext cx="781800" cy="2499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Times New Roman"/>
              <a:buNone/>
            </a:pPr>
            <a:r>
              <a:rPr b="1" i="0" lang="en-US" sz="1000" u="none">
                <a:solidFill>
                  <a:srgbClr val="000000"/>
                </a:solidFill>
                <a:latin typeface="Times New Roman"/>
                <a:ea typeface="Times New Roman"/>
                <a:cs typeface="Times New Roman"/>
                <a:sym typeface="Times New Roman"/>
              </a:rPr>
              <a:t>value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8"/>
          <p:cNvSpPr txBox="1"/>
          <p:nvPr>
            <p:ph type="title"/>
          </p:nvPr>
        </p:nvSpPr>
        <p:spPr>
          <a:xfrm>
            <a:off x="339928" y="1262435"/>
            <a:ext cx="11578800" cy="796800"/>
          </a:xfrm>
          <a:prstGeom prst="rect">
            <a:avLst/>
          </a:prstGeom>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sz="3600">
                <a:solidFill>
                  <a:schemeClr val="dk1"/>
                </a:solidFill>
                <a:latin typeface="Arial Black"/>
                <a:ea typeface="Arial Black"/>
                <a:cs typeface="Arial Black"/>
                <a:sym typeface="Arial Black"/>
              </a:rPr>
              <a:t>Program</a:t>
            </a:r>
            <a:endParaRPr/>
          </a:p>
        </p:txBody>
      </p:sp>
      <p:pic>
        <p:nvPicPr>
          <p:cNvPr id="389" name="Google Shape;389;p38"/>
          <p:cNvPicPr preferRelativeResize="0"/>
          <p:nvPr/>
        </p:nvPicPr>
        <p:blipFill rotWithShape="1">
          <a:blip r:embed="rId3">
            <a:alphaModFix/>
          </a:blip>
          <a:srcRect b="0" l="0" r="0" t="0"/>
          <a:stretch/>
        </p:blipFill>
        <p:spPr>
          <a:xfrm>
            <a:off x="339925" y="2059225"/>
            <a:ext cx="8178900" cy="4172100"/>
          </a:xfrm>
          <a:prstGeom prst="rect">
            <a:avLst/>
          </a:prstGeom>
          <a:noFill/>
          <a:ln>
            <a:noFill/>
          </a:ln>
        </p:spPr>
      </p:pic>
      <p:pic>
        <p:nvPicPr>
          <p:cNvPr id="390" name="Google Shape;390;p38"/>
          <p:cNvPicPr preferRelativeResize="0"/>
          <p:nvPr/>
        </p:nvPicPr>
        <p:blipFill rotWithShape="1">
          <a:blip r:embed="rId4">
            <a:alphaModFix/>
          </a:blip>
          <a:srcRect b="0" l="0" r="0" t="0"/>
          <a:stretch/>
        </p:blipFill>
        <p:spPr>
          <a:xfrm>
            <a:off x="8387550" y="2251625"/>
            <a:ext cx="3492358" cy="1251255"/>
          </a:xfrm>
          <a:prstGeom prst="rect">
            <a:avLst/>
          </a:prstGeom>
          <a:noFill/>
          <a:ln>
            <a:noFill/>
          </a:ln>
        </p:spPr>
      </p:pic>
      <p:pic>
        <p:nvPicPr>
          <p:cNvPr id="391" name="Google Shape;391;p38"/>
          <p:cNvPicPr preferRelativeResize="0"/>
          <p:nvPr/>
        </p:nvPicPr>
        <p:blipFill rotWithShape="1">
          <a:blip r:embed="rId5">
            <a:alphaModFix/>
          </a:blip>
          <a:srcRect b="0" l="0" r="0" t="0"/>
          <a:stretch/>
        </p:blipFill>
        <p:spPr>
          <a:xfrm>
            <a:off x="8387547" y="3837899"/>
            <a:ext cx="3544954" cy="12397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9"/>
          <p:cNvSpPr txBox="1"/>
          <p:nvPr>
            <p:ph type="title"/>
          </p:nvPr>
        </p:nvSpPr>
        <p:spPr>
          <a:xfrm>
            <a:off x="339928" y="1262435"/>
            <a:ext cx="11578800" cy="796800"/>
          </a:xfrm>
          <a:prstGeom prst="rect">
            <a:avLst/>
          </a:prstGeom>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Arial Black"/>
              <a:buNone/>
            </a:pPr>
            <a:r>
              <a:rPr lang="en-US" sz="4000">
                <a:solidFill>
                  <a:schemeClr val="dk1"/>
                </a:solidFill>
                <a:latin typeface="Arial Black"/>
                <a:ea typeface="Arial Black"/>
                <a:cs typeface="Arial Black"/>
                <a:sym typeface="Arial Black"/>
              </a:rPr>
              <a:t>Binary Search</a:t>
            </a:r>
            <a:endParaRPr b="0" sz="4000">
              <a:solidFill>
                <a:schemeClr val="dk1"/>
              </a:solidFill>
              <a:latin typeface="Arial Black"/>
              <a:ea typeface="Arial Black"/>
              <a:cs typeface="Arial Black"/>
              <a:sym typeface="Arial Black"/>
            </a:endParaRPr>
          </a:p>
        </p:txBody>
      </p:sp>
      <p:sp>
        <p:nvSpPr>
          <p:cNvPr id="398" name="Google Shape;398;p39"/>
          <p:cNvSpPr txBox="1"/>
          <p:nvPr>
            <p:ph idx="1" type="body"/>
          </p:nvPr>
        </p:nvSpPr>
        <p:spPr>
          <a:xfrm>
            <a:off x="339725" y="2238375"/>
            <a:ext cx="11579100" cy="3936900"/>
          </a:xfrm>
          <a:prstGeom prst="rect">
            <a:avLst/>
          </a:prstGeom>
        </p:spPr>
        <p:txBody>
          <a:bodyPr anchorCtr="0" anchor="t" bIns="45700" lIns="91425" spcFirstLastPara="1" rIns="91425" wrap="square" tIns="45700">
            <a:normAutofit fontScale="92500" lnSpcReduction="20000"/>
          </a:bodyPr>
          <a:lstStyle/>
          <a:p>
            <a:pPr indent="-351948" lvl="0" marL="342900" rtl="0" algn="l">
              <a:lnSpc>
                <a:spcPct val="100000"/>
              </a:lnSpc>
              <a:spcBef>
                <a:spcPts val="0"/>
              </a:spcBef>
              <a:spcAft>
                <a:spcPts val="0"/>
              </a:spcAft>
              <a:buClr>
                <a:srgbClr val="FFCC00"/>
              </a:buClr>
              <a:buSzPct val="100000"/>
              <a:buFont typeface="Tahoma"/>
              <a:buChar char="•"/>
            </a:pPr>
            <a:r>
              <a:rPr b="1" lang="en-US" sz="2100">
                <a:latin typeface="Tahoma"/>
                <a:ea typeface="Tahoma"/>
                <a:cs typeface="Tahoma"/>
                <a:sym typeface="Tahoma"/>
              </a:rPr>
              <a:t>Data yang ada harus diurutkan terlebih dahulu berdasarkan suatu urutan tertentu yang dijadikan kunci pencarian.</a:t>
            </a:r>
            <a:endParaRPr sz="3500">
              <a:latin typeface="Tahoma"/>
              <a:ea typeface="Tahoma"/>
              <a:cs typeface="Tahoma"/>
              <a:sym typeface="Tahoma"/>
            </a:endParaRPr>
          </a:p>
          <a:p>
            <a:pPr indent="-351948" lvl="0" marL="342900" rtl="0" algn="l">
              <a:lnSpc>
                <a:spcPct val="100000"/>
              </a:lnSpc>
              <a:spcBef>
                <a:spcPts val="360"/>
              </a:spcBef>
              <a:spcAft>
                <a:spcPts val="0"/>
              </a:spcAft>
              <a:buClr>
                <a:srgbClr val="FFCC00"/>
              </a:buClr>
              <a:buSzPct val="100000"/>
              <a:buFont typeface="Tahoma"/>
              <a:buChar char="•"/>
            </a:pPr>
            <a:r>
              <a:rPr b="1" lang="en-US" sz="2100">
                <a:latin typeface="Tahoma"/>
                <a:ea typeface="Tahoma"/>
                <a:cs typeface="Tahoma"/>
                <a:sym typeface="Tahoma"/>
              </a:rPr>
              <a:t>Adalah teknik pencarian data dalam dengan cara membagi data menjadi dua bagian setiap kali terjadi proses pencarian.</a:t>
            </a:r>
            <a:endParaRPr sz="3500">
              <a:latin typeface="Tahoma"/>
              <a:ea typeface="Tahoma"/>
              <a:cs typeface="Tahoma"/>
              <a:sym typeface="Tahoma"/>
            </a:endParaRPr>
          </a:p>
          <a:p>
            <a:pPr indent="-351948" lvl="0" marL="342900" rtl="0" algn="l">
              <a:lnSpc>
                <a:spcPct val="100000"/>
              </a:lnSpc>
              <a:spcBef>
                <a:spcPts val="360"/>
              </a:spcBef>
              <a:spcAft>
                <a:spcPts val="0"/>
              </a:spcAft>
              <a:buClr>
                <a:srgbClr val="FFCC00"/>
              </a:buClr>
              <a:buSzPct val="100000"/>
              <a:buFont typeface="Tahoma"/>
              <a:buChar char="•"/>
            </a:pPr>
            <a:r>
              <a:rPr b="1" lang="en-US" sz="2100">
                <a:latin typeface="Tahoma"/>
                <a:ea typeface="Tahoma"/>
                <a:cs typeface="Tahoma"/>
                <a:sym typeface="Tahoma"/>
              </a:rPr>
              <a:t>Prinsip pencarian biner adalah:</a:t>
            </a:r>
            <a:endParaRPr sz="3500">
              <a:latin typeface="Tahoma"/>
              <a:ea typeface="Tahoma"/>
              <a:cs typeface="Tahoma"/>
              <a:sym typeface="Tahoma"/>
            </a:endParaRPr>
          </a:p>
          <a:p>
            <a:pPr indent="-294798" lvl="1" marL="742950" rtl="0" algn="l">
              <a:lnSpc>
                <a:spcPct val="100000"/>
              </a:lnSpc>
              <a:spcBef>
                <a:spcPts val="360"/>
              </a:spcBef>
              <a:spcAft>
                <a:spcPts val="0"/>
              </a:spcAft>
              <a:buClr>
                <a:srgbClr val="FFCC00"/>
              </a:buClr>
              <a:buSzPct val="100000"/>
              <a:buFont typeface="Tahoma"/>
              <a:buChar char="•"/>
            </a:pPr>
            <a:r>
              <a:rPr b="1" lang="en-US" sz="2100">
                <a:latin typeface="Tahoma"/>
                <a:ea typeface="Tahoma"/>
                <a:cs typeface="Tahoma"/>
                <a:sym typeface="Tahoma"/>
              </a:rPr>
              <a:t>Data diambil dari posisi 1 sampai posisi akhir N</a:t>
            </a:r>
            <a:endParaRPr sz="3100">
              <a:latin typeface="Tahoma"/>
              <a:ea typeface="Tahoma"/>
              <a:cs typeface="Tahoma"/>
              <a:sym typeface="Tahoma"/>
            </a:endParaRPr>
          </a:p>
          <a:p>
            <a:pPr indent="-294798" lvl="1" marL="742950" rtl="0" algn="l">
              <a:lnSpc>
                <a:spcPct val="100000"/>
              </a:lnSpc>
              <a:spcBef>
                <a:spcPts val="360"/>
              </a:spcBef>
              <a:spcAft>
                <a:spcPts val="0"/>
              </a:spcAft>
              <a:buClr>
                <a:srgbClr val="FFCC00"/>
              </a:buClr>
              <a:buSzPct val="100000"/>
              <a:buFont typeface="Tahoma"/>
              <a:buChar char="•"/>
            </a:pPr>
            <a:r>
              <a:rPr b="1" lang="en-US" sz="2100">
                <a:latin typeface="Tahoma"/>
                <a:ea typeface="Tahoma"/>
                <a:cs typeface="Tahoma"/>
                <a:sym typeface="Tahoma"/>
              </a:rPr>
              <a:t>Kemudian cari posisi data tengah dengan rumus: (posisi awal + posisi akhir) / 2</a:t>
            </a:r>
            <a:endParaRPr sz="3100">
              <a:latin typeface="Tahoma"/>
              <a:ea typeface="Tahoma"/>
              <a:cs typeface="Tahoma"/>
              <a:sym typeface="Tahoma"/>
            </a:endParaRPr>
          </a:p>
          <a:p>
            <a:pPr indent="-294798" lvl="1" marL="742950" rtl="0" algn="l">
              <a:lnSpc>
                <a:spcPct val="100000"/>
              </a:lnSpc>
              <a:spcBef>
                <a:spcPts val="360"/>
              </a:spcBef>
              <a:spcAft>
                <a:spcPts val="0"/>
              </a:spcAft>
              <a:buClr>
                <a:srgbClr val="FFCC00"/>
              </a:buClr>
              <a:buSzPct val="100000"/>
              <a:buFont typeface="Tahoma"/>
              <a:buChar char="•"/>
            </a:pPr>
            <a:r>
              <a:rPr b="1" lang="en-US" sz="2100">
                <a:latin typeface="Tahoma"/>
                <a:ea typeface="Tahoma"/>
                <a:cs typeface="Tahoma"/>
                <a:sym typeface="Tahoma"/>
              </a:rPr>
              <a:t>Kemudian data yang dicari dibandingkan dengan data yang di tengah, apakah sama atau lebih kecil, atau lebih besar?</a:t>
            </a:r>
            <a:endParaRPr sz="3100">
              <a:latin typeface="Tahoma"/>
              <a:ea typeface="Tahoma"/>
              <a:cs typeface="Tahoma"/>
              <a:sym typeface="Tahoma"/>
            </a:endParaRPr>
          </a:p>
          <a:p>
            <a:pPr indent="-294798" lvl="1" marL="742950" rtl="0" algn="l">
              <a:lnSpc>
                <a:spcPct val="100000"/>
              </a:lnSpc>
              <a:spcBef>
                <a:spcPts val="360"/>
              </a:spcBef>
              <a:spcAft>
                <a:spcPts val="0"/>
              </a:spcAft>
              <a:buClr>
                <a:srgbClr val="FFCC00"/>
              </a:buClr>
              <a:buSzPct val="100000"/>
              <a:buFont typeface="Tahoma"/>
              <a:buChar char="•"/>
            </a:pPr>
            <a:r>
              <a:rPr b="1" lang="en-US" sz="2100">
                <a:latin typeface="Tahoma"/>
                <a:ea typeface="Tahoma"/>
                <a:cs typeface="Tahoma"/>
                <a:sym typeface="Tahoma"/>
              </a:rPr>
              <a:t>Jika lebih besar, maka proses pencarian dicari dengan posisi awal adalah posisi tengah + 1</a:t>
            </a:r>
            <a:endParaRPr sz="3100">
              <a:latin typeface="Tahoma"/>
              <a:ea typeface="Tahoma"/>
              <a:cs typeface="Tahoma"/>
              <a:sym typeface="Tahoma"/>
            </a:endParaRPr>
          </a:p>
          <a:p>
            <a:pPr indent="-294798" lvl="1" marL="742950" rtl="0" algn="l">
              <a:lnSpc>
                <a:spcPct val="100000"/>
              </a:lnSpc>
              <a:spcBef>
                <a:spcPts val="360"/>
              </a:spcBef>
              <a:spcAft>
                <a:spcPts val="0"/>
              </a:spcAft>
              <a:buClr>
                <a:srgbClr val="FFCC00"/>
              </a:buClr>
              <a:buSzPct val="100000"/>
              <a:buFont typeface="Tahoma"/>
              <a:buChar char="•"/>
            </a:pPr>
            <a:r>
              <a:rPr b="1" lang="en-US" sz="2100">
                <a:latin typeface="Tahoma"/>
                <a:ea typeface="Tahoma"/>
                <a:cs typeface="Tahoma"/>
                <a:sym typeface="Tahoma"/>
              </a:rPr>
              <a:t>Jika lebih kecil, maka proses pencarian dicari dengan posisi akhir adalah posisi tengah – 1</a:t>
            </a:r>
            <a:endParaRPr sz="3100">
              <a:latin typeface="Tahoma"/>
              <a:ea typeface="Tahoma"/>
              <a:cs typeface="Tahoma"/>
              <a:sym typeface="Tahoma"/>
            </a:endParaRPr>
          </a:p>
          <a:p>
            <a:pPr indent="-277177" lvl="1" marL="742950" rtl="0" algn="l">
              <a:lnSpc>
                <a:spcPct val="100000"/>
              </a:lnSpc>
              <a:spcBef>
                <a:spcPts val="360"/>
              </a:spcBef>
              <a:spcAft>
                <a:spcPts val="0"/>
              </a:spcAft>
              <a:buClr>
                <a:srgbClr val="FFCC00"/>
              </a:buClr>
              <a:buSzPct val="85714"/>
              <a:buFont typeface="Tahoma"/>
              <a:buChar char="•"/>
            </a:pPr>
            <a:r>
              <a:rPr b="1" lang="en-US" sz="2100">
                <a:latin typeface="Tahoma"/>
                <a:ea typeface="Tahoma"/>
                <a:cs typeface="Tahoma"/>
                <a:sym typeface="Tahoma"/>
              </a:rPr>
              <a:t>Jika data sama, berarti ketemu.</a:t>
            </a:r>
            <a:r>
              <a:rPr b="1" lang="en-US" sz="1900">
                <a:latin typeface="Tahoma"/>
                <a:ea typeface="Tahoma"/>
                <a:cs typeface="Tahoma"/>
                <a:sym typeface="Tahoma"/>
              </a:rPr>
              <a:t> </a:t>
            </a:r>
            <a:endParaRPr sz="2700">
              <a:latin typeface="Tahoma"/>
              <a:ea typeface="Tahoma"/>
              <a:cs typeface="Tahoma"/>
              <a:sym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0"/>
          <p:cNvSpPr txBox="1"/>
          <p:nvPr>
            <p:ph type="title"/>
          </p:nvPr>
        </p:nvSpPr>
        <p:spPr>
          <a:xfrm>
            <a:off x="339928" y="1262435"/>
            <a:ext cx="11578802" cy="79694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Arial Black"/>
              <a:buNone/>
            </a:pPr>
            <a:r>
              <a:rPr lang="en-US" sz="4000">
                <a:solidFill>
                  <a:schemeClr val="dk1"/>
                </a:solidFill>
                <a:latin typeface="Arial Black"/>
                <a:ea typeface="Arial Black"/>
                <a:cs typeface="Arial Black"/>
                <a:sym typeface="Arial Black"/>
              </a:rPr>
              <a:t>Ilustrasi</a:t>
            </a:r>
            <a:endParaRPr b="0" sz="4000">
              <a:solidFill>
                <a:schemeClr val="dk1"/>
              </a:solidFill>
              <a:latin typeface="Arial Black"/>
              <a:ea typeface="Arial Black"/>
              <a:cs typeface="Arial Black"/>
              <a:sym typeface="Arial Black"/>
            </a:endParaRPr>
          </a:p>
        </p:txBody>
      </p:sp>
      <p:sp>
        <p:nvSpPr>
          <p:cNvPr id="404" name="Google Shape;404;p40"/>
          <p:cNvSpPr txBox="1"/>
          <p:nvPr>
            <p:ph idx="1" type="body"/>
          </p:nvPr>
        </p:nvSpPr>
        <p:spPr>
          <a:xfrm>
            <a:off x="339825" y="2059375"/>
            <a:ext cx="11579100" cy="39369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018"/>
              <a:buNone/>
            </a:pPr>
            <a:r>
              <a:rPr b="1" lang="en-US" sz="1779">
                <a:latin typeface="Tahoma"/>
                <a:ea typeface="Tahoma"/>
                <a:cs typeface="Tahoma"/>
                <a:sym typeface="Tahoma"/>
              </a:rPr>
              <a:t>Contoh Data:</a:t>
            </a:r>
            <a:endParaRPr sz="3259">
              <a:latin typeface="Tahoma"/>
              <a:ea typeface="Tahoma"/>
              <a:cs typeface="Tahoma"/>
              <a:sym typeface="Tahoma"/>
            </a:endParaRPr>
          </a:p>
          <a:p>
            <a:pPr indent="-342900" lvl="0" marL="342900" rtl="0" algn="l">
              <a:lnSpc>
                <a:spcPct val="100000"/>
              </a:lnSpc>
              <a:spcBef>
                <a:spcPts val="320"/>
              </a:spcBef>
              <a:spcAft>
                <a:spcPts val="0"/>
              </a:spcAft>
              <a:buSzPts val="1018"/>
              <a:buNone/>
            </a:pPr>
            <a:r>
              <a:rPr lang="en-US" sz="1779">
                <a:latin typeface="Tahoma"/>
                <a:ea typeface="Tahoma"/>
                <a:cs typeface="Tahoma"/>
                <a:sym typeface="Tahoma"/>
              </a:rPr>
              <a:t>Misalnya data yang dicari </a:t>
            </a:r>
            <a:r>
              <a:rPr b="1" lang="en-US" sz="1779">
                <a:latin typeface="Tahoma"/>
                <a:ea typeface="Tahoma"/>
                <a:cs typeface="Tahoma"/>
                <a:sym typeface="Tahoma"/>
              </a:rPr>
              <a:t>17</a:t>
            </a:r>
            <a:endParaRPr sz="1779">
              <a:latin typeface="Tahoma"/>
              <a:ea typeface="Tahoma"/>
              <a:cs typeface="Tahoma"/>
              <a:sym typeface="Tahoma"/>
            </a:endParaRPr>
          </a:p>
          <a:p>
            <a:pPr indent="-354330" lvl="0" marL="342900" rtl="0" algn="l">
              <a:lnSpc>
                <a:spcPct val="100000"/>
              </a:lnSpc>
              <a:spcBef>
                <a:spcPts val="320"/>
              </a:spcBef>
              <a:spcAft>
                <a:spcPts val="0"/>
              </a:spcAft>
              <a:buClr>
                <a:srgbClr val="FFCC00"/>
              </a:buClr>
              <a:buSzPts val="1780"/>
              <a:buFont typeface="Tahoma"/>
              <a:buChar char="•"/>
            </a:pPr>
            <a:r>
              <a:rPr lang="en-US" sz="1779">
                <a:latin typeface="Tahoma"/>
                <a:ea typeface="Tahoma"/>
                <a:cs typeface="Tahoma"/>
                <a:sym typeface="Tahoma"/>
              </a:rPr>
              <a:t>0	1	2	3	4	5	6	7	8</a:t>
            </a:r>
            <a:endParaRPr sz="3259">
              <a:latin typeface="Tahoma"/>
              <a:ea typeface="Tahoma"/>
              <a:cs typeface="Tahoma"/>
              <a:sym typeface="Tahoma"/>
            </a:endParaRPr>
          </a:p>
          <a:p>
            <a:pPr indent="-354330" lvl="0" marL="342900" rtl="0" algn="l">
              <a:lnSpc>
                <a:spcPct val="100000"/>
              </a:lnSpc>
              <a:spcBef>
                <a:spcPts val="320"/>
              </a:spcBef>
              <a:spcAft>
                <a:spcPts val="0"/>
              </a:spcAft>
              <a:buClr>
                <a:srgbClr val="FFCC00"/>
              </a:buClr>
              <a:buSzPts val="1780"/>
              <a:buFont typeface="Tahoma"/>
              <a:buChar char="•"/>
            </a:pPr>
            <a:r>
              <a:rPr b="1" lang="en-US" sz="1779">
                <a:latin typeface="Tahoma"/>
                <a:ea typeface="Tahoma"/>
                <a:cs typeface="Tahoma"/>
                <a:sym typeface="Tahoma"/>
              </a:rPr>
              <a:t>3	9	11	12	15	17	23	31	35</a:t>
            </a:r>
            <a:endParaRPr sz="3259">
              <a:latin typeface="Tahoma"/>
              <a:ea typeface="Tahoma"/>
              <a:cs typeface="Tahoma"/>
              <a:sym typeface="Tahoma"/>
            </a:endParaRPr>
          </a:p>
          <a:p>
            <a:pPr indent="-354330" lvl="0" marL="342900" rtl="0" algn="l">
              <a:lnSpc>
                <a:spcPct val="100000"/>
              </a:lnSpc>
              <a:spcBef>
                <a:spcPts val="320"/>
              </a:spcBef>
              <a:spcAft>
                <a:spcPts val="0"/>
              </a:spcAft>
              <a:buClr>
                <a:srgbClr val="FFCC00"/>
              </a:buClr>
              <a:buSzPts val="1780"/>
              <a:buFont typeface="Tahoma"/>
              <a:buChar char="•"/>
            </a:pPr>
            <a:r>
              <a:rPr b="1" lang="en-US" sz="1779">
                <a:latin typeface="Tahoma"/>
                <a:ea typeface="Tahoma"/>
                <a:cs typeface="Tahoma"/>
                <a:sym typeface="Tahoma"/>
              </a:rPr>
              <a:t>A				B				C</a:t>
            </a:r>
            <a:endParaRPr sz="3259">
              <a:latin typeface="Tahoma"/>
              <a:ea typeface="Tahoma"/>
              <a:cs typeface="Tahoma"/>
              <a:sym typeface="Tahoma"/>
            </a:endParaRPr>
          </a:p>
          <a:p>
            <a:pPr indent="-354330" lvl="0" marL="342900" rtl="0" algn="l">
              <a:lnSpc>
                <a:spcPct val="100000"/>
              </a:lnSpc>
              <a:spcBef>
                <a:spcPts val="320"/>
              </a:spcBef>
              <a:spcAft>
                <a:spcPts val="0"/>
              </a:spcAft>
              <a:buClr>
                <a:srgbClr val="FFCC00"/>
              </a:buClr>
              <a:buSzPts val="1780"/>
              <a:buFont typeface="Tahoma"/>
              <a:buChar char="•"/>
            </a:pPr>
            <a:r>
              <a:rPr lang="en-US" sz="1779">
                <a:latin typeface="Tahoma"/>
                <a:ea typeface="Tahoma"/>
                <a:cs typeface="Tahoma"/>
                <a:sym typeface="Tahoma"/>
              </a:rPr>
              <a:t>Karena 17 &gt; 15 (data tengah), maka: awal = tengah + 1</a:t>
            </a:r>
            <a:endParaRPr sz="1779">
              <a:latin typeface="Tahoma"/>
              <a:ea typeface="Tahoma"/>
              <a:cs typeface="Tahoma"/>
              <a:sym typeface="Tahoma"/>
            </a:endParaRPr>
          </a:p>
          <a:p>
            <a:pPr indent="-354330" lvl="0" marL="342900" rtl="0" algn="l">
              <a:lnSpc>
                <a:spcPct val="100000"/>
              </a:lnSpc>
              <a:spcBef>
                <a:spcPts val="320"/>
              </a:spcBef>
              <a:spcAft>
                <a:spcPts val="0"/>
              </a:spcAft>
              <a:buClr>
                <a:srgbClr val="FFCC00"/>
              </a:buClr>
              <a:buSzPts val="1780"/>
              <a:buFont typeface="Tahoma"/>
              <a:buChar char="•"/>
            </a:pPr>
            <a:r>
              <a:rPr lang="en-US" sz="1779">
                <a:latin typeface="Tahoma"/>
                <a:ea typeface="Tahoma"/>
                <a:cs typeface="Tahoma"/>
                <a:sym typeface="Tahoma"/>
              </a:rPr>
              <a:t>0	1	2	3	4	5	6	7	8</a:t>
            </a:r>
            <a:endParaRPr sz="3259">
              <a:latin typeface="Tahoma"/>
              <a:ea typeface="Tahoma"/>
              <a:cs typeface="Tahoma"/>
              <a:sym typeface="Tahoma"/>
            </a:endParaRPr>
          </a:p>
          <a:p>
            <a:pPr indent="-354330" lvl="0" marL="342900" rtl="0" algn="l">
              <a:lnSpc>
                <a:spcPct val="100000"/>
              </a:lnSpc>
              <a:spcBef>
                <a:spcPts val="320"/>
              </a:spcBef>
              <a:spcAft>
                <a:spcPts val="0"/>
              </a:spcAft>
              <a:buClr>
                <a:srgbClr val="FFCC00"/>
              </a:buClr>
              <a:buSzPts val="1780"/>
              <a:buFont typeface="Tahoma"/>
              <a:buChar char="•"/>
            </a:pPr>
            <a:r>
              <a:rPr b="1" lang="en-US" sz="1779">
                <a:latin typeface="Tahoma"/>
                <a:ea typeface="Tahoma"/>
                <a:cs typeface="Tahoma"/>
                <a:sym typeface="Tahoma"/>
              </a:rPr>
              <a:t>3	9	11	12	15	17	23	31	35</a:t>
            </a:r>
            <a:endParaRPr sz="3259">
              <a:latin typeface="Tahoma"/>
              <a:ea typeface="Tahoma"/>
              <a:cs typeface="Tahoma"/>
              <a:sym typeface="Tahoma"/>
            </a:endParaRPr>
          </a:p>
          <a:p>
            <a:pPr indent="-354330" lvl="0" marL="342900" rtl="0" algn="l">
              <a:lnSpc>
                <a:spcPct val="100000"/>
              </a:lnSpc>
              <a:spcBef>
                <a:spcPts val="320"/>
              </a:spcBef>
              <a:spcAft>
                <a:spcPts val="0"/>
              </a:spcAft>
              <a:buClr>
                <a:srgbClr val="FFCC00"/>
              </a:buClr>
              <a:buSzPts val="1780"/>
              <a:buFont typeface="Tahoma"/>
              <a:buChar char="•"/>
            </a:pPr>
            <a:r>
              <a:rPr b="1" lang="en-US" sz="1779">
                <a:latin typeface="Tahoma"/>
                <a:ea typeface="Tahoma"/>
                <a:cs typeface="Tahoma"/>
                <a:sym typeface="Tahoma"/>
              </a:rPr>
              <a:t>				               A	B	               C</a:t>
            </a:r>
            <a:endParaRPr sz="3259">
              <a:latin typeface="Tahoma"/>
              <a:ea typeface="Tahoma"/>
              <a:cs typeface="Tahoma"/>
              <a:sym typeface="Tahoma"/>
            </a:endParaRPr>
          </a:p>
          <a:p>
            <a:pPr indent="-354330" lvl="0" marL="342900" rtl="0" algn="l">
              <a:lnSpc>
                <a:spcPct val="100000"/>
              </a:lnSpc>
              <a:spcBef>
                <a:spcPts val="320"/>
              </a:spcBef>
              <a:spcAft>
                <a:spcPts val="0"/>
              </a:spcAft>
              <a:buClr>
                <a:srgbClr val="FFCC00"/>
              </a:buClr>
              <a:buSzPts val="1780"/>
              <a:buFont typeface="Tahoma"/>
              <a:buChar char="•"/>
            </a:pPr>
            <a:r>
              <a:rPr lang="en-US" sz="1779">
                <a:latin typeface="Tahoma"/>
                <a:ea typeface="Tahoma"/>
                <a:cs typeface="Tahoma"/>
                <a:sym typeface="Tahoma"/>
              </a:rPr>
              <a:t>Karena 17 &lt; 23 (data tengah), maka: akhir = tengah – 1</a:t>
            </a:r>
            <a:endParaRPr sz="1779">
              <a:latin typeface="Tahoma"/>
              <a:ea typeface="Tahoma"/>
              <a:cs typeface="Tahoma"/>
              <a:sym typeface="Tahoma"/>
            </a:endParaRPr>
          </a:p>
          <a:p>
            <a:pPr indent="-354330" lvl="0" marL="342900" rtl="0" algn="l">
              <a:lnSpc>
                <a:spcPct val="100000"/>
              </a:lnSpc>
              <a:spcBef>
                <a:spcPts val="320"/>
              </a:spcBef>
              <a:spcAft>
                <a:spcPts val="0"/>
              </a:spcAft>
              <a:buClr>
                <a:srgbClr val="FFCC00"/>
              </a:buClr>
              <a:buSzPts val="1780"/>
              <a:buFont typeface="Tahoma"/>
              <a:buChar char="•"/>
            </a:pPr>
            <a:r>
              <a:rPr lang="en-US" sz="1779">
                <a:latin typeface="Tahoma"/>
                <a:ea typeface="Tahoma"/>
                <a:cs typeface="Tahoma"/>
                <a:sym typeface="Tahoma"/>
              </a:rPr>
              <a:t>0	1	2	3	4	5	6	7	8</a:t>
            </a:r>
            <a:endParaRPr sz="3259">
              <a:latin typeface="Tahoma"/>
              <a:ea typeface="Tahoma"/>
              <a:cs typeface="Tahoma"/>
              <a:sym typeface="Tahoma"/>
            </a:endParaRPr>
          </a:p>
          <a:p>
            <a:pPr indent="-354330" lvl="0" marL="342900" rtl="0" algn="l">
              <a:lnSpc>
                <a:spcPct val="100000"/>
              </a:lnSpc>
              <a:spcBef>
                <a:spcPts val="320"/>
              </a:spcBef>
              <a:spcAft>
                <a:spcPts val="0"/>
              </a:spcAft>
              <a:buClr>
                <a:srgbClr val="FFCC00"/>
              </a:buClr>
              <a:buSzPts val="1780"/>
              <a:buFont typeface="Tahoma"/>
              <a:buChar char="•"/>
            </a:pPr>
            <a:r>
              <a:rPr b="1" lang="en-US" sz="1779">
                <a:latin typeface="Tahoma"/>
                <a:ea typeface="Tahoma"/>
                <a:cs typeface="Tahoma"/>
                <a:sym typeface="Tahoma"/>
              </a:rPr>
              <a:t>3	9	11	12	15	17	23	31	35</a:t>
            </a:r>
            <a:endParaRPr sz="3259">
              <a:latin typeface="Tahoma"/>
              <a:ea typeface="Tahoma"/>
              <a:cs typeface="Tahoma"/>
              <a:sym typeface="Tahoma"/>
            </a:endParaRPr>
          </a:p>
          <a:p>
            <a:pPr indent="-354330" lvl="0" marL="342900" rtl="0" algn="l">
              <a:lnSpc>
                <a:spcPct val="100000"/>
              </a:lnSpc>
              <a:spcBef>
                <a:spcPts val="320"/>
              </a:spcBef>
              <a:spcAft>
                <a:spcPts val="0"/>
              </a:spcAft>
              <a:buClr>
                <a:srgbClr val="FFCC00"/>
              </a:buClr>
              <a:buSzPts val="1780"/>
              <a:buFont typeface="Tahoma"/>
              <a:buChar char="•"/>
            </a:pPr>
            <a:r>
              <a:rPr b="1" lang="en-US" sz="1779">
                <a:latin typeface="Tahoma"/>
                <a:ea typeface="Tahoma"/>
                <a:cs typeface="Tahoma"/>
                <a:sym typeface="Tahoma"/>
              </a:rPr>
              <a:t>				               A=B=C</a:t>
            </a:r>
            <a:endParaRPr sz="3259">
              <a:latin typeface="Tahoma"/>
              <a:ea typeface="Tahoma"/>
              <a:cs typeface="Tahoma"/>
              <a:sym typeface="Tahoma"/>
            </a:endParaRPr>
          </a:p>
          <a:p>
            <a:pPr indent="-354330" lvl="0" marL="342900" rtl="0" algn="l">
              <a:lnSpc>
                <a:spcPct val="100000"/>
              </a:lnSpc>
              <a:spcBef>
                <a:spcPts val="320"/>
              </a:spcBef>
              <a:spcAft>
                <a:spcPts val="0"/>
              </a:spcAft>
              <a:buClr>
                <a:srgbClr val="FFCC00"/>
              </a:buClr>
              <a:buSzPts val="1780"/>
              <a:buFont typeface="Tahoma"/>
              <a:buChar char="•"/>
            </a:pPr>
            <a:r>
              <a:rPr lang="en-US" sz="1779">
                <a:latin typeface="Tahoma"/>
                <a:ea typeface="Tahoma"/>
                <a:cs typeface="Tahoma"/>
                <a:sym typeface="Tahoma"/>
              </a:rPr>
              <a:t>Karena 17 = 17 (data tengah), maka KETEMU!</a:t>
            </a:r>
            <a:endParaRPr sz="3259">
              <a:latin typeface="Tahoma"/>
              <a:ea typeface="Tahoma"/>
              <a:cs typeface="Tahoma"/>
              <a:sym typeface="Tahom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1"/>
          <p:cNvSpPr txBox="1"/>
          <p:nvPr>
            <p:ph type="title"/>
          </p:nvPr>
        </p:nvSpPr>
        <p:spPr>
          <a:xfrm>
            <a:off x="339928" y="1262435"/>
            <a:ext cx="11578802" cy="79694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Arial Black"/>
              <a:buNone/>
            </a:pPr>
            <a:r>
              <a:rPr lang="en-US" sz="4000">
                <a:solidFill>
                  <a:schemeClr val="dk1"/>
                </a:solidFill>
                <a:latin typeface="Arial Black"/>
                <a:ea typeface="Arial Black"/>
                <a:cs typeface="Arial Black"/>
                <a:sym typeface="Arial Black"/>
              </a:rPr>
              <a:t>Program</a:t>
            </a:r>
            <a:endParaRPr b="0" sz="4000">
              <a:solidFill>
                <a:schemeClr val="dk1"/>
              </a:solidFill>
              <a:latin typeface="Arial Black"/>
              <a:ea typeface="Arial Black"/>
              <a:cs typeface="Arial Black"/>
              <a:sym typeface="Arial Black"/>
            </a:endParaRPr>
          </a:p>
        </p:txBody>
      </p:sp>
      <p:pic>
        <p:nvPicPr>
          <p:cNvPr id="410" name="Google Shape;410;p41"/>
          <p:cNvPicPr preferRelativeResize="0"/>
          <p:nvPr/>
        </p:nvPicPr>
        <p:blipFill rotWithShape="1">
          <a:blip r:embed="rId3">
            <a:alphaModFix/>
          </a:blip>
          <a:srcRect b="0" l="0" r="0" t="0"/>
          <a:stretch/>
        </p:blipFill>
        <p:spPr>
          <a:xfrm>
            <a:off x="3289850" y="279550"/>
            <a:ext cx="8178900" cy="6149700"/>
          </a:xfrm>
          <a:prstGeom prst="rect">
            <a:avLst/>
          </a:prstGeom>
          <a:noFill/>
          <a:ln>
            <a:noFill/>
          </a:ln>
        </p:spPr>
      </p:pic>
      <p:pic>
        <p:nvPicPr>
          <p:cNvPr id="411" name="Google Shape;411;p41"/>
          <p:cNvPicPr preferRelativeResize="0"/>
          <p:nvPr/>
        </p:nvPicPr>
        <p:blipFill rotWithShape="1">
          <a:blip r:embed="rId4">
            <a:alphaModFix/>
          </a:blip>
          <a:srcRect b="0" l="0" r="0" t="0"/>
          <a:stretch/>
        </p:blipFill>
        <p:spPr>
          <a:xfrm>
            <a:off x="475300" y="2363000"/>
            <a:ext cx="3240087" cy="21320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txBox="1"/>
          <p:nvPr>
            <p:ph type="title"/>
          </p:nvPr>
        </p:nvSpPr>
        <p:spPr>
          <a:xfrm>
            <a:off x="1411435" y="4017702"/>
            <a:ext cx="9215400" cy="1207800"/>
          </a:xfrm>
          <a:prstGeom prst="rect">
            <a:avLst/>
          </a:prstGeom>
          <a:solidFill>
            <a:srgbClr val="F5AA2D"/>
          </a:solid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002060"/>
              </a:buClr>
              <a:buSzPct val="100000"/>
              <a:buFont typeface="Raleway Thin"/>
              <a:buNone/>
            </a:pPr>
            <a:r>
              <a:t/>
            </a:r>
            <a:endParaRPr/>
          </a:p>
          <a:p>
            <a:pPr indent="0" lvl="0" marL="0" rtl="0" algn="ctr">
              <a:lnSpc>
                <a:spcPct val="90000"/>
              </a:lnSpc>
              <a:spcBef>
                <a:spcPts val="0"/>
              </a:spcBef>
              <a:spcAft>
                <a:spcPts val="0"/>
              </a:spcAft>
              <a:buClr>
                <a:srgbClr val="002060"/>
              </a:buClr>
              <a:buSzPct val="100000"/>
              <a:buFont typeface="Raleway Thin"/>
              <a:buNone/>
            </a:pPr>
            <a:r>
              <a:rPr lang="en-US"/>
              <a:t>Array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2"/>
          <p:cNvSpPr txBox="1"/>
          <p:nvPr>
            <p:ph type="title"/>
          </p:nvPr>
        </p:nvSpPr>
        <p:spPr>
          <a:xfrm>
            <a:off x="339928" y="1262435"/>
            <a:ext cx="11578802" cy="79694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Arial Black"/>
              <a:buNone/>
            </a:pPr>
            <a:r>
              <a:rPr lang="en-US" sz="4000">
                <a:solidFill>
                  <a:schemeClr val="dk1"/>
                </a:solidFill>
                <a:latin typeface="Arial Black"/>
                <a:ea typeface="Arial Black"/>
                <a:cs typeface="Arial Black"/>
                <a:sym typeface="Arial Black"/>
              </a:rPr>
              <a:t>Interpolation Search</a:t>
            </a:r>
            <a:endParaRPr b="0" sz="4000">
              <a:solidFill>
                <a:schemeClr val="dk1"/>
              </a:solidFill>
              <a:latin typeface="Arial Black"/>
              <a:ea typeface="Arial Black"/>
              <a:cs typeface="Arial Black"/>
              <a:sym typeface="Arial Black"/>
            </a:endParaRPr>
          </a:p>
        </p:txBody>
      </p:sp>
      <p:sp>
        <p:nvSpPr>
          <p:cNvPr id="417" name="Google Shape;417;p42"/>
          <p:cNvSpPr txBox="1"/>
          <p:nvPr/>
        </p:nvSpPr>
        <p:spPr>
          <a:xfrm>
            <a:off x="587675" y="2338925"/>
            <a:ext cx="8178900" cy="41721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FFCC00"/>
              </a:buClr>
              <a:buSzPts val="2000"/>
              <a:buFont typeface="Tahoma"/>
              <a:buChar char="•"/>
            </a:pPr>
            <a:r>
              <a:rPr lang="en-US" sz="2000">
                <a:solidFill>
                  <a:srgbClr val="000000"/>
                </a:solidFill>
                <a:latin typeface="Tahoma"/>
                <a:ea typeface="Tahoma"/>
                <a:cs typeface="Tahoma"/>
                <a:sym typeface="Tahoma"/>
              </a:rPr>
              <a:t>Teknik ini dilakukan pada data yang sudah terurut berdasarkan kunci tertentu</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Clr>
                <a:srgbClr val="FFCC00"/>
              </a:buClr>
              <a:buSzPts val="2000"/>
              <a:buFont typeface="Tahoma"/>
              <a:buChar char="•"/>
            </a:pPr>
            <a:r>
              <a:rPr lang="en-US" sz="2000">
                <a:solidFill>
                  <a:srgbClr val="000000"/>
                </a:solidFill>
                <a:latin typeface="Tahoma"/>
                <a:ea typeface="Tahoma"/>
                <a:cs typeface="Tahoma"/>
                <a:sym typeface="Tahoma"/>
              </a:rPr>
              <a:t>Teknik searching ini dilakukan dengan perkiraan letak data.</a:t>
            </a:r>
            <a:endParaRPr sz="3200">
              <a:solidFill>
                <a:srgbClr val="000000"/>
              </a:solidFill>
              <a:latin typeface="Tahoma"/>
              <a:ea typeface="Tahoma"/>
              <a:cs typeface="Tahoma"/>
              <a:sym typeface="Tahoma"/>
            </a:endParaRPr>
          </a:p>
          <a:p>
            <a:pPr indent="-285750" lvl="1" marL="742950" rtl="0" algn="l">
              <a:lnSpc>
                <a:spcPct val="80000"/>
              </a:lnSpc>
              <a:spcBef>
                <a:spcPts val="360"/>
              </a:spcBef>
              <a:spcAft>
                <a:spcPts val="0"/>
              </a:spcAft>
              <a:buClr>
                <a:srgbClr val="FFCC00"/>
              </a:buClr>
              <a:buSzPts val="1800"/>
              <a:buFont typeface="Tahoma"/>
              <a:buChar char="•"/>
            </a:pPr>
            <a:r>
              <a:rPr lang="en-US" sz="1800">
                <a:solidFill>
                  <a:srgbClr val="000000"/>
                </a:solidFill>
                <a:latin typeface="Tahoma"/>
                <a:ea typeface="Tahoma"/>
                <a:cs typeface="Tahoma"/>
                <a:sym typeface="Tahoma"/>
              </a:rPr>
              <a:t>Contoh ilustrasi: jika kita hendak mencari suatu nama di dalam buku telepon, misal yang berawalan dengan huruf T, maka kita tidak akan mencarinya dari awal buku, tapi kita langsung membukanya pada 2/3 atau ¾ dari tebal buku.</a:t>
            </a:r>
            <a:endParaRPr sz="28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Clr>
                <a:srgbClr val="FFCC00"/>
              </a:buClr>
              <a:buSzPts val="2000"/>
              <a:buFont typeface="Tahoma"/>
              <a:buChar char="•"/>
            </a:pPr>
            <a:r>
              <a:rPr lang="en-US" sz="2000">
                <a:solidFill>
                  <a:srgbClr val="000000"/>
                </a:solidFill>
                <a:latin typeface="Tahoma"/>
                <a:ea typeface="Tahoma"/>
                <a:cs typeface="Tahoma"/>
                <a:sym typeface="Tahoma"/>
              </a:rPr>
              <a:t>Rumus posisi relatif kunci pencarian dihitung dengan rumus:</a:t>
            </a:r>
            <a:endParaRPr sz="3200">
              <a:solidFill>
                <a:srgbClr val="000000"/>
              </a:solidFill>
              <a:latin typeface="Tahoma"/>
              <a:ea typeface="Tahoma"/>
              <a:cs typeface="Tahoma"/>
              <a:sym typeface="Tahoma"/>
            </a:endParaRPr>
          </a:p>
          <a:p>
            <a:pPr indent="-215900" lvl="0" marL="342900" rtl="0" algn="l">
              <a:lnSpc>
                <a:spcPct val="80000"/>
              </a:lnSpc>
              <a:spcBef>
                <a:spcPts val="400"/>
              </a:spcBef>
              <a:spcAft>
                <a:spcPts val="0"/>
              </a:spcAft>
              <a:buNone/>
            </a:pPr>
            <a:r>
              <a:t/>
            </a:r>
            <a:endParaRPr sz="2000">
              <a:solidFill>
                <a:srgbClr val="000000"/>
              </a:solidFill>
              <a:latin typeface="Tahoma"/>
              <a:ea typeface="Tahoma"/>
              <a:cs typeface="Tahoma"/>
              <a:sym typeface="Tahoma"/>
            </a:endParaRPr>
          </a:p>
          <a:p>
            <a:pPr indent="-215900" lvl="0" marL="342900" rtl="0" algn="l">
              <a:lnSpc>
                <a:spcPct val="80000"/>
              </a:lnSpc>
              <a:spcBef>
                <a:spcPts val="400"/>
              </a:spcBef>
              <a:spcAft>
                <a:spcPts val="0"/>
              </a:spcAft>
              <a:buNone/>
            </a:pPr>
            <a:r>
              <a:t/>
            </a:r>
            <a:endParaRPr sz="2000">
              <a:solidFill>
                <a:srgbClr val="000000"/>
              </a:solidFill>
              <a:latin typeface="Tahoma"/>
              <a:ea typeface="Tahoma"/>
              <a:cs typeface="Tahoma"/>
              <a:sym typeface="Tahoma"/>
            </a:endParaRPr>
          </a:p>
          <a:p>
            <a:pPr indent="-215900" lvl="0" marL="342900" rtl="0" algn="l">
              <a:lnSpc>
                <a:spcPct val="80000"/>
              </a:lnSpc>
              <a:spcBef>
                <a:spcPts val="400"/>
              </a:spcBef>
              <a:spcAft>
                <a:spcPts val="0"/>
              </a:spcAft>
              <a:buNone/>
            </a:pPr>
            <a:r>
              <a:t/>
            </a:r>
            <a:endParaRPr sz="2000">
              <a:solidFill>
                <a:srgbClr val="000000"/>
              </a:solidFill>
              <a:latin typeface="Tahoma"/>
              <a:ea typeface="Tahoma"/>
              <a:cs typeface="Tahoma"/>
              <a:sym typeface="Tahoma"/>
            </a:endParaRPr>
          </a:p>
          <a:p>
            <a:pPr indent="-215900" lvl="0" marL="342900" rtl="0" algn="l">
              <a:lnSpc>
                <a:spcPct val="80000"/>
              </a:lnSpc>
              <a:spcBef>
                <a:spcPts val="400"/>
              </a:spcBef>
              <a:spcAft>
                <a:spcPts val="0"/>
              </a:spcAft>
              <a:buNone/>
            </a:pPr>
            <a:r>
              <a:t/>
            </a:r>
            <a:endParaRPr sz="20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Clr>
                <a:srgbClr val="FFCC00"/>
              </a:buClr>
              <a:buSzPts val="2000"/>
              <a:buFont typeface="Tahoma"/>
              <a:buChar char="•"/>
            </a:pPr>
            <a:r>
              <a:rPr lang="en-US" sz="2000">
                <a:solidFill>
                  <a:srgbClr val="000000"/>
                </a:solidFill>
                <a:latin typeface="Tahoma"/>
                <a:ea typeface="Tahoma"/>
                <a:cs typeface="Tahoma"/>
                <a:sym typeface="Tahoma"/>
              </a:rPr>
              <a:t>Jika data[posisi] &gt; data yg dicari, high = pos – 1</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Clr>
                <a:srgbClr val="FFCC00"/>
              </a:buClr>
              <a:buSzPts val="2000"/>
              <a:buFont typeface="Tahoma"/>
              <a:buChar char="•"/>
            </a:pPr>
            <a:r>
              <a:rPr lang="en-US" sz="2000">
                <a:solidFill>
                  <a:srgbClr val="000000"/>
                </a:solidFill>
                <a:latin typeface="Tahoma"/>
                <a:ea typeface="Tahoma"/>
                <a:cs typeface="Tahoma"/>
                <a:sym typeface="Tahoma"/>
              </a:rPr>
              <a:t>Jika data[posisi] &lt; data yg dicari, low = pos + 1</a:t>
            </a:r>
            <a:endParaRPr sz="3200">
              <a:solidFill>
                <a:srgbClr val="000000"/>
              </a:solidFill>
              <a:latin typeface="Tahoma"/>
              <a:ea typeface="Tahoma"/>
              <a:cs typeface="Tahoma"/>
              <a:sym typeface="Tahoma"/>
            </a:endParaRPr>
          </a:p>
          <a:p>
            <a:pPr indent="-215900" lvl="0" marL="342900" rtl="0" algn="l">
              <a:spcBef>
                <a:spcPts val="400"/>
              </a:spcBef>
              <a:spcAft>
                <a:spcPts val="0"/>
              </a:spcAft>
              <a:buNone/>
            </a:pPr>
            <a:r>
              <a:t/>
            </a:r>
            <a:endParaRPr sz="2000">
              <a:solidFill>
                <a:srgbClr val="000000"/>
              </a:solidFill>
              <a:latin typeface="Tahoma"/>
              <a:ea typeface="Tahoma"/>
              <a:cs typeface="Tahoma"/>
              <a:sym typeface="Tahoma"/>
            </a:endParaRPr>
          </a:p>
        </p:txBody>
      </p:sp>
      <p:pic>
        <p:nvPicPr>
          <p:cNvPr id="418" name="Google Shape;418;p42"/>
          <p:cNvPicPr preferRelativeResize="0"/>
          <p:nvPr/>
        </p:nvPicPr>
        <p:blipFill rotWithShape="1">
          <a:blip r:embed="rId3">
            <a:alphaModFix/>
          </a:blip>
          <a:srcRect b="0" l="0" r="0" t="0"/>
          <a:stretch/>
        </p:blipFill>
        <p:spPr>
          <a:xfrm>
            <a:off x="957562" y="4602700"/>
            <a:ext cx="6408740" cy="790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3"/>
          <p:cNvSpPr txBox="1"/>
          <p:nvPr>
            <p:ph type="title"/>
          </p:nvPr>
        </p:nvSpPr>
        <p:spPr>
          <a:xfrm>
            <a:off x="339878" y="114258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b="0" lang="en-US" sz="4000">
                <a:solidFill>
                  <a:schemeClr val="dk1"/>
                </a:solidFill>
                <a:latin typeface="Arial Black"/>
                <a:ea typeface="Arial Black"/>
                <a:cs typeface="Arial Black"/>
                <a:sym typeface="Arial Black"/>
              </a:rPr>
              <a:t>Kasus</a:t>
            </a:r>
            <a:endParaRPr b="0" sz="4000">
              <a:solidFill>
                <a:schemeClr val="dk1"/>
              </a:solidFill>
              <a:latin typeface="Arial Black"/>
              <a:ea typeface="Arial Black"/>
              <a:cs typeface="Arial Black"/>
              <a:sym typeface="Arial Black"/>
            </a:endParaRPr>
          </a:p>
        </p:txBody>
      </p:sp>
      <p:sp>
        <p:nvSpPr>
          <p:cNvPr id="424" name="Google Shape;424;p43"/>
          <p:cNvSpPr txBox="1"/>
          <p:nvPr/>
        </p:nvSpPr>
        <p:spPr>
          <a:xfrm>
            <a:off x="457200" y="1885950"/>
            <a:ext cx="7570800" cy="41721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FFCC00"/>
              </a:buClr>
              <a:buSzPts val="1800"/>
              <a:buFont typeface="Tahoma"/>
              <a:buChar char="•"/>
            </a:pPr>
            <a:r>
              <a:rPr lang="en-US" sz="1800">
                <a:solidFill>
                  <a:srgbClr val="000000"/>
                </a:solidFill>
                <a:latin typeface="Tahoma"/>
                <a:ea typeface="Tahoma"/>
                <a:cs typeface="Tahoma"/>
                <a:sym typeface="Tahoma"/>
              </a:rPr>
              <a:t>Misal terdapat data sebagai berikut: </a:t>
            </a:r>
            <a:endParaRPr sz="3200">
              <a:solidFill>
                <a:srgbClr val="000000"/>
              </a:solidFill>
              <a:latin typeface="Tahoma"/>
              <a:ea typeface="Tahoma"/>
              <a:cs typeface="Tahoma"/>
              <a:sym typeface="Tahoma"/>
            </a:endParaRPr>
          </a:p>
          <a:p>
            <a:pPr indent="-228600" lvl="0" marL="342900" rtl="0" algn="l">
              <a:spcBef>
                <a:spcPts val="360"/>
              </a:spcBef>
              <a:spcAft>
                <a:spcPts val="0"/>
              </a:spcAft>
              <a:buNone/>
            </a:pPr>
            <a:r>
              <a:t/>
            </a:r>
            <a:endParaRPr sz="1800">
              <a:solidFill>
                <a:srgbClr val="000000"/>
              </a:solidFill>
              <a:latin typeface="Tahoma"/>
              <a:ea typeface="Tahoma"/>
              <a:cs typeface="Tahoma"/>
              <a:sym typeface="Tahoma"/>
            </a:endParaRPr>
          </a:p>
        </p:txBody>
      </p:sp>
      <p:graphicFrame>
        <p:nvGraphicFramePr>
          <p:cNvPr id="425" name="Google Shape;425;p43"/>
          <p:cNvGraphicFramePr/>
          <p:nvPr/>
        </p:nvGraphicFramePr>
        <p:xfrm>
          <a:off x="827087" y="2349500"/>
          <a:ext cx="3000000" cy="3000000"/>
        </p:xfrm>
        <a:graphic>
          <a:graphicData uri="http://schemas.openxmlformats.org/drawingml/2006/table">
            <a:tbl>
              <a:tblPr>
                <a:noFill/>
                <a:tableStyleId>{D97CF024-EBAC-4F1D-A412-A2F1FBB4D5E4}</a:tableStyleId>
              </a:tblPr>
              <a:tblGrid>
                <a:gridCol w="989000"/>
                <a:gridCol w="3352800"/>
                <a:gridCol w="2170100"/>
              </a:tblGrid>
              <a:tr h="463550">
                <a:tc>
                  <a:txBody>
                    <a:bodyPr/>
                    <a:lstStyle/>
                    <a:p>
                      <a:pPr indent="-342900" lvl="0" marL="342900" marR="0" rtl="0" algn="just">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Kode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0C0C0"/>
                    </a:solidFill>
                  </a:tcPr>
                </a:tc>
                <a:tc>
                  <a:txBody>
                    <a:bodyPr/>
                    <a:lstStyle/>
                    <a:p>
                      <a:pPr indent="-342900" lvl="0" marL="342900" marR="0" rtl="0" algn="just">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Judul Buku</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0C0C0"/>
                    </a:solidFill>
                  </a:tcPr>
                </a:tc>
                <a:tc>
                  <a:txBody>
                    <a:bodyPr/>
                    <a:lstStyle/>
                    <a:p>
                      <a:pPr indent="-342900" lvl="0" marL="342900" marR="0" rtl="0" algn="just">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Pengarang</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0C0C0"/>
                    </a:solidFill>
                  </a:tcPr>
                </a:tc>
              </a:tr>
              <a:tr h="463550">
                <a:tc>
                  <a:txBody>
                    <a:bodyPr/>
                    <a:lstStyle/>
                    <a:p>
                      <a:pPr indent="-342900" lvl="0" marL="34290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025</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The C++ Programming</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James Wood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3550">
                <a:tc>
                  <a:txBody>
                    <a:bodyPr/>
                    <a:lstStyle/>
                    <a:p>
                      <a:pPr indent="-342900" lvl="0" marL="34290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034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Mastering Delphi 6</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Marcopolo</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3550">
                <a:tc>
                  <a:txBody>
                    <a:bodyPr/>
                    <a:lstStyle/>
                    <a:p>
                      <a:pPr indent="-342900" lvl="0" marL="34290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041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Professional C#</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Simon Webe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3550">
                <a:tc>
                  <a:txBody>
                    <a:bodyPr/>
                    <a:lstStyle/>
                    <a:p>
                      <a:pPr indent="-342900" lvl="0" marL="34290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056</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Pure JavaScript v2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Michael Bolton</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3550">
                <a:tc>
                  <a:txBody>
                    <a:bodyPr/>
                    <a:lstStyle/>
                    <a:p>
                      <a:pPr indent="-342900" lvl="0" marL="34290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063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Advanced JSP &amp; Servlet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David Dunn</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3550">
                <a:tc>
                  <a:txBody>
                    <a:bodyPr/>
                    <a:lstStyle/>
                    <a:p>
                      <a:pPr indent="-342900" lvl="0" marL="34290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072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Calculus Make it Easy</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Gunner Christian</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3550">
                <a:tc>
                  <a:txBody>
                    <a:bodyPr/>
                    <a:lstStyle/>
                    <a:p>
                      <a:pPr indent="-342900" lvl="0" marL="34290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088</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Visual Basic 2005 Express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Antonie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3550">
                <a:tc>
                  <a:txBody>
                    <a:bodyPr/>
                    <a:lstStyle/>
                    <a:p>
                      <a:pPr indent="-342900" lvl="0" marL="34290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096</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Artificial Life : Volume 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Gloria Virginia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4"/>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Arial Black"/>
              <a:buNone/>
            </a:pPr>
            <a:r>
              <a:rPr lang="en-US" sz="4000">
                <a:solidFill>
                  <a:schemeClr val="dk1"/>
                </a:solidFill>
                <a:latin typeface="Arial Black"/>
                <a:ea typeface="Arial Black"/>
                <a:cs typeface="Arial Black"/>
                <a:sym typeface="Arial Black"/>
              </a:rPr>
              <a:t>Penyelesaian</a:t>
            </a:r>
            <a:endParaRPr b="0" sz="4000">
              <a:solidFill>
                <a:schemeClr val="dk1"/>
              </a:solidFill>
              <a:latin typeface="Arial Black"/>
              <a:ea typeface="Arial Black"/>
              <a:cs typeface="Arial Black"/>
              <a:sym typeface="Arial Black"/>
            </a:endParaRPr>
          </a:p>
        </p:txBody>
      </p:sp>
      <p:sp>
        <p:nvSpPr>
          <p:cNvPr id="431" name="Google Shape;431;p44"/>
          <p:cNvSpPr txBox="1"/>
          <p:nvPr/>
        </p:nvSpPr>
        <p:spPr>
          <a:xfrm>
            <a:off x="457200" y="2059225"/>
            <a:ext cx="8178900" cy="41721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FFCC00"/>
              </a:buClr>
              <a:buSzPts val="1800"/>
              <a:buFont typeface="Tahoma"/>
              <a:buChar char="•"/>
            </a:pPr>
            <a:r>
              <a:rPr lang="en-US" sz="1800">
                <a:solidFill>
                  <a:srgbClr val="000000"/>
                </a:solidFill>
                <a:latin typeface="Tahoma"/>
                <a:ea typeface="Tahoma"/>
                <a:cs typeface="Tahoma"/>
                <a:sym typeface="Tahoma"/>
              </a:rPr>
              <a:t>Kunci Pencarian ? </a:t>
            </a:r>
            <a:r>
              <a:rPr b="1" lang="en-US" sz="1800">
                <a:solidFill>
                  <a:srgbClr val="000000"/>
                </a:solidFill>
                <a:latin typeface="Tahoma"/>
                <a:ea typeface="Tahoma"/>
                <a:cs typeface="Tahoma"/>
                <a:sym typeface="Tahoma"/>
              </a:rPr>
              <a:t>088</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Clr>
                <a:srgbClr val="FFCC00"/>
              </a:buClr>
              <a:buSzPts val="1800"/>
              <a:buFont typeface="Tahoma"/>
              <a:buChar char="•"/>
            </a:pPr>
            <a:r>
              <a:rPr lang="en-US" sz="1800">
                <a:solidFill>
                  <a:srgbClr val="000000"/>
                </a:solidFill>
                <a:latin typeface="Tahoma"/>
                <a:ea typeface="Tahoma"/>
                <a:cs typeface="Tahoma"/>
                <a:sym typeface="Tahoma"/>
              </a:rPr>
              <a:t>Low ? </a:t>
            </a:r>
            <a:r>
              <a:rPr b="1" lang="en-US" sz="1800">
                <a:solidFill>
                  <a:srgbClr val="000000"/>
                </a:solidFill>
                <a:latin typeface="Tahoma"/>
                <a:ea typeface="Tahoma"/>
                <a:cs typeface="Tahoma"/>
                <a:sym typeface="Tahoma"/>
              </a:rPr>
              <a:t>0</a:t>
            </a:r>
            <a:r>
              <a:rPr lang="en-US" sz="1800">
                <a:solidFill>
                  <a:srgbClr val="000000"/>
                </a:solidFill>
                <a:latin typeface="Tahoma"/>
                <a:ea typeface="Tahoma"/>
                <a:cs typeface="Tahoma"/>
                <a:sym typeface="Tahoma"/>
              </a:rPr>
              <a:t> </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Clr>
                <a:srgbClr val="FFCC00"/>
              </a:buClr>
              <a:buSzPts val="1800"/>
              <a:buFont typeface="Tahoma"/>
              <a:buChar char="•"/>
            </a:pPr>
            <a:r>
              <a:rPr lang="en-US" sz="1800">
                <a:solidFill>
                  <a:srgbClr val="000000"/>
                </a:solidFill>
                <a:latin typeface="Tahoma"/>
                <a:ea typeface="Tahoma"/>
                <a:cs typeface="Tahoma"/>
                <a:sym typeface="Tahoma"/>
              </a:rPr>
              <a:t>High ? </a:t>
            </a:r>
            <a:r>
              <a:rPr b="1" lang="en-US" sz="1800">
                <a:solidFill>
                  <a:srgbClr val="000000"/>
                </a:solidFill>
                <a:latin typeface="Tahoma"/>
                <a:ea typeface="Tahoma"/>
                <a:cs typeface="Tahoma"/>
                <a:sym typeface="Tahoma"/>
              </a:rPr>
              <a:t>7</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Clr>
                <a:srgbClr val="FFCC00"/>
              </a:buClr>
              <a:buSzPts val="1800"/>
              <a:buFont typeface="Tahoma"/>
              <a:buChar char="•"/>
            </a:pPr>
            <a:r>
              <a:rPr lang="en-US" sz="1800">
                <a:solidFill>
                  <a:srgbClr val="000000"/>
                </a:solidFill>
                <a:latin typeface="Tahoma"/>
                <a:ea typeface="Tahoma"/>
                <a:cs typeface="Tahoma"/>
                <a:sym typeface="Tahoma"/>
              </a:rPr>
              <a:t>Posisi = </a:t>
            </a:r>
            <a:r>
              <a:rPr b="1" lang="en-US" sz="1800">
                <a:solidFill>
                  <a:srgbClr val="000000"/>
                </a:solidFill>
                <a:latin typeface="Tahoma"/>
                <a:ea typeface="Tahoma"/>
                <a:cs typeface="Tahoma"/>
                <a:sym typeface="Tahoma"/>
              </a:rPr>
              <a:t>(088 - 025) / (096 - 025) * (7 - 0) + 0 = [6]</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Clr>
                <a:srgbClr val="FFCC00"/>
              </a:buClr>
              <a:buSzPts val="1800"/>
              <a:buFont typeface="Tahoma"/>
              <a:buChar char="•"/>
            </a:pPr>
            <a:r>
              <a:rPr lang="en-US" sz="1800">
                <a:solidFill>
                  <a:srgbClr val="000000"/>
                </a:solidFill>
                <a:latin typeface="Tahoma"/>
                <a:ea typeface="Tahoma"/>
                <a:cs typeface="Tahoma"/>
                <a:sym typeface="Tahoma"/>
              </a:rPr>
              <a:t>Kunci[6] = kunci pencarian, data ditemukan : </a:t>
            </a:r>
            <a:r>
              <a:rPr b="1" lang="en-US" sz="1800">
                <a:solidFill>
                  <a:srgbClr val="000000"/>
                </a:solidFill>
                <a:latin typeface="Tahoma"/>
                <a:ea typeface="Tahoma"/>
                <a:cs typeface="Tahoma"/>
                <a:sym typeface="Tahoma"/>
              </a:rPr>
              <a:t>Visual Basic 2005</a:t>
            </a:r>
            <a:endParaRPr sz="3200">
              <a:solidFill>
                <a:srgbClr val="000000"/>
              </a:solidFill>
              <a:latin typeface="Tahoma"/>
              <a:ea typeface="Tahoma"/>
              <a:cs typeface="Tahoma"/>
              <a:sym typeface="Tahoma"/>
            </a:endParaRPr>
          </a:p>
          <a:p>
            <a:pPr indent="-228600" lvl="0" marL="342900" rtl="0" algn="l">
              <a:lnSpc>
                <a:spcPct val="80000"/>
              </a:lnSpc>
              <a:spcBef>
                <a:spcPts val="360"/>
              </a:spcBef>
              <a:spcAft>
                <a:spcPts val="0"/>
              </a:spcAft>
              <a:buNone/>
            </a:pPr>
            <a:r>
              <a:t/>
            </a:r>
            <a:endParaRPr sz="18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Clr>
                <a:srgbClr val="FFCC00"/>
              </a:buClr>
              <a:buSzPts val="1800"/>
              <a:buFont typeface="Tahoma"/>
              <a:buChar char="•"/>
            </a:pPr>
            <a:r>
              <a:rPr lang="en-US" sz="1800">
                <a:solidFill>
                  <a:srgbClr val="000000"/>
                </a:solidFill>
                <a:latin typeface="Tahoma"/>
                <a:ea typeface="Tahoma"/>
                <a:cs typeface="Tahoma"/>
                <a:sym typeface="Tahoma"/>
              </a:rPr>
              <a:t>Kunci Pencarian ? </a:t>
            </a:r>
            <a:r>
              <a:rPr b="1" lang="en-US" sz="1800">
                <a:solidFill>
                  <a:srgbClr val="000000"/>
                </a:solidFill>
                <a:latin typeface="Tahoma"/>
                <a:ea typeface="Tahoma"/>
                <a:cs typeface="Tahoma"/>
                <a:sym typeface="Tahoma"/>
              </a:rPr>
              <a:t>060</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Clr>
                <a:srgbClr val="FFCC00"/>
              </a:buClr>
              <a:buSzPts val="1800"/>
              <a:buFont typeface="Tahoma"/>
              <a:buChar char="•"/>
            </a:pPr>
            <a:r>
              <a:rPr lang="en-US" sz="1800">
                <a:solidFill>
                  <a:srgbClr val="000000"/>
                </a:solidFill>
                <a:latin typeface="Tahoma"/>
                <a:ea typeface="Tahoma"/>
                <a:cs typeface="Tahoma"/>
                <a:sym typeface="Tahoma"/>
              </a:rPr>
              <a:t>Low ? </a:t>
            </a:r>
            <a:r>
              <a:rPr b="1" lang="en-US" sz="1800">
                <a:solidFill>
                  <a:srgbClr val="000000"/>
                </a:solidFill>
                <a:latin typeface="Tahoma"/>
                <a:ea typeface="Tahoma"/>
                <a:cs typeface="Tahoma"/>
                <a:sym typeface="Tahoma"/>
              </a:rPr>
              <a:t>0</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Clr>
                <a:srgbClr val="FFCC00"/>
              </a:buClr>
              <a:buSzPts val="1800"/>
              <a:buFont typeface="Tahoma"/>
              <a:buChar char="•"/>
            </a:pPr>
            <a:r>
              <a:rPr lang="en-US" sz="1800">
                <a:solidFill>
                  <a:srgbClr val="000000"/>
                </a:solidFill>
                <a:latin typeface="Tahoma"/>
                <a:ea typeface="Tahoma"/>
                <a:cs typeface="Tahoma"/>
                <a:sym typeface="Tahoma"/>
              </a:rPr>
              <a:t>High ? </a:t>
            </a:r>
            <a:r>
              <a:rPr b="1" lang="en-US" sz="1800">
                <a:solidFill>
                  <a:srgbClr val="000000"/>
                </a:solidFill>
                <a:latin typeface="Tahoma"/>
                <a:ea typeface="Tahoma"/>
                <a:cs typeface="Tahoma"/>
                <a:sym typeface="Tahoma"/>
              </a:rPr>
              <a:t>7</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Clr>
                <a:srgbClr val="FFCC00"/>
              </a:buClr>
              <a:buSzPts val="1800"/>
              <a:buFont typeface="Tahoma"/>
              <a:buChar char="•"/>
            </a:pPr>
            <a:r>
              <a:rPr lang="en-US" sz="1800">
                <a:solidFill>
                  <a:srgbClr val="000000"/>
                </a:solidFill>
                <a:latin typeface="Tahoma"/>
                <a:ea typeface="Tahoma"/>
                <a:cs typeface="Tahoma"/>
                <a:sym typeface="Tahoma"/>
              </a:rPr>
              <a:t>Posisi = </a:t>
            </a:r>
            <a:r>
              <a:rPr b="1" lang="en-US" sz="1800">
                <a:solidFill>
                  <a:srgbClr val="000000"/>
                </a:solidFill>
                <a:latin typeface="Tahoma"/>
                <a:ea typeface="Tahoma"/>
                <a:cs typeface="Tahoma"/>
                <a:sym typeface="Tahoma"/>
              </a:rPr>
              <a:t>(060 – 025) / (096 – 025) * (7 – 0) + 0 = [3]</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Clr>
                <a:srgbClr val="FFCC00"/>
              </a:buClr>
              <a:buSzPts val="1800"/>
              <a:buFont typeface="Tahoma"/>
              <a:buChar char="•"/>
            </a:pPr>
            <a:r>
              <a:rPr lang="en-US" sz="1800">
                <a:solidFill>
                  <a:srgbClr val="000000"/>
                </a:solidFill>
                <a:latin typeface="Tahoma"/>
                <a:ea typeface="Tahoma"/>
                <a:cs typeface="Tahoma"/>
                <a:sym typeface="Tahoma"/>
              </a:rPr>
              <a:t>Kunci[3] &lt; kunci pencarian, maka teruskan</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Clr>
                <a:srgbClr val="FFCC00"/>
              </a:buClr>
              <a:buSzPts val="1800"/>
              <a:buFont typeface="Tahoma"/>
              <a:buChar char="•"/>
            </a:pPr>
            <a:r>
              <a:rPr lang="en-US" sz="1800">
                <a:solidFill>
                  <a:srgbClr val="000000"/>
                </a:solidFill>
                <a:latin typeface="Tahoma"/>
                <a:ea typeface="Tahoma"/>
                <a:cs typeface="Tahoma"/>
                <a:sym typeface="Tahoma"/>
              </a:rPr>
              <a:t>Low = </a:t>
            </a:r>
            <a:r>
              <a:rPr b="1" lang="en-US" sz="1800">
                <a:solidFill>
                  <a:srgbClr val="000000"/>
                </a:solidFill>
                <a:latin typeface="Tahoma"/>
                <a:ea typeface="Tahoma"/>
                <a:cs typeface="Tahoma"/>
                <a:sym typeface="Tahoma"/>
              </a:rPr>
              <a:t>3 + 1 = 4</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Clr>
                <a:srgbClr val="FFCC00"/>
              </a:buClr>
              <a:buSzPts val="1800"/>
              <a:buFont typeface="Tahoma"/>
              <a:buChar char="•"/>
            </a:pPr>
            <a:r>
              <a:rPr lang="en-US" sz="1800">
                <a:solidFill>
                  <a:srgbClr val="000000"/>
                </a:solidFill>
                <a:latin typeface="Tahoma"/>
                <a:ea typeface="Tahoma"/>
                <a:cs typeface="Tahoma"/>
                <a:sym typeface="Tahoma"/>
              </a:rPr>
              <a:t>High = </a:t>
            </a:r>
            <a:r>
              <a:rPr b="1" lang="en-US" sz="1800">
                <a:solidFill>
                  <a:srgbClr val="000000"/>
                </a:solidFill>
                <a:latin typeface="Tahoma"/>
                <a:ea typeface="Tahoma"/>
                <a:cs typeface="Tahoma"/>
                <a:sym typeface="Tahoma"/>
              </a:rPr>
              <a:t>7</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Clr>
                <a:srgbClr val="FFCC00"/>
              </a:buClr>
              <a:buSzPts val="1800"/>
              <a:buFont typeface="Tahoma"/>
              <a:buChar char="•"/>
            </a:pPr>
            <a:r>
              <a:rPr lang="en-US" sz="1800">
                <a:solidFill>
                  <a:srgbClr val="000000"/>
                </a:solidFill>
                <a:latin typeface="Tahoma"/>
                <a:ea typeface="Tahoma"/>
                <a:cs typeface="Tahoma"/>
                <a:sym typeface="Tahoma"/>
              </a:rPr>
              <a:t>Ternyata Kunci[4] adalah </a:t>
            </a:r>
            <a:r>
              <a:rPr b="1" lang="en-US" sz="1800">
                <a:solidFill>
                  <a:srgbClr val="000000"/>
                </a:solidFill>
                <a:latin typeface="Tahoma"/>
                <a:ea typeface="Tahoma"/>
                <a:cs typeface="Tahoma"/>
                <a:sym typeface="Tahoma"/>
              </a:rPr>
              <a:t>063</a:t>
            </a:r>
            <a:r>
              <a:rPr lang="en-US" sz="1800">
                <a:solidFill>
                  <a:srgbClr val="000000"/>
                </a:solidFill>
                <a:latin typeface="Tahoma"/>
                <a:ea typeface="Tahoma"/>
                <a:cs typeface="Tahoma"/>
                <a:sym typeface="Tahoma"/>
              </a:rPr>
              <a:t> yang lebih besar daripada </a:t>
            </a:r>
            <a:r>
              <a:rPr b="1" lang="en-US" sz="1800">
                <a:solidFill>
                  <a:srgbClr val="000000"/>
                </a:solidFill>
                <a:latin typeface="Tahoma"/>
                <a:ea typeface="Tahoma"/>
                <a:cs typeface="Tahoma"/>
                <a:sym typeface="Tahoma"/>
              </a:rPr>
              <a:t>060</a:t>
            </a:r>
            <a:r>
              <a:rPr lang="en-US" sz="1800">
                <a:solidFill>
                  <a:srgbClr val="000000"/>
                </a:solidFill>
                <a:latin typeface="Tahoma"/>
                <a:ea typeface="Tahoma"/>
                <a:cs typeface="Tahoma"/>
                <a:sym typeface="Tahoma"/>
              </a:rPr>
              <a:t>.</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Clr>
                <a:srgbClr val="FFCC00"/>
              </a:buClr>
              <a:buSzPts val="1800"/>
              <a:buFont typeface="Tahoma"/>
              <a:buChar char="•"/>
            </a:pPr>
            <a:r>
              <a:rPr lang="en-US" sz="1800">
                <a:solidFill>
                  <a:srgbClr val="000000"/>
                </a:solidFill>
                <a:latin typeface="Tahoma"/>
                <a:ea typeface="Tahoma"/>
                <a:cs typeface="Tahoma"/>
                <a:sym typeface="Tahoma"/>
              </a:rPr>
              <a:t>Berarti tidak ada kunci </a:t>
            </a:r>
            <a:r>
              <a:rPr b="1" lang="en-US" sz="1800">
                <a:solidFill>
                  <a:srgbClr val="000000"/>
                </a:solidFill>
                <a:latin typeface="Tahoma"/>
                <a:ea typeface="Tahoma"/>
                <a:cs typeface="Tahoma"/>
                <a:sym typeface="Tahoma"/>
              </a:rPr>
              <a:t>060.</a:t>
            </a:r>
            <a:r>
              <a:rPr lang="en-US" sz="1800">
                <a:solidFill>
                  <a:srgbClr val="000000"/>
                </a:solidFill>
                <a:latin typeface="Tahoma"/>
                <a:ea typeface="Tahoma"/>
                <a:cs typeface="Tahoma"/>
                <a:sym typeface="Tahoma"/>
              </a:rPr>
              <a:t> </a:t>
            </a:r>
            <a:endParaRPr sz="3200">
              <a:solidFill>
                <a:srgbClr val="000000"/>
              </a:solidFill>
              <a:latin typeface="Tahoma"/>
              <a:ea typeface="Tahoma"/>
              <a:cs typeface="Tahoma"/>
              <a:sym typeface="Tahom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5"/>
          <p:cNvSpPr txBox="1"/>
          <p:nvPr>
            <p:ph type="title"/>
          </p:nvPr>
        </p:nvSpPr>
        <p:spPr>
          <a:xfrm>
            <a:off x="306603" y="1209160"/>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Arial Black"/>
              <a:buNone/>
            </a:pPr>
            <a:r>
              <a:rPr lang="en-US" sz="4000">
                <a:solidFill>
                  <a:schemeClr val="dk1"/>
                </a:solidFill>
                <a:latin typeface="Arial Black"/>
                <a:ea typeface="Arial Black"/>
                <a:cs typeface="Arial Black"/>
                <a:sym typeface="Arial Black"/>
              </a:rPr>
              <a:t>Program</a:t>
            </a:r>
            <a:endParaRPr b="0" sz="4000">
              <a:solidFill>
                <a:schemeClr val="dk1"/>
              </a:solidFill>
              <a:latin typeface="Arial Black"/>
              <a:ea typeface="Arial Black"/>
              <a:cs typeface="Arial Black"/>
              <a:sym typeface="Arial Black"/>
            </a:endParaRPr>
          </a:p>
        </p:txBody>
      </p:sp>
      <p:pic>
        <p:nvPicPr>
          <p:cNvPr id="437" name="Google Shape;437;p45"/>
          <p:cNvPicPr preferRelativeResize="0"/>
          <p:nvPr/>
        </p:nvPicPr>
        <p:blipFill rotWithShape="1">
          <a:blip r:embed="rId3">
            <a:alphaModFix/>
          </a:blip>
          <a:srcRect b="0" l="0" r="0" t="0"/>
          <a:stretch/>
        </p:blipFill>
        <p:spPr>
          <a:xfrm>
            <a:off x="3263674" y="1016849"/>
            <a:ext cx="8733900" cy="5151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6"/>
          <p:cNvSpPr txBox="1"/>
          <p:nvPr>
            <p:ph type="title"/>
          </p:nvPr>
        </p:nvSpPr>
        <p:spPr>
          <a:xfrm>
            <a:off x="366553" y="1249060"/>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Arial Black"/>
              <a:buNone/>
            </a:pPr>
            <a:r>
              <a:rPr lang="en-US" sz="4000">
                <a:solidFill>
                  <a:schemeClr val="dk1"/>
                </a:solidFill>
                <a:latin typeface="Arial Black"/>
                <a:ea typeface="Arial Black"/>
                <a:cs typeface="Arial Black"/>
                <a:sym typeface="Arial Black"/>
              </a:rPr>
              <a:t>Soal-soal</a:t>
            </a:r>
            <a:endParaRPr b="0" sz="4000">
              <a:solidFill>
                <a:schemeClr val="dk1"/>
              </a:solidFill>
              <a:latin typeface="Arial Black"/>
              <a:ea typeface="Arial Black"/>
              <a:cs typeface="Arial Black"/>
              <a:sym typeface="Arial Black"/>
            </a:endParaRPr>
          </a:p>
        </p:txBody>
      </p:sp>
      <p:sp>
        <p:nvSpPr>
          <p:cNvPr id="443" name="Google Shape;443;p46"/>
          <p:cNvSpPr txBox="1"/>
          <p:nvPr/>
        </p:nvSpPr>
        <p:spPr>
          <a:xfrm>
            <a:off x="457200" y="2139025"/>
            <a:ext cx="8178900" cy="41721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CC00"/>
              </a:buClr>
              <a:buSzPts val="3200"/>
              <a:buFont typeface="Tahoma"/>
              <a:buChar char="•"/>
            </a:pPr>
            <a:r>
              <a:rPr lang="en-US" sz="3200">
                <a:solidFill>
                  <a:srgbClr val="000000"/>
                </a:solidFill>
                <a:latin typeface="Tahoma"/>
                <a:ea typeface="Tahoma"/>
                <a:cs typeface="Tahoma"/>
                <a:sym typeface="Tahoma"/>
              </a:rPr>
              <a:t>Cari tahu tentang cara penggunaan dan teknologi dari website-website pencari (search engine) yang ada di Internet!</a:t>
            </a:r>
            <a:endParaRPr sz="3200">
              <a:solidFill>
                <a:srgbClr val="000000"/>
              </a:solidFill>
              <a:latin typeface="Tahoma"/>
              <a:ea typeface="Tahoma"/>
              <a:cs typeface="Tahoma"/>
              <a:sym typeface="Tahoma"/>
            </a:endParaRPr>
          </a:p>
          <a:p>
            <a:pPr indent="-342900" lvl="0" marL="342900" rtl="0" algn="l">
              <a:lnSpc>
                <a:spcPct val="90000"/>
              </a:lnSpc>
              <a:spcBef>
                <a:spcPts val="640"/>
              </a:spcBef>
              <a:spcAft>
                <a:spcPts val="0"/>
              </a:spcAft>
              <a:buClr>
                <a:srgbClr val="FFCC00"/>
              </a:buClr>
              <a:buSzPts val="3200"/>
              <a:buFont typeface="Tahoma"/>
              <a:buChar char="•"/>
            </a:pPr>
            <a:r>
              <a:rPr lang="en-US" sz="3200">
                <a:solidFill>
                  <a:srgbClr val="000000"/>
                </a:solidFill>
                <a:latin typeface="Tahoma"/>
                <a:ea typeface="Tahoma"/>
                <a:cs typeface="Tahoma"/>
                <a:sym typeface="Tahoma"/>
              </a:rPr>
              <a:t>Cari tahu tentang Fibonacci Search!</a:t>
            </a:r>
            <a:endParaRPr sz="3200">
              <a:solidFill>
                <a:srgbClr val="000000"/>
              </a:solidFill>
              <a:latin typeface="Tahoma"/>
              <a:ea typeface="Tahoma"/>
              <a:cs typeface="Tahoma"/>
              <a:sym typeface="Tahoma"/>
            </a:endParaRPr>
          </a:p>
          <a:p>
            <a:pPr indent="-139700" lvl="0" marL="342900" rtl="0" algn="l">
              <a:lnSpc>
                <a:spcPct val="90000"/>
              </a:lnSpc>
              <a:spcBef>
                <a:spcPts val="640"/>
              </a:spcBef>
              <a:spcAft>
                <a:spcPts val="0"/>
              </a:spcAft>
              <a:buNone/>
            </a:pPr>
            <a:r>
              <a:t/>
            </a:r>
            <a:endParaRPr sz="3200">
              <a:solidFill>
                <a:srgbClr val="000000"/>
              </a:solidFill>
              <a:latin typeface="Tahoma"/>
              <a:ea typeface="Tahoma"/>
              <a:cs typeface="Tahoma"/>
              <a:sym typeface="Tahoma"/>
            </a:endParaRPr>
          </a:p>
          <a:p>
            <a:pPr indent="-139700" lvl="0" marL="342900" rtl="0" algn="l">
              <a:lnSpc>
                <a:spcPct val="90000"/>
              </a:lnSpc>
              <a:spcBef>
                <a:spcPts val="640"/>
              </a:spcBef>
              <a:spcAft>
                <a:spcPts val="0"/>
              </a:spcAft>
              <a:buNone/>
            </a:pPr>
            <a:r>
              <a:t/>
            </a:r>
            <a:endParaRPr sz="3200">
              <a:solidFill>
                <a:srgbClr val="000000"/>
              </a:solidFill>
              <a:latin typeface="Tahoma"/>
              <a:ea typeface="Tahoma"/>
              <a:cs typeface="Tahoma"/>
              <a:sym typeface="Tahoma"/>
            </a:endParaRPr>
          </a:p>
          <a:p>
            <a:pPr indent="-139700" lvl="0" marL="342900" rtl="0" algn="l">
              <a:lnSpc>
                <a:spcPct val="90000"/>
              </a:lnSpc>
              <a:spcBef>
                <a:spcPts val="640"/>
              </a:spcBef>
              <a:spcAft>
                <a:spcPts val="0"/>
              </a:spcAft>
              <a:buNone/>
            </a:pPr>
            <a:r>
              <a:t/>
            </a:r>
            <a:endParaRPr sz="3200">
              <a:solidFill>
                <a:srgbClr val="000000"/>
              </a:solidFill>
              <a:latin typeface="Tahoma"/>
              <a:ea typeface="Tahoma"/>
              <a:cs typeface="Tahoma"/>
              <a:sym typeface="Tahoma"/>
            </a:endParaRPr>
          </a:p>
          <a:p>
            <a:pPr indent="-342900" lvl="0" marL="342900" rtl="0" algn="l">
              <a:lnSpc>
                <a:spcPct val="90000"/>
              </a:lnSpc>
              <a:spcBef>
                <a:spcPts val="640"/>
              </a:spcBef>
              <a:spcAft>
                <a:spcPts val="0"/>
              </a:spcAft>
              <a:buClr>
                <a:srgbClr val="FFCC00"/>
              </a:buClr>
              <a:buSzPts val="3200"/>
              <a:buFont typeface="Tahoma"/>
              <a:buChar char="•"/>
            </a:pPr>
            <a:r>
              <a:rPr lang="en-US" sz="3200">
                <a:solidFill>
                  <a:srgbClr val="000000"/>
                </a:solidFill>
                <a:latin typeface="Tahoma"/>
                <a:ea typeface="Tahoma"/>
                <a:cs typeface="Tahoma"/>
                <a:sym typeface="Tahoma"/>
              </a:rPr>
              <a:t>NEXT : </a:t>
            </a:r>
            <a:r>
              <a:rPr b="1" lang="en-US" sz="3200">
                <a:solidFill>
                  <a:srgbClr val="000000"/>
                </a:solidFill>
                <a:latin typeface="Tahoma"/>
                <a:ea typeface="Tahoma"/>
                <a:cs typeface="Tahoma"/>
                <a:sym typeface="Tahoma"/>
              </a:rPr>
              <a:t>Sorting Array</a:t>
            </a:r>
            <a:r>
              <a:rPr lang="en-US" sz="3200">
                <a:solidFill>
                  <a:srgbClr val="000000"/>
                </a:solidFill>
                <a:latin typeface="Tahoma"/>
                <a:ea typeface="Tahoma"/>
                <a:cs typeface="Tahoma"/>
                <a:sym typeface="Tahoma"/>
              </a:rPr>
              <a:t>!</a:t>
            </a:r>
            <a:endParaRPr sz="3200">
              <a:solidFill>
                <a:srgbClr val="000000"/>
              </a:solidFill>
              <a:latin typeface="Tahoma"/>
              <a:ea typeface="Tahoma"/>
              <a:cs typeface="Tahoma"/>
              <a:sym typeface="Tahom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7"/>
          <p:cNvSpPr txBox="1"/>
          <p:nvPr>
            <p:ph type="title"/>
          </p:nvPr>
        </p:nvSpPr>
        <p:spPr>
          <a:xfrm>
            <a:off x="2939011" y="5075952"/>
            <a:ext cx="6313977" cy="937266"/>
          </a:xfrm>
          <a:prstGeom prst="rect">
            <a:avLst/>
          </a:prstGeom>
          <a:solidFill>
            <a:srgbClr val="F5AA2D"/>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3600"/>
              <a:buFont typeface="Raleway Thin"/>
              <a:buNone/>
            </a:pPr>
            <a:r>
              <a:rPr lang="en-US"/>
              <a:t>TERIMA KASIH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6"/>
          <p:cNvSpPr txBox="1"/>
          <p:nvPr>
            <p:ph type="title"/>
          </p:nvPr>
        </p:nvSpPr>
        <p:spPr>
          <a:xfrm>
            <a:off x="339928" y="1262435"/>
            <a:ext cx="11578802" cy="79694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Definisi Array</a:t>
            </a:r>
            <a:endParaRPr/>
          </a:p>
        </p:txBody>
      </p:sp>
      <p:sp>
        <p:nvSpPr>
          <p:cNvPr id="183" name="Google Shape;183;p16"/>
          <p:cNvSpPr txBox="1"/>
          <p:nvPr>
            <p:ph idx="1" type="body"/>
          </p:nvPr>
        </p:nvSpPr>
        <p:spPr>
          <a:xfrm>
            <a:off x="339725" y="2238375"/>
            <a:ext cx="11579005" cy="3937000"/>
          </a:xfrm>
          <a:prstGeom prst="rect">
            <a:avLst/>
          </a:prstGeom>
          <a:noFill/>
          <a:ln>
            <a:noFill/>
          </a:ln>
        </p:spPr>
        <p:txBody>
          <a:bodyPr anchorCtr="0" anchor="t" bIns="45700" lIns="91425" spcFirstLastPara="1" rIns="91425" wrap="square" tIns="45700">
            <a:normAutofit fontScale="85000" lnSpcReduction="20000"/>
          </a:bodyPr>
          <a:lstStyle/>
          <a:p>
            <a:pPr indent="-379730" lvl="0" marL="457200" rtl="0" algn="l">
              <a:lnSpc>
                <a:spcPct val="150000"/>
              </a:lnSpc>
              <a:spcBef>
                <a:spcPts val="1000"/>
              </a:spcBef>
              <a:spcAft>
                <a:spcPts val="0"/>
              </a:spcAft>
              <a:buSzPct val="100000"/>
              <a:buChar char="•"/>
            </a:pPr>
            <a:r>
              <a:rPr lang="en-US"/>
              <a:t>Array : a finite ordered set of homogenous elements</a:t>
            </a:r>
            <a:endParaRPr/>
          </a:p>
          <a:p>
            <a:pPr indent="-379730" lvl="0" marL="457200" rtl="0" algn="l">
              <a:lnSpc>
                <a:spcPct val="150000"/>
              </a:lnSpc>
              <a:spcBef>
                <a:spcPts val="0"/>
              </a:spcBef>
              <a:spcAft>
                <a:spcPts val="0"/>
              </a:spcAft>
              <a:buSzPct val="100000"/>
              <a:buChar char="•"/>
            </a:pPr>
            <a:r>
              <a:rPr lang="en-US"/>
              <a:t>Elemen-elemen array tersusun secara berderet dan dapat diakses secara random di dalam memori.</a:t>
            </a:r>
            <a:endParaRPr/>
          </a:p>
          <a:p>
            <a:pPr indent="-379730" lvl="0" marL="457200" rtl="0" algn="l">
              <a:lnSpc>
                <a:spcPct val="150000"/>
              </a:lnSpc>
              <a:spcBef>
                <a:spcPts val="0"/>
              </a:spcBef>
              <a:spcAft>
                <a:spcPts val="0"/>
              </a:spcAft>
              <a:buSzPct val="100000"/>
              <a:buChar char="•"/>
            </a:pPr>
            <a:r>
              <a:rPr lang="en-US"/>
              <a:t>Array memiliki alamat yang besebelahan/berdampingan tergantung lebar tipe datanya.</a:t>
            </a:r>
            <a:endParaRPr/>
          </a:p>
          <a:p>
            <a:pPr indent="-379730" lvl="0" marL="457200" rtl="0" algn="l">
              <a:lnSpc>
                <a:spcPct val="150000"/>
              </a:lnSpc>
              <a:spcBef>
                <a:spcPts val="0"/>
              </a:spcBef>
              <a:spcAft>
                <a:spcPts val="0"/>
              </a:spcAft>
              <a:buSzPct val="100000"/>
              <a:buChar char="•"/>
            </a:pPr>
            <a:r>
              <a:rPr lang="en-US"/>
              <a:t>Array dapat berupa array 1 dimensi, 2 dimensi, bahkan n-dimensi.</a:t>
            </a:r>
            <a:endParaRPr/>
          </a:p>
          <a:p>
            <a:pPr indent="-379730" lvl="0" marL="457200" rtl="0" algn="l">
              <a:lnSpc>
                <a:spcPct val="150000"/>
              </a:lnSpc>
              <a:spcBef>
                <a:spcPts val="0"/>
              </a:spcBef>
              <a:spcAft>
                <a:spcPts val="0"/>
              </a:spcAft>
              <a:buSzPct val="100000"/>
              <a:buChar char="•"/>
            </a:pPr>
            <a:r>
              <a:rPr lang="en-US"/>
              <a:t>Elemen-elemen array bertipe data sama dan bisa berisi nilai yang sama atau berbeda-beda.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7"/>
          <p:cNvSpPr txBox="1"/>
          <p:nvPr>
            <p:ph type="title"/>
          </p:nvPr>
        </p:nvSpPr>
        <p:spPr>
          <a:xfrm>
            <a:off x="339928" y="1262435"/>
            <a:ext cx="11578802" cy="79694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Ilustrasi Array 1 Dimensi char</a:t>
            </a:r>
            <a:endParaRPr/>
          </a:p>
        </p:txBody>
      </p:sp>
      <p:grpSp>
        <p:nvGrpSpPr>
          <p:cNvPr id="189" name="Google Shape;189;p17"/>
          <p:cNvGrpSpPr/>
          <p:nvPr/>
        </p:nvGrpSpPr>
        <p:grpSpPr>
          <a:xfrm>
            <a:off x="339925" y="2059375"/>
            <a:ext cx="10204825" cy="2315925"/>
            <a:chOff x="1134" y="12546"/>
            <a:chExt cx="10800" cy="1560"/>
          </a:xfrm>
        </p:grpSpPr>
        <p:sp>
          <p:nvSpPr>
            <p:cNvPr id="190" name="Google Shape;190;p17"/>
            <p:cNvSpPr txBox="1"/>
            <p:nvPr/>
          </p:nvSpPr>
          <p:spPr>
            <a:xfrm>
              <a:off x="1134" y="12546"/>
              <a:ext cx="10800" cy="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Times New Roman"/>
                <a:ea typeface="Times New Roman"/>
                <a:cs typeface="Times New Roman"/>
                <a:sym typeface="Times New Roman"/>
              </a:endParaRPr>
            </a:p>
          </p:txBody>
        </p:sp>
        <p:sp>
          <p:nvSpPr>
            <p:cNvPr id="191" name="Google Shape;191;p17"/>
            <p:cNvSpPr txBox="1"/>
            <p:nvPr/>
          </p:nvSpPr>
          <p:spPr>
            <a:xfrm>
              <a:off x="1314" y="13086"/>
              <a:ext cx="6900" cy="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Times New Roman"/>
                <a:ea typeface="Times New Roman"/>
                <a:cs typeface="Times New Roman"/>
                <a:sym typeface="Times New Roman"/>
              </a:endParaRPr>
            </a:p>
          </p:txBody>
        </p:sp>
        <p:cxnSp>
          <p:nvCxnSpPr>
            <p:cNvPr id="192" name="Google Shape;192;p17"/>
            <p:cNvCxnSpPr/>
            <p:nvPr/>
          </p:nvCxnSpPr>
          <p:spPr>
            <a:xfrm>
              <a:off x="2036" y="13086"/>
              <a:ext cx="0" cy="600"/>
            </a:xfrm>
            <a:prstGeom prst="straightConnector1">
              <a:avLst/>
            </a:prstGeom>
            <a:noFill/>
            <a:ln cap="flat" cmpd="sng" w="9525">
              <a:solidFill>
                <a:srgbClr val="000000"/>
              </a:solidFill>
              <a:prstDash val="solid"/>
              <a:miter lim="800000"/>
              <a:headEnd len="med" w="med" type="none"/>
              <a:tailEnd len="med" w="med" type="none"/>
            </a:ln>
          </p:spPr>
        </p:cxnSp>
        <p:cxnSp>
          <p:nvCxnSpPr>
            <p:cNvPr id="193" name="Google Shape;193;p17"/>
            <p:cNvCxnSpPr/>
            <p:nvPr/>
          </p:nvCxnSpPr>
          <p:spPr>
            <a:xfrm>
              <a:off x="2934" y="13086"/>
              <a:ext cx="0" cy="600"/>
            </a:xfrm>
            <a:prstGeom prst="straightConnector1">
              <a:avLst/>
            </a:prstGeom>
            <a:noFill/>
            <a:ln cap="flat" cmpd="sng" w="9525">
              <a:solidFill>
                <a:srgbClr val="000000"/>
              </a:solidFill>
              <a:prstDash val="solid"/>
              <a:miter lim="800000"/>
              <a:headEnd len="med" w="med" type="none"/>
              <a:tailEnd len="med" w="med" type="none"/>
            </a:ln>
          </p:spPr>
        </p:cxnSp>
        <p:cxnSp>
          <p:nvCxnSpPr>
            <p:cNvPr id="194" name="Google Shape;194;p17"/>
            <p:cNvCxnSpPr/>
            <p:nvPr/>
          </p:nvCxnSpPr>
          <p:spPr>
            <a:xfrm>
              <a:off x="3836" y="13086"/>
              <a:ext cx="0" cy="600"/>
            </a:xfrm>
            <a:prstGeom prst="straightConnector1">
              <a:avLst/>
            </a:prstGeom>
            <a:noFill/>
            <a:ln cap="flat" cmpd="sng" w="9525">
              <a:solidFill>
                <a:srgbClr val="000000"/>
              </a:solidFill>
              <a:prstDash val="solid"/>
              <a:miter lim="800000"/>
              <a:headEnd len="med" w="med" type="none"/>
              <a:tailEnd len="med" w="med" type="none"/>
            </a:ln>
          </p:spPr>
        </p:cxnSp>
        <p:cxnSp>
          <p:nvCxnSpPr>
            <p:cNvPr id="195" name="Google Shape;195;p17"/>
            <p:cNvCxnSpPr/>
            <p:nvPr/>
          </p:nvCxnSpPr>
          <p:spPr>
            <a:xfrm>
              <a:off x="4734" y="13086"/>
              <a:ext cx="0" cy="600"/>
            </a:xfrm>
            <a:prstGeom prst="straightConnector1">
              <a:avLst/>
            </a:prstGeom>
            <a:noFill/>
            <a:ln cap="flat" cmpd="sng" w="9525">
              <a:solidFill>
                <a:srgbClr val="000000"/>
              </a:solidFill>
              <a:prstDash val="solid"/>
              <a:miter lim="800000"/>
              <a:headEnd len="med" w="med" type="none"/>
              <a:tailEnd len="med" w="med" type="none"/>
            </a:ln>
          </p:spPr>
        </p:cxnSp>
        <p:cxnSp>
          <p:nvCxnSpPr>
            <p:cNvPr id="196" name="Google Shape;196;p17"/>
            <p:cNvCxnSpPr/>
            <p:nvPr/>
          </p:nvCxnSpPr>
          <p:spPr>
            <a:xfrm>
              <a:off x="5635" y="13086"/>
              <a:ext cx="0" cy="600"/>
            </a:xfrm>
            <a:prstGeom prst="straightConnector1">
              <a:avLst/>
            </a:prstGeom>
            <a:noFill/>
            <a:ln cap="flat" cmpd="sng" w="9525">
              <a:solidFill>
                <a:srgbClr val="000000"/>
              </a:solidFill>
              <a:prstDash val="solid"/>
              <a:miter lim="800000"/>
              <a:headEnd len="med" w="med" type="none"/>
              <a:tailEnd len="med" w="med" type="none"/>
            </a:ln>
          </p:spPr>
        </p:cxnSp>
        <p:cxnSp>
          <p:nvCxnSpPr>
            <p:cNvPr id="197" name="Google Shape;197;p17"/>
            <p:cNvCxnSpPr/>
            <p:nvPr/>
          </p:nvCxnSpPr>
          <p:spPr>
            <a:xfrm>
              <a:off x="6534" y="13086"/>
              <a:ext cx="0" cy="600"/>
            </a:xfrm>
            <a:prstGeom prst="straightConnector1">
              <a:avLst/>
            </a:prstGeom>
            <a:noFill/>
            <a:ln cap="flat" cmpd="sng" w="9525">
              <a:solidFill>
                <a:srgbClr val="000000"/>
              </a:solidFill>
              <a:prstDash val="solid"/>
              <a:miter lim="800000"/>
              <a:headEnd len="med" w="med" type="none"/>
              <a:tailEnd len="med" w="med" type="none"/>
            </a:ln>
          </p:spPr>
        </p:cxnSp>
        <p:cxnSp>
          <p:nvCxnSpPr>
            <p:cNvPr id="198" name="Google Shape;198;p17"/>
            <p:cNvCxnSpPr/>
            <p:nvPr/>
          </p:nvCxnSpPr>
          <p:spPr>
            <a:xfrm>
              <a:off x="7435" y="13086"/>
              <a:ext cx="0" cy="600"/>
            </a:xfrm>
            <a:prstGeom prst="straightConnector1">
              <a:avLst/>
            </a:prstGeom>
            <a:noFill/>
            <a:ln cap="flat" cmpd="sng" w="9525">
              <a:solidFill>
                <a:srgbClr val="000000"/>
              </a:solidFill>
              <a:prstDash val="solid"/>
              <a:miter lim="800000"/>
              <a:headEnd len="med" w="med" type="none"/>
              <a:tailEnd len="med" w="med" type="none"/>
            </a:ln>
          </p:spPr>
        </p:cxnSp>
        <p:sp>
          <p:nvSpPr>
            <p:cNvPr id="199" name="Google Shape;199;p17"/>
            <p:cNvSpPr txBox="1"/>
            <p:nvPr/>
          </p:nvSpPr>
          <p:spPr>
            <a:xfrm>
              <a:off x="1314" y="12786"/>
              <a:ext cx="6900" cy="3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Times New Roman"/>
                <a:buNone/>
              </a:pPr>
              <a:r>
                <a:rPr b="1" lang="en-US" sz="1200">
                  <a:latin typeface="Times New Roman"/>
                  <a:ea typeface="Times New Roman"/>
                  <a:cs typeface="Times New Roman"/>
                  <a:sym typeface="Times New Roman"/>
                </a:rPr>
                <a:t>      </a:t>
              </a:r>
              <a:r>
                <a:rPr b="1" i="0" lang="en-US" sz="1200" u="none">
                  <a:solidFill>
                    <a:srgbClr val="000000"/>
                  </a:solidFill>
                  <a:latin typeface="Times New Roman"/>
                  <a:ea typeface="Times New Roman"/>
                  <a:cs typeface="Times New Roman"/>
                  <a:sym typeface="Times New Roman"/>
                </a:rPr>
                <a:t>0	</a:t>
              </a:r>
              <a:r>
                <a:rPr b="1" lang="en-US" sz="1200">
                  <a:latin typeface="Times New Roman"/>
                  <a:ea typeface="Times New Roman"/>
                  <a:cs typeface="Times New Roman"/>
                  <a:sym typeface="Times New Roman"/>
                </a:rPr>
                <a:t>             </a:t>
              </a:r>
              <a:r>
                <a:rPr b="1" i="0" lang="en-US" sz="1200" u="none">
                  <a:solidFill>
                    <a:srgbClr val="000000"/>
                  </a:solidFill>
                  <a:latin typeface="Times New Roman"/>
                  <a:ea typeface="Times New Roman"/>
                  <a:cs typeface="Times New Roman"/>
                  <a:sym typeface="Times New Roman"/>
                </a:rPr>
                <a:t>1		2</a:t>
              </a:r>
              <a:r>
                <a:rPr b="1" lang="en-US" sz="1200">
                  <a:latin typeface="Times New Roman"/>
                  <a:ea typeface="Times New Roman"/>
                  <a:cs typeface="Times New Roman"/>
                  <a:sym typeface="Times New Roman"/>
                </a:rPr>
                <a:t>	         </a:t>
              </a:r>
              <a:r>
                <a:rPr b="1" i="0" lang="en-US" sz="1200" u="none">
                  <a:solidFill>
                    <a:srgbClr val="000000"/>
                  </a:solidFill>
                  <a:latin typeface="Times New Roman"/>
                  <a:ea typeface="Times New Roman"/>
                  <a:cs typeface="Times New Roman"/>
                  <a:sym typeface="Times New Roman"/>
                </a:rPr>
                <a:t>3		        4	</a:t>
              </a:r>
              <a:r>
                <a:rPr b="1" lang="en-US" sz="1200">
                  <a:latin typeface="Times New Roman"/>
                  <a:ea typeface="Times New Roman"/>
                  <a:cs typeface="Times New Roman"/>
                  <a:sym typeface="Times New Roman"/>
                </a:rPr>
                <a:t>                  </a:t>
              </a:r>
              <a:r>
                <a:rPr b="1" i="0" lang="en-US" sz="1200" u="none">
                  <a:solidFill>
                    <a:srgbClr val="000000"/>
                  </a:solidFill>
                  <a:latin typeface="Times New Roman"/>
                  <a:ea typeface="Times New Roman"/>
                  <a:cs typeface="Times New Roman"/>
                  <a:sym typeface="Times New Roman"/>
                </a:rPr>
                <a:t>5		     6	</a:t>
              </a:r>
              <a:r>
                <a:rPr b="1" lang="en-US" sz="1200">
                  <a:latin typeface="Times New Roman"/>
                  <a:ea typeface="Times New Roman"/>
                  <a:cs typeface="Times New Roman"/>
                  <a:sym typeface="Times New Roman"/>
                </a:rPr>
                <a:t>             </a:t>
              </a:r>
              <a:r>
                <a:rPr b="1" i="0" lang="en-US" sz="1200" u="none">
                  <a:solidFill>
                    <a:srgbClr val="000000"/>
                  </a:solidFill>
                  <a:latin typeface="Times New Roman"/>
                  <a:ea typeface="Times New Roman"/>
                  <a:cs typeface="Times New Roman"/>
                  <a:sym typeface="Times New Roman"/>
                </a:rPr>
                <a:t>7</a:t>
              </a:r>
              <a:endParaRPr/>
            </a:p>
          </p:txBody>
        </p:sp>
        <p:sp>
          <p:nvSpPr>
            <p:cNvPr id="200" name="Google Shape;200;p17"/>
            <p:cNvSpPr txBox="1"/>
            <p:nvPr/>
          </p:nvSpPr>
          <p:spPr>
            <a:xfrm>
              <a:off x="1314" y="13806"/>
              <a:ext cx="6900" cy="3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Times New Roman"/>
                <a:buNone/>
              </a:pPr>
              <a:r>
                <a:rPr b="1" lang="en-US" sz="1200">
                  <a:latin typeface="Times New Roman"/>
                  <a:ea typeface="Times New Roman"/>
                  <a:cs typeface="Times New Roman"/>
                  <a:sym typeface="Times New Roman"/>
                </a:rPr>
                <a:t>    </a:t>
              </a:r>
              <a:r>
                <a:rPr b="1" i="0" lang="en-US" sz="1200" u="none">
                  <a:solidFill>
                    <a:srgbClr val="000000"/>
                  </a:solidFill>
                  <a:latin typeface="Times New Roman"/>
                  <a:ea typeface="Times New Roman"/>
                  <a:cs typeface="Times New Roman"/>
                  <a:sym typeface="Times New Roman"/>
                </a:rPr>
                <a:t>21da         21db                21dc               21dd              21de             21df               21e0             21e1</a:t>
              </a:r>
              <a:endParaRPr/>
            </a:p>
          </p:txBody>
        </p:sp>
        <p:sp>
          <p:nvSpPr>
            <p:cNvPr id="201" name="Google Shape;201;p17"/>
            <p:cNvSpPr txBox="1"/>
            <p:nvPr/>
          </p:nvSpPr>
          <p:spPr>
            <a:xfrm>
              <a:off x="8413" y="13265"/>
              <a:ext cx="1200" cy="3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Times New Roman"/>
                <a:buNone/>
              </a:pPr>
              <a:r>
                <a:rPr b="1" i="0" lang="en-US" sz="1000" u="none">
                  <a:solidFill>
                    <a:srgbClr val="000000"/>
                  </a:solidFill>
                  <a:latin typeface="Times New Roman"/>
                  <a:ea typeface="Times New Roman"/>
                  <a:cs typeface="Times New Roman"/>
                  <a:sym typeface="Times New Roman"/>
                </a:rPr>
                <a:t>value</a:t>
              </a:r>
              <a:endParaRPr/>
            </a:p>
          </p:txBody>
        </p:sp>
        <p:sp>
          <p:nvSpPr>
            <p:cNvPr id="202" name="Google Shape;202;p17"/>
            <p:cNvSpPr txBox="1"/>
            <p:nvPr/>
          </p:nvSpPr>
          <p:spPr>
            <a:xfrm>
              <a:off x="8413" y="13804"/>
              <a:ext cx="1200" cy="3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Times New Roman"/>
                <a:buNone/>
              </a:pPr>
              <a:r>
                <a:rPr b="1" i="0" lang="en-US" sz="1000" u="none">
                  <a:solidFill>
                    <a:srgbClr val="000000"/>
                  </a:solidFill>
                  <a:latin typeface="Times New Roman"/>
                  <a:ea typeface="Times New Roman"/>
                  <a:cs typeface="Times New Roman"/>
                  <a:sym typeface="Times New Roman"/>
                </a:rPr>
                <a:t>alamat</a:t>
              </a:r>
              <a:endParaRPr/>
            </a:p>
          </p:txBody>
        </p:sp>
      </p:grpSp>
      <p:pic>
        <p:nvPicPr>
          <p:cNvPr id="203" name="Google Shape;203;p17"/>
          <p:cNvPicPr preferRelativeResize="0"/>
          <p:nvPr/>
        </p:nvPicPr>
        <p:blipFill rotWithShape="1">
          <a:blip r:embed="rId3">
            <a:alphaModFix/>
          </a:blip>
          <a:srcRect b="0" l="0" r="0" t="0"/>
          <a:stretch/>
        </p:blipFill>
        <p:spPr>
          <a:xfrm>
            <a:off x="339925" y="4375300"/>
            <a:ext cx="4033475" cy="2048600"/>
          </a:xfrm>
          <a:prstGeom prst="rect">
            <a:avLst/>
          </a:prstGeom>
          <a:noFill/>
          <a:ln>
            <a:noFill/>
          </a:ln>
        </p:spPr>
      </p:pic>
      <p:pic>
        <p:nvPicPr>
          <p:cNvPr id="204" name="Google Shape;204;p17"/>
          <p:cNvPicPr preferRelativeResize="0"/>
          <p:nvPr/>
        </p:nvPicPr>
        <p:blipFill rotWithShape="1">
          <a:blip r:embed="rId4">
            <a:alphaModFix/>
          </a:blip>
          <a:srcRect b="0" l="0" r="0" t="0"/>
          <a:stretch/>
        </p:blipFill>
        <p:spPr>
          <a:xfrm>
            <a:off x="8881475" y="2366112"/>
            <a:ext cx="1943100" cy="2951162"/>
          </a:xfrm>
          <a:prstGeom prst="rect">
            <a:avLst/>
          </a:prstGeom>
          <a:noFill/>
          <a:ln>
            <a:noFill/>
          </a:ln>
        </p:spPr>
      </p:pic>
      <p:sp>
        <p:nvSpPr>
          <p:cNvPr id="205" name="Google Shape;205;p17"/>
          <p:cNvSpPr txBox="1"/>
          <p:nvPr/>
        </p:nvSpPr>
        <p:spPr>
          <a:xfrm>
            <a:off x="7227466" y="2366097"/>
            <a:ext cx="906300" cy="4455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Times New Roman"/>
              <a:buNone/>
            </a:pPr>
            <a:r>
              <a:rPr b="1" lang="en-US" sz="1000">
                <a:latin typeface="Times New Roman"/>
                <a:ea typeface="Times New Roman"/>
                <a:cs typeface="Times New Roman"/>
                <a:sym typeface="Times New Roman"/>
              </a:rPr>
              <a:t>indeks</a:t>
            </a:r>
            <a:endParaRPr/>
          </a:p>
        </p:txBody>
      </p:sp>
      <p:sp>
        <p:nvSpPr>
          <p:cNvPr id="206" name="Google Shape;206;p17"/>
          <p:cNvSpPr txBox="1"/>
          <p:nvPr/>
        </p:nvSpPr>
        <p:spPr>
          <a:xfrm>
            <a:off x="4373399" y="5466725"/>
            <a:ext cx="2508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%x adalah hexadesimal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8"/>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Ilustrasi Array 1 Dimensi int</a:t>
            </a:r>
            <a:endParaRPr/>
          </a:p>
        </p:txBody>
      </p:sp>
      <p:grpSp>
        <p:nvGrpSpPr>
          <p:cNvPr id="212" name="Google Shape;212;p18"/>
          <p:cNvGrpSpPr/>
          <p:nvPr/>
        </p:nvGrpSpPr>
        <p:grpSpPr>
          <a:xfrm>
            <a:off x="339925" y="2059375"/>
            <a:ext cx="10204825" cy="2315925"/>
            <a:chOff x="1134" y="12546"/>
            <a:chExt cx="10800" cy="1560"/>
          </a:xfrm>
        </p:grpSpPr>
        <p:sp>
          <p:nvSpPr>
            <p:cNvPr id="213" name="Google Shape;213;p18"/>
            <p:cNvSpPr txBox="1"/>
            <p:nvPr/>
          </p:nvSpPr>
          <p:spPr>
            <a:xfrm>
              <a:off x="1134" y="12546"/>
              <a:ext cx="10800" cy="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Times New Roman"/>
                <a:ea typeface="Times New Roman"/>
                <a:cs typeface="Times New Roman"/>
                <a:sym typeface="Times New Roman"/>
              </a:endParaRPr>
            </a:p>
          </p:txBody>
        </p:sp>
        <p:sp>
          <p:nvSpPr>
            <p:cNvPr id="214" name="Google Shape;214;p18"/>
            <p:cNvSpPr txBox="1"/>
            <p:nvPr/>
          </p:nvSpPr>
          <p:spPr>
            <a:xfrm>
              <a:off x="1314" y="13086"/>
              <a:ext cx="6900" cy="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Times New Roman"/>
                <a:ea typeface="Times New Roman"/>
                <a:cs typeface="Times New Roman"/>
                <a:sym typeface="Times New Roman"/>
              </a:endParaRPr>
            </a:p>
          </p:txBody>
        </p:sp>
        <p:cxnSp>
          <p:nvCxnSpPr>
            <p:cNvPr id="215" name="Google Shape;215;p18"/>
            <p:cNvCxnSpPr/>
            <p:nvPr/>
          </p:nvCxnSpPr>
          <p:spPr>
            <a:xfrm>
              <a:off x="2036" y="13086"/>
              <a:ext cx="0" cy="600"/>
            </a:xfrm>
            <a:prstGeom prst="straightConnector1">
              <a:avLst/>
            </a:prstGeom>
            <a:noFill/>
            <a:ln cap="flat" cmpd="sng" w="9525">
              <a:solidFill>
                <a:srgbClr val="000000"/>
              </a:solidFill>
              <a:prstDash val="solid"/>
              <a:miter lim="800000"/>
              <a:headEnd len="med" w="med" type="none"/>
              <a:tailEnd len="med" w="med" type="none"/>
            </a:ln>
          </p:spPr>
        </p:cxnSp>
        <p:cxnSp>
          <p:nvCxnSpPr>
            <p:cNvPr id="216" name="Google Shape;216;p18"/>
            <p:cNvCxnSpPr/>
            <p:nvPr/>
          </p:nvCxnSpPr>
          <p:spPr>
            <a:xfrm>
              <a:off x="2934" y="13086"/>
              <a:ext cx="0" cy="600"/>
            </a:xfrm>
            <a:prstGeom prst="straightConnector1">
              <a:avLst/>
            </a:prstGeom>
            <a:noFill/>
            <a:ln cap="flat" cmpd="sng" w="9525">
              <a:solidFill>
                <a:srgbClr val="000000"/>
              </a:solidFill>
              <a:prstDash val="solid"/>
              <a:miter lim="800000"/>
              <a:headEnd len="med" w="med" type="none"/>
              <a:tailEnd len="med" w="med" type="none"/>
            </a:ln>
          </p:spPr>
        </p:cxnSp>
        <p:cxnSp>
          <p:nvCxnSpPr>
            <p:cNvPr id="217" name="Google Shape;217;p18"/>
            <p:cNvCxnSpPr/>
            <p:nvPr/>
          </p:nvCxnSpPr>
          <p:spPr>
            <a:xfrm>
              <a:off x="3836" y="13086"/>
              <a:ext cx="0" cy="600"/>
            </a:xfrm>
            <a:prstGeom prst="straightConnector1">
              <a:avLst/>
            </a:prstGeom>
            <a:noFill/>
            <a:ln cap="flat" cmpd="sng" w="9525">
              <a:solidFill>
                <a:srgbClr val="000000"/>
              </a:solidFill>
              <a:prstDash val="solid"/>
              <a:miter lim="800000"/>
              <a:headEnd len="med" w="med" type="none"/>
              <a:tailEnd len="med" w="med" type="none"/>
            </a:ln>
          </p:spPr>
        </p:cxnSp>
        <p:cxnSp>
          <p:nvCxnSpPr>
            <p:cNvPr id="218" name="Google Shape;218;p18"/>
            <p:cNvCxnSpPr/>
            <p:nvPr/>
          </p:nvCxnSpPr>
          <p:spPr>
            <a:xfrm>
              <a:off x="4734" y="13086"/>
              <a:ext cx="0" cy="600"/>
            </a:xfrm>
            <a:prstGeom prst="straightConnector1">
              <a:avLst/>
            </a:prstGeom>
            <a:noFill/>
            <a:ln cap="flat" cmpd="sng" w="9525">
              <a:solidFill>
                <a:srgbClr val="000000"/>
              </a:solidFill>
              <a:prstDash val="solid"/>
              <a:miter lim="800000"/>
              <a:headEnd len="med" w="med" type="none"/>
              <a:tailEnd len="med" w="med" type="none"/>
            </a:ln>
          </p:spPr>
        </p:cxnSp>
        <p:cxnSp>
          <p:nvCxnSpPr>
            <p:cNvPr id="219" name="Google Shape;219;p18"/>
            <p:cNvCxnSpPr/>
            <p:nvPr/>
          </p:nvCxnSpPr>
          <p:spPr>
            <a:xfrm>
              <a:off x="5635" y="13086"/>
              <a:ext cx="0" cy="600"/>
            </a:xfrm>
            <a:prstGeom prst="straightConnector1">
              <a:avLst/>
            </a:prstGeom>
            <a:noFill/>
            <a:ln cap="flat" cmpd="sng" w="9525">
              <a:solidFill>
                <a:srgbClr val="000000"/>
              </a:solidFill>
              <a:prstDash val="solid"/>
              <a:miter lim="800000"/>
              <a:headEnd len="med" w="med" type="none"/>
              <a:tailEnd len="med" w="med" type="none"/>
            </a:ln>
          </p:spPr>
        </p:cxnSp>
        <p:cxnSp>
          <p:nvCxnSpPr>
            <p:cNvPr id="220" name="Google Shape;220;p18"/>
            <p:cNvCxnSpPr/>
            <p:nvPr/>
          </p:nvCxnSpPr>
          <p:spPr>
            <a:xfrm>
              <a:off x="6534" y="13086"/>
              <a:ext cx="0" cy="600"/>
            </a:xfrm>
            <a:prstGeom prst="straightConnector1">
              <a:avLst/>
            </a:prstGeom>
            <a:noFill/>
            <a:ln cap="flat" cmpd="sng" w="9525">
              <a:solidFill>
                <a:srgbClr val="000000"/>
              </a:solidFill>
              <a:prstDash val="solid"/>
              <a:miter lim="800000"/>
              <a:headEnd len="med" w="med" type="none"/>
              <a:tailEnd len="med" w="med" type="none"/>
            </a:ln>
          </p:spPr>
        </p:cxnSp>
        <p:cxnSp>
          <p:nvCxnSpPr>
            <p:cNvPr id="221" name="Google Shape;221;p18"/>
            <p:cNvCxnSpPr/>
            <p:nvPr/>
          </p:nvCxnSpPr>
          <p:spPr>
            <a:xfrm>
              <a:off x="7435" y="13086"/>
              <a:ext cx="0" cy="600"/>
            </a:xfrm>
            <a:prstGeom prst="straightConnector1">
              <a:avLst/>
            </a:prstGeom>
            <a:noFill/>
            <a:ln cap="flat" cmpd="sng" w="9525">
              <a:solidFill>
                <a:srgbClr val="000000"/>
              </a:solidFill>
              <a:prstDash val="solid"/>
              <a:miter lim="800000"/>
              <a:headEnd len="med" w="med" type="none"/>
              <a:tailEnd len="med" w="med" type="none"/>
            </a:ln>
          </p:spPr>
        </p:cxnSp>
        <p:sp>
          <p:nvSpPr>
            <p:cNvPr id="222" name="Google Shape;222;p18"/>
            <p:cNvSpPr txBox="1"/>
            <p:nvPr/>
          </p:nvSpPr>
          <p:spPr>
            <a:xfrm>
              <a:off x="1314" y="12786"/>
              <a:ext cx="6900" cy="3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Times New Roman"/>
                <a:buNone/>
              </a:pPr>
              <a:r>
                <a:rPr b="1" lang="en-US" sz="1200">
                  <a:latin typeface="Times New Roman"/>
                  <a:ea typeface="Times New Roman"/>
                  <a:cs typeface="Times New Roman"/>
                  <a:sym typeface="Times New Roman"/>
                </a:rPr>
                <a:t>      </a:t>
              </a:r>
              <a:r>
                <a:rPr b="1" i="0" lang="en-US" sz="1200" u="none">
                  <a:solidFill>
                    <a:srgbClr val="000000"/>
                  </a:solidFill>
                  <a:latin typeface="Times New Roman"/>
                  <a:ea typeface="Times New Roman"/>
                  <a:cs typeface="Times New Roman"/>
                  <a:sym typeface="Times New Roman"/>
                </a:rPr>
                <a:t>0	</a:t>
              </a:r>
              <a:r>
                <a:rPr b="1" lang="en-US" sz="1200">
                  <a:latin typeface="Times New Roman"/>
                  <a:ea typeface="Times New Roman"/>
                  <a:cs typeface="Times New Roman"/>
                  <a:sym typeface="Times New Roman"/>
                </a:rPr>
                <a:t>             </a:t>
              </a:r>
              <a:r>
                <a:rPr b="1" i="0" lang="en-US" sz="1200" u="none">
                  <a:solidFill>
                    <a:srgbClr val="000000"/>
                  </a:solidFill>
                  <a:latin typeface="Times New Roman"/>
                  <a:ea typeface="Times New Roman"/>
                  <a:cs typeface="Times New Roman"/>
                  <a:sym typeface="Times New Roman"/>
                </a:rPr>
                <a:t>1		2</a:t>
              </a:r>
              <a:r>
                <a:rPr b="1" lang="en-US" sz="1200">
                  <a:latin typeface="Times New Roman"/>
                  <a:ea typeface="Times New Roman"/>
                  <a:cs typeface="Times New Roman"/>
                  <a:sym typeface="Times New Roman"/>
                </a:rPr>
                <a:t>	         </a:t>
              </a:r>
              <a:r>
                <a:rPr b="1" i="0" lang="en-US" sz="1200" u="none">
                  <a:solidFill>
                    <a:srgbClr val="000000"/>
                  </a:solidFill>
                  <a:latin typeface="Times New Roman"/>
                  <a:ea typeface="Times New Roman"/>
                  <a:cs typeface="Times New Roman"/>
                  <a:sym typeface="Times New Roman"/>
                </a:rPr>
                <a:t>3		        4	</a:t>
              </a:r>
              <a:r>
                <a:rPr b="1" lang="en-US" sz="1200">
                  <a:latin typeface="Times New Roman"/>
                  <a:ea typeface="Times New Roman"/>
                  <a:cs typeface="Times New Roman"/>
                  <a:sym typeface="Times New Roman"/>
                </a:rPr>
                <a:t>                  </a:t>
              </a:r>
              <a:r>
                <a:rPr b="1" i="0" lang="en-US" sz="1200" u="none">
                  <a:solidFill>
                    <a:srgbClr val="000000"/>
                  </a:solidFill>
                  <a:latin typeface="Times New Roman"/>
                  <a:ea typeface="Times New Roman"/>
                  <a:cs typeface="Times New Roman"/>
                  <a:sym typeface="Times New Roman"/>
                </a:rPr>
                <a:t>5		     6	</a:t>
              </a:r>
              <a:r>
                <a:rPr b="1" lang="en-US" sz="1200">
                  <a:latin typeface="Times New Roman"/>
                  <a:ea typeface="Times New Roman"/>
                  <a:cs typeface="Times New Roman"/>
                  <a:sym typeface="Times New Roman"/>
                </a:rPr>
                <a:t>             </a:t>
              </a:r>
              <a:r>
                <a:rPr b="1" i="0" lang="en-US" sz="1200" u="none">
                  <a:solidFill>
                    <a:srgbClr val="000000"/>
                  </a:solidFill>
                  <a:latin typeface="Times New Roman"/>
                  <a:ea typeface="Times New Roman"/>
                  <a:cs typeface="Times New Roman"/>
                  <a:sym typeface="Times New Roman"/>
                </a:rPr>
                <a:t>7</a:t>
              </a:r>
              <a:endParaRPr/>
            </a:p>
          </p:txBody>
        </p:sp>
        <p:sp>
          <p:nvSpPr>
            <p:cNvPr id="223" name="Google Shape;223;p18"/>
            <p:cNvSpPr txBox="1"/>
            <p:nvPr/>
          </p:nvSpPr>
          <p:spPr>
            <a:xfrm>
              <a:off x="1314" y="13806"/>
              <a:ext cx="6900" cy="3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Times New Roman"/>
                <a:buNone/>
              </a:pPr>
              <a:r>
                <a:rPr b="1" lang="en-US" sz="1200">
                  <a:latin typeface="Times New Roman"/>
                  <a:ea typeface="Times New Roman"/>
                  <a:cs typeface="Times New Roman"/>
                  <a:sym typeface="Times New Roman"/>
                </a:rPr>
                <a:t>    </a:t>
              </a:r>
              <a:r>
                <a:rPr b="1" i="0" lang="en-US" sz="1200" u="none">
                  <a:solidFill>
                    <a:srgbClr val="000000"/>
                  </a:solidFill>
                  <a:latin typeface="Times New Roman"/>
                  <a:ea typeface="Times New Roman"/>
                  <a:cs typeface="Times New Roman"/>
                  <a:sym typeface="Times New Roman"/>
                </a:rPr>
                <a:t>21d</a:t>
              </a:r>
              <a:r>
                <a:rPr b="1" lang="en-US" sz="1200">
                  <a:latin typeface="Times New Roman"/>
                  <a:ea typeface="Times New Roman"/>
                  <a:cs typeface="Times New Roman"/>
                  <a:sym typeface="Times New Roman"/>
                </a:rPr>
                <a:t>2</a:t>
              </a:r>
              <a:r>
                <a:rPr b="1" i="0" lang="en-US" sz="1200" u="none">
                  <a:solidFill>
                    <a:srgbClr val="000000"/>
                  </a:solidFill>
                  <a:latin typeface="Times New Roman"/>
                  <a:ea typeface="Times New Roman"/>
                  <a:cs typeface="Times New Roman"/>
                  <a:sym typeface="Times New Roman"/>
                </a:rPr>
                <a:t>         21d</a:t>
              </a:r>
              <a:r>
                <a:rPr b="1" lang="en-US" sz="1200">
                  <a:latin typeface="Times New Roman"/>
                  <a:ea typeface="Times New Roman"/>
                  <a:cs typeface="Times New Roman"/>
                  <a:sym typeface="Times New Roman"/>
                </a:rPr>
                <a:t>4</a:t>
              </a:r>
              <a:r>
                <a:rPr b="1" i="0" lang="en-US" sz="1200" u="none">
                  <a:solidFill>
                    <a:srgbClr val="000000"/>
                  </a:solidFill>
                  <a:latin typeface="Times New Roman"/>
                  <a:ea typeface="Times New Roman"/>
                  <a:cs typeface="Times New Roman"/>
                  <a:sym typeface="Times New Roman"/>
                </a:rPr>
                <a:t>                21d</a:t>
              </a:r>
              <a:r>
                <a:rPr b="1" lang="en-US" sz="1200">
                  <a:latin typeface="Times New Roman"/>
                  <a:ea typeface="Times New Roman"/>
                  <a:cs typeface="Times New Roman"/>
                  <a:sym typeface="Times New Roman"/>
                </a:rPr>
                <a:t>6</a:t>
              </a:r>
              <a:r>
                <a:rPr b="1" i="0" lang="en-US" sz="1200" u="none">
                  <a:solidFill>
                    <a:srgbClr val="000000"/>
                  </a:solidFill>
                  <a:latin typeface="Times New Roman"/>
                  <a:ea typeface="Times New Roman"/>
                  <a:cs typeface="Times New Roman"/>
                  <a:sym typeface="Times New Roman"/>
                </a:rPr>
                <a:t>               21d</a:t>
              </a:r>
              <a:r>
                <a:rPr b="1" lang="en-US" sz="1200">
                  <a:latin typeface="Times New Roman"/>
                  <a:ea typeface="Times New Roman"/>
                  <a:cs typeface="Times New Roman"/>
                  <a:sym typeface="Times New Roman"/>
                </a:rPr>
                <a:t>8</a:t>
              </a:r>
              <a:r>
                <a:rPr b="1" i="0" lang="en-US" sz="1200" u="none">
                  <a:solidFill>
                    <a:srgbClr val="000000"/>
                  </a:solidFill>
                  <a:latin typeface="Times New Roman"/>
                  <a:ea typeface="Times New Roman"/>
                  <a:cs typeface="Times New Roman"/>
                  <a:sym typeface="Times New Roman"/>
                </a:rPr>
                <a:t>              21d</a:t>
              </a:r>
              <a:r>
                <a:rPr b="1" lang="en-US" sz="1200">
                  <a:latin typeface="Times New Roman"/>
                  <a:ea typeface="Times New Roman"/>
                  <a:cs typeface="Times New Roman"/>
                  <a:sym typeface="Times New Roman"/>
                </a:rPr>
                <a:t>a</a:t>
              </a:r>
              <a:r>
                <a:rPr b="1" i="0" lang="en-US" sz="1200" u="none">
                  <a:solidFill>
                    <a:srgbClr val="000000"/>
                  </a:solidFill>
                  <a:latin typeface="Times New Roman"/>
                  <a:ea typeface="Times New Roman"/>
                  <a:cs typeface="Times New Roman"/>
                  <a:sym typeface="Times New Roman"/>
                </a:rPr>
                <a:t>             21d</a:t>
              </a:r>
              <a:r>
                <a:rPr b="1" lang="en-US" sz="1200">
                  <a:latin typeface="Times New Roman"/>
                  <a:ea typeface="Times New Roman"/>
                  <a:cs typeface="Times New Roman"/>
                  <a:sym typeface="Times New Roman"/>
                </a:rPr>
                <a:t>c</a:t>
              </a:r>
              <a:r>
                <a:rPr b="1" i="0" lang="en-US" sz="1200" u="none">
                  <a:solidFill>
                    <a:srgbClr val="000000"/>
                  </a:solidFill>
                  <a:latin typeface="Times New Roman"/>
                  <a:ea typeface="Times New Roman"/>
                  <a:cs typeface="Times New Roman"/>
                  <a:sym typeface="Times New Roman"/>
                </a:rPr>
                <a:t>               21</a:t>
              </a:r>
              <a:r>
                <a:rPr b="1" lang="en-US" sz="1200">
                  <a:latin typeface="Times New Roman"/>
                  <a:ea typeface="Times New Roman"/>
                  <a:cs typeface="Times New Roman"/>
                  <a:sym typeface="Times New Roman"/>
                </a:rPr>
                <a:t>de</a:t>
              </a:r>
              <a:r>
                <a:rPr b="1" i="0" lang="en-US" sz="1200" u="none">
                  <a:solidFill>
                    <a:srgbClr val="000000"/>
                  </a:solidFill>
                  <a:latin typeface="Times New Roman"/>
                  <a:ea typeface="Times New Roman"/>
                  <a:cs typeface="Times New Roman"/>
                  <a:sym typeface="Times New Roman"/>
                </a:rPr>
                <a:t>             21e</a:t>
              </a:r>
              <a:r>
                <a:rPr b="1" lang="en-US" sz="1200">
                  <a:latin typeface="Times New Roman"/>
                  <a:ea typeface="Times New Roman"/>
                  <a:cs typeface="Times New Roman"/>
                  <a:sym typeface="Times New Roman"/>
                </a:rPr>
                <a:t>0</a:t>
              </a:r>
              <a:endParaRPr/>
            </a:p>
          </p:txBody>
        </p:sp>
        <p:sp>
          <p:nvSpPr>
            <p:cNvPr id="224" name="Google Shape;224;p18"/>
            <p:cNvSpPr txBox="1"/>
            <p:nvPr/>
          </p:nvSpPr>
          <p:spPr>
            <a:xfrm>
              <a:off x="8413" y="13265"/>
              <a:ext cx="1200" cy="3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Times New Roman"/>
                <a:buNone/>
              </a:pPr>
              <a:r>
                <a:rPr b="1" i="0" lang="en-US" sz="1000" u="none">
                  <a:solidFill>
                    <a:srgbClr val="000000"/>
                  </a:solidFill>
                  <a:latin typeface="Times New Roman"/>
                  <a:ea typeface="Times New Roman"/>
                  <a:cs typeface="Times New Roman"/>
                  <a:sym typeface="Times New Roman"/>
                </a:rPr>
                <a:t>value</a:t>
              </a:r>
              <a:endParaRPr/>
            </a:p>
          </p:txBody>
        </p:sp>
        <p:sp>
          <p:nvSpPr>
            <p:cNvPr id="225" name="Google Shape;225;p18"/>
            <p:cNvSpPr txBox="1"/>
            <p:nvPr/>
          </p:nvSpPr>
          <p:spPr>
            <a:xfrm>
              <a:off x="8413" y="13804"/>
              <a:ext cx="1200" cy="3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Times New Roman"/>
                <a:buNone/>
              </a:pPr>
              <a:r>
                <a:rPr b="1" i="0" lang="en-US" sz="1000" u="none">
                  <a:solidFill>
                    <a:srgbClr val="000000"/>
                  </a:solidFill>
                  <a:latin typeface="Times New Roman"/>
                  <a:ea typeface="Times New Roman"/>
                  <a:cs typeface="Times New Roman"/>
                  <a:sym typeface="Times New Roman"/>
                </a:rPr>
                <a:t>alamat</a:t>
              </a:r>
              <a:endParaRPr/>
            </a:p>
          </p:txBody>
        </p:sp>
      </p:grpSp>
      <p:sp>
        <p:nvSpPr>
          <p:cNvPr id="226" name="Google Shape;226;p18"/>
          <p:cNvSpPr txBox="1"/>
          <p:nvPr/>
        </p:nvSpPr>
        <p:spPr>
          <a:xfrm>
            <a:off x="7227466" y="2366097"/>
            <a:ext cx="906300" cy="4455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Times New Roman"/>
              <a:buNone/>
            </a:pPr>
            <a:r>
              <a:rPr b="1" lang="en-US" sz="1000">
                <a:latin typeface="Times New Roman"/>
                <a:ea typeface="Times New Roman"/>
                <a:cs typeface="Times New Roman"/>
                <a:sym typeface="Times New Roman"/>
              </a:rPr>
              <a:t>indeks</a:t>
            </a:r>
            <a:endParaRPr/>
          </a:p>
        </p:txBody>
      </p:sp>
      <p:sp>
        <p:nvSpPr>
          <p:cNvPr id="227" name="Google Shape;227;p18"/>
          <p:cNvSpPr txBox="1"/>
          <p:nvPr/>
        </p:nvSpPr>
        <p:spPr>
          <a:xfrm>
            <a:off x="4373399" y="5466725"/>
            <a:ext cx="2508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%x adalah hexadesimal</a:t>
            </a:r>
            <a:endParaRPr/>
          </a:p>
        </p:txBody>
      </p:sp>
      <p:pic>
        <p:nvPicPr>
          <p:cNvPr id="228" name="Google Shape;228;p18"/>
          <p:cNvPicPr preferRelativeResize="0"/>
          <p:nvPr/>
        </p:nvPicPr>
        <p:blipFill rotWithShape="1">
          <a:blip r:embed="rId3">
            <a:alphaModFix/>
          </a:blip>
          <a:srcRect b="0" l="0" r="0" t="0"/>
          <a:stretch/>
        </p:blipFill>
        <p:spPr>
          <a:xfrm>
            <a:off x="339925" y="4375300"/>
            <a:ext cx="4033475" cy="2054725"/>
          </a:xfrm>
          <a:prstGeom prst="rect">
            <a:avLst/>
          </a:prstGeom>
          <a:noFill/>
          <a:ln>
            <a:noFill/>
          </a:ln>
        </p:spPr>
      </p:pic>
      <p:pic>
        <p:nvPicPr>
          <p:cNvPr id="229" name="Google Shape;229;p18"/>
          <p:cNvPicPr preferRelativeResize="0"/>
          <p:nvPr/>
        </p:nvPicPr>
        <p:blipFill rotWithShape="1">
          <a:blip r:embed="rId4">
            <a:alphaModFix/>
          </a:blip>
          <a:srcRect b="0" l="0" r="0" t="0"/>
          <a:stretch/>
        </p:blipFill>
        <p:spPr>
          <a:xfrm>
            <a:off x="8626762" y="2366100"/>
            <a:ext cx="2525712" cy="3311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9"/>
          <p:cNvSpPr txBox="1"/>
          <p:nvPr>
            <p:ph type="title"/>
          </p:nvPr>
        </p:nvSpPr>
        <p:spPr>
          <a:xfrm>
            <a:off x="339928" y="1262435"/>
            <a:ext cx="11578802" cy="79694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Pengaksesan Elemen Array</a:t>
            </a:r>
            <a:endParaRPr/>
          </a:p>
        </p:txBody>
      </p:sp>
      <p:sp>
        <p:nvSpPr>
          <p:cNvPr id="235" name="Google Shape;235;p19"/>
          <p:cNvSpPr txBox="1"/>
          <p:nvPr>
            <p:ph idx="1" type="body"/>
          </p:nvPr>
        </p:nvSpPr>
        <p:spPr>
          <a:xfrm>
            <a:off x="339725" y="2238375"/>
            <a:ext cx="11579100" cy="4125000"/>
          </a:xfrm>
          <a:prstGeom prst="rect">
            <a:avLst/>
          </a:prstGeom>
          <a:noFill/>
          <a:ln>
            <a:noFill/>
          </a:ln>
        </p:spPr>
        <p:txBody>
          <a:bodyPr anchorCtr="0" anchor="t" bIns="45700" lIns="91425" spcFirstLastPara="1" rIns="91425" wrap="square" tIns="45700">
            <a:noAutofit/>
          </a:bodyPr>
          <a:lstStyle/>
          <a:p>
            <a:pPr indent="-184150" lvl="0" marL="228600" rtl="0" algn="l">
              <a:lnSpc>
                <a:spcPct val="130000"/>
              </a:lnSpc>
              <a:spcBef>
                <a:spcPts val="1000"/>
              </a:spcBef>
              <a:spcAft>
                <a:spcPts val="0"/>
              </a:spcAft>
              <a:buClr>
                <a:schemeClr val="dk1"/>
              </a:buClr>
              <a:buSzPts val="2100"/>
              <a:buChar char="•"/>
            </a:pPr>
            <a:r>
              <a:rPr lang="en-US" sz="2100"/>
              <a:t>Elemen-elemen array dapat diakses oleh program menggunakan suatu indeks tertentu secara random ataupun berurutan</a:t>
            </a:r>
            <a:endParaRPr sz="2100"/>
          </a:p>
          <a:p>
            <a:pPr indent="-184150" lvl="0" marL="228600" rtl="0" algn="l">
              <a:lnSpc>
                <a:spcPct val="130000"/>
              </a:lnSpc>
              <a:spcBef>
                <a:spcPts val="1000"/>
              </a:spcBef>
              <a:spcAft>
                <a:spcPts val="0"/>
              </a:spcAft>
              <a:buClr>
                <a:schemeClr val="dk1"/>
              </a:buClr>
              <a:buSzPts val="2100"/>
              <a:buChar char="•"/>
            </a:pPr>
            <a:r>
              <a:rPr lang="en-US" sz="2100"/>
              <a:t>Pengisian dan pengambilan nilai pada indeks tertentu dapat dilakukan dengan mengeset nilai atau menampilkan nilai pada indeks yang dimaksud.</a:t>
            </a:r>
            <a:endParaRPr sz="2100"/>
          </a:p>
          <a:p>
            <a:pPr indent="-184150" lvl="0" marL="228600" rtl="0" algn="l">
              <a:lnSpc>
                <a:spcPct val="130000"/>
              </a:lnSpc>
              <a:spcBef>
                <a:spcPts val="1000"/>
              </a:spcBef>
              <a:spcAft>
                <a:spcPts val="0"/>
              </a:spcAft>
              <a:buClr>
                <a:schemeClr val="dk1"/>
              </a:buClr>
              <a:buSzPts val="2100"/>
              <a:buChar char="•"/>
            </a:pPr>
            <a:r>
              <a:rPr lang="en-US" sz="2100"/>
              <a:t>Dalam C, tidak terdapat error handling terhadap batasan nilai indeks, apakah indeks tersebut berada di dalam indeks array yang sudah didefinisikan atau belum.  Hal ini merupakan tanggung jawab programmer.  Sehingga jika programmer mengakses indeks yang salah, maka nilai yang dihasilkan akan berbeda atau rusak karena mengakses alamat memori yang tidak sesuai.</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339928" y="1262435"/>
            <a:ext cx="11578802" cy="79694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Contoh array 1 dimensi</a:t>
            </a:r>
            <a:endParaRPr/>
          </a:p>
        </p:txBody>
      </p:sp>
      <p:sp>
        <p:nvSpPr>
          <p:cNvPr id="241" name="Google Shape;241;p20"/>
          <p:cNvSpPr txBox="1"/>
          <p:nvPr>
            <p:ph idx="1" type="body"/>
          </p:nvPr>
        </p:nvSpPr>
        <p:spPr>
          <a:xfrm>
            <a:off x="339925" y="2059375"/>
            <a:ext cx="11222400" cy="41757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1600"/>
              <a:buFont typeface="Courier"/>
              <a:buNone/>
            </a:pPr>
            <a:r>
              <a:rPr b="1" lang="en-US" sz="1600">
                <a:latin typeface="Courier"/>
                <a:ea typeface="Courier"/>
                <a:cs typeface="Courier"/>
                <a:sym typeface="Courier"/>
              </a:rPr>
              <a:t>char huruf[9];</a:t>
            </a:r>
            <a:endParaRPr sz="3200">
              <a:latin typeface="Tahoma"/>
              <a:ea typeface="Tahoma"/>
              <a:cs typeface="Tahoma"/>
              <a:sym typeface="Tahoma"/>
            </a:endParaRPr>
          </a:p>
          <a:p>
            <a:pPr indent="-342900" lvl="0" marL="342900" rtl="0" algn="l">
              <a:lnSpc>
                <a:spcPct val="80000"/>
              </a:lnSpc>
              <a:spcBef>
                <a:spcPts val="320"/>
              </a:spcBef>
              <a:spcAft>
                <a:spcPts val="0"/>
              </a:spcAft>
              <a:buClr>
                <a:schemeClr val="dk1"/>
              </a:buClr>
              <a:buSzPts val="1600"/>
              <a:buFont typeface="Courier"/>
              <a:buNone/>
            </a:pPr>
            <a:r>
              <a:rPr b="1" lang="en-US" sz="1600">
                <a:latin typeface="Courier"/>
                <a:ea typeface="Courier"/>
                <a:cs typeface="Courier"/>
                <a:sym typeface="Courier"/>
              </a:rPr>
              <a:t>int umur[10];</a:t>
            </a:r>
            <a:endParaRPr sz="3200">
              <a:latin typeface="Tahoma"/>
              <a:ea typeface="Tahoma"/>
              <a:cs typeface="Tahoma"/>
              <a:sym typeface="Tahoma"/>
            </a:endParaRPr>
          </a:p>
          <a:p>
            <a:pPr indent="-342900" lvl="0" marL="342900" rtl="0" algn="l">
              <a:lnSpc>
                <a:spcPct val="80000"/>
              </a:lnSpc>
              <a:spcBef>
                <a:spcPts val="320"/>
              </a:spcBef>
              <a:spcAft>
                <a:spcPts val="0"/>
              </a:spcAft>
              <a:buClr>
                <a:schemeClr val="dk1"/>
              </a:buClr>
              <a:buSzPts val="1600"/>
              <a:buFont typeface="Courier"/>
              <a:buNone/>
            </a:pPr>
            <a:r>
              <a:rPr b="1" lang="en-US" sz="1600">
                <a:latin typeface="Courier"/>
                <a:ea typeface="Courier"/>
                <a:cs typeface="Courier"/>
                <a:sym typeface="Courier"/>
              </a:rPr>
              <a:t>int kondisi[2] = {0,1}</a:t>
            </a:r>
            <a:endParaRPr sz="3200">
              <a:latin typeface="Tahoma"/>
              <a:ea typeface="Tahoma"/>
              <a:cs typeface="Tahoma"/>
              <a:sym typeface="Tahoma"/>
            </a:endParaRPr>
          </a:p>
          <a:p>
            <a:pPr indent="-342900" lvl="0" marL="342900" rtl="0" algn="l">
              <a:lnSpc>
                <a:spcPct val="80000"/>
              </a:lnSpc>
              <a:spcBef>
                <a:spcPts val="320"/>
              </a:spcBef>
              <a:spcAft>
                <a:spcPts val="0"/>
              </a:spcAft>
              <a:buNone/>
            </a:pPr>
            <a:r>
              <a:rPr b="1" lang="en-US" sz="1600">
                <a:latin typeface="Courier"/>
                <a:ea typeface="Courier"/>
                <a:cs typeface="Courier"/>
                <a:sym typeface="Courier"/>
              </a:rPr>
              <a:t>int arr_dinamis[] = {1,2,3}</a:t>
            </a:r>
            <a:endParaRPr b="1" sz="1600">
              <a:latin typeface="Courier"/>
              <a:ea typeface="Courier"/>
              <a:cs typeface="Courier"/>
              <a:sym typeface="Courier"/>
            </a:endParaRPr>
          </a:p>
          <a:p>
            <a:pPr indent="-342900" lvl="0" marL="342900" rtl="0" algn="l">
              <a:lnSpc>
                <a:spcPct val="80000"/>
              </a:lnSpc>
              <a:spcBef>
                <a:spcPts val="320"/>
              </a:spcBef>
              <a:spcAft>
                <a:spcPts val="0"/>
              </a:spcAft>
              <a:buNone/>
            </a:pPr>
            <a:r>
              <a:t/>
            </a:r>
            <a:endParaRPr b="1" sz="1600">
              <a:latin typeface="Courier"/>
              <a:ea typeface="Courier"/>
              <a:cs typeface="Courier"/>
              <a:sym typeface="Courier"/>
            </a:endParaRPr>
          </a:p>
          <a:p>
            <a:pPr indent="-349250" lvl="0" marL="457200" rtl="0" algn="l">
              <a:lnSpc>
                <a:spcPct val="150000"/>
              </a:lnSpc>
              <a:spcBef>
                <a:spcPts val="320"/>
              </a:spcBef>
              <a:spcAft>
                <a:spcPts val="0"/>
              </a:spcAft>
              <a:buSzPts val="1900"/>
              <a:buFont typeface="Raleway"/>
              <a:buChar char="•"/>
            </a:pPr>
            <a:r>
              <a:rPr lang="en-US" sz="1900"/>
              <a:t>Tanda [] disebut juga “elemen yang ke- ...“. Misalnya </a:t>
            </a:r>
            <a:r>
              <a:rPr lang="en-US" sz="1900">
                <a:latin typeface="Courier"/>
                <a:ea typeface="Courier"/>
                <a:cs typeface="Courier"/>
                <a:sym typeface="Courier"/>
              </a:rPr>
              <a:t>kondisi[0]</a:t>
            </a:r>
            <a:r>
              <a:rPr lang="en-US" sz="1900"/>
              <a:t>berarti array kondisi elemen yang ke nol.</a:t>
            </a:r>
            <a:endParaRPr sz="1900"/>
          </a:p>
          <a:p>
            <a:pPr indent="-349250" lvl="0" marL="457200" rtl="0" algn="l">
              <a:lnSpc>
                <a:spcPct val="150000"/>
              </a:lnSpc>
              <a:spcBef>
                <a:spcPts val="0"/>
              </a:spcBef>
              <a:spcAft>
                <a:spcPts val="0"/>
              </a:spcAft>
              <a:buSzPts val="1900"/>
              <a:buFont typeface="Raleway"/>
              <a:buChar char="•"/>
            </a:pPr>
            <a:r>
              <a:rPr lang="en-US" sz="1900"/>
              <a:t>Array yang sudah dipesan, misalnya 10 tempat tidak harus diisi semuanya, bisa saja hanya diisi 5 elemen saja, baik secara berurutan maupun tidak.  Namun pada kondisi yang tidak sepenuhnya terisi tersebut, tempat pemesanan di memori tetap sebanyak 10 tempat, jadi tempat yang tidak terisi tetap akan terpesan dan dibiarkan kosong.</a:t>
            </a:r>
            <a:endParaRPr sz="1900"/>
          </a:p>
          <a:p>
            <a:pPr indent="-349250" lvl="0" marL="457200" rtl="0" algn="l">
              <a:lnSpc>
                <a:spcPct val="150000"/>
              </a:lnSpc>
              <a:spcBef>
                <a:spcPts val="0"/>
              </a:spcBef>
              <a:spcAft>
                <a:spcPts val="0"/>
              </a:spcAft>
              <a:buSzPts val="1900"/>
              <a:buFont typeface="Raleway"/>
              <a:buChar char="•"/>
            </a:pPr>
            <a:r>
              <a:rPr lang="en-US" sz="1900"/>
              <a:t>Kita </a:t>
            </a:r>
            <a:r>
              <a:rPr b="1" lang="en-US" sz="1900"/>
              <a:t>tidak dapat</a:t>
            </a:r>
            <a:r>
              <a:rPr lang="en-US" sz="1900"/>
              <a:t> mendeklarasikan array dinamis tanpa inisialisasi!</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1"/>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Contoh-contoh lain</a:t>
            </a:r>
            <a:endParaRPr/>
          </a:p>
        </p:txBody>
      </p:sp>
      <p:sp>
        <p:nvSpPr>
          <p:cNvPr id="247" name="Google Shape;247;p21"/>
          <p:cNvSpPr txBox="1"/>
          <p:nvPr>
            <p:ph idx="1" type="body"/>
          </p:nvPr>
        </p:nvSpPr>
        <p:spPr>
          <a:xfrm>
            <a:off x="339925" y="2288250"/>
            <a:ext cx="11222400" cy="3751800"/>
          </a:xfrm>
          <a:prstGeom prst="rect">
            <a:avLst/>
          </a:prstGeom>
          <a:noFill/>
          <a:ln>
            <a:noFill/>
          </a:ln>
        </p:spPr>
        <p:txBody>
          <a:bodyPr anchorCtr="0" anchor="t" bIns="45700" lIns="91425" spcFirstLastPara="1" rIns="91425" wrap="square" tIns="45700">
            <a:noAutofit/>
          </a:bodyPr>
          <a:lstStyle/>
          <a:p>
            <a:pPr indent="-581660" lvl="0" marL="514350" rtl="0" algn="l">
              <a:lnSpc>
                <a:spcPct val="150000"/>
              </a:lnSpc>
              <a:spcBef>
                <a:spcPts val="0"/>
              </a:spcBef>
              <a:spcAft>
                <a:spcPts val="0"/>
              </a:spcAft>
              <a:buClr>
                <a:schemeClr val="dk1"/>
              </a:buClr>
              <a:buSzPts val="2810"/>
              <a:buFont typeface="Calibri"/>
              <a:buChar char="•"/>
            </a:pPr>
            <a:r>
              <a:rPr lang="en-US" sz="2810"/>
              <a:t>Bagaimana menginputkan dan menampilkan array?</a:t>
            </a:r>
            <a:endParaRPr sz="2810"/>
          </a:p>
          <a:p>
            <a:pPr indent="-581660" lvl="0" marL="514350" rtl="0" algn="l">
              <a:lnSpc>
                <a:spcPct val="150000"/>
              </a:lnSpc>
              <a:spcBef>
                <a:spcPts val="0"/>
              </a:spcBef>
              <a:spcAft>
                <a:spcPts val="0"/>
              </a:spcAft>
              <a:buClr>
                <a:schemeClr val="dk1"/>
              </a:buClr>
              <a:buSzPts val="2810"/>
              <a:buFont typeface="Calibri"/>
              <a:buChar char="•"/>
            </a:pPr>
            <a:r>
              <a:rPr lang="en-US" sz="2810"/>
              <a:t>Manipulasi array 1 dimensi?</a:t>
            </a:r>
            <a:endParaRPr sz="2810"/>
          </a:p>
          <a:p>
            <a:pPr indent="-581660" lvl="0" marL="514350" rtl="0" algn="l">
              <a:lnSpc>
                <a:spcPct val="150000"/>
              </a:lnSpc>
              <a:spcBef>
                <a:spcPts val="0"/>
              </a:spcBef>
              <a:spcAft>
                <a:spcPts val="0"/>
              </a:spcAft>
              <a:buClr>
                <a:schemeClr val="dk1"/>
              </a:buClr>
              <a:buSzPts val="2810"/>
              <a:buFont typeface="Calibri"/>
              <a:buChar char="•"/>
            </a:pPr>
            <a:r>
              <a:rPr lang="en-US" sz="2810"/>
              <a:t>Array tanpa inisialisasi langsung ditampilkan?</a:t>
            </a:r>
            <a:endParaRPr sz="2810"/>
          </a:p>
          <a:p>
            <a:pPr indent="-581660" lvl="0" marL="514350" rtl="0" algn="l">
              <a:lnSpc>
                <a:spcPct val="150000"/>
              </a:lnSpc>
              <a:spcBef>
                <a:spcPts val="0"/>
              </a:spcBef>
              <a:spcAft>
                <a:spcPts val="0"/>
              </a:spcAft>
              <a:buClr>
                <a:schemeClr val="dk1"/>
              </a:buClr>
              <a:buSzPts val="2810"/>
              <a:buFont typeface="Calibri"/>
              <a:buChar char="•"/>
            </a:pPr>
            <a:r>
              <a:rPr lang="en-US" sz="2810"/>
              <a:t>Array inisialisasi dengan 0?</a:t>
            </a:r>
            <a:endParaRPr sz="2810"/>
          </a:p>
          <a:p>
            <a:pPr indent="-581660" lvl="0" marL="514350" rtl="0" algn="l">
              <a:lnSpc>
                <a:spcPct val="150000"/>
              </a:lnSpc>
              <a:spcBef>
                <a:spcPts val="0"/>
              </a:spcBef>
              <a:spcAft>
                <a:spcPts val="0"/>
              </a:spcAft>
              <a:buClr>
                <a:schemeClr val="dk1"/>
              </a:buClr>
              <a:buSzPts val="2810"/>
              <a:buFont typeface="Calibri"/>
              <a:buChar char="•"/>
            </a:pPr>
            <a:r>
              <a:rPr lang="en-US" sz="2810"/>
              <a:t>Array inisialisasi hanya 2 elemen pertama?</a:t>
            </a:r>
            <a:endParaRPr sz="281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