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Raleway"/>
      <p:regular r:id="rId41"/>
      <p:bold r:id="rId42"/>
      <p:italic r:id="rId43"/>
      <p:boldItalic r:id="rId44"/>
    </p:embeddedFont>
    <p:embeddedFont>
      <p:font typeface="Raleway Thin"/>
      <p:bold r:id="rId45"/>
      <p:boldItalic r:id="rId46"/>
    </p:embeddedFont>
    <p:embeddedFont>
      <p:font typeface="Tahoma"/>
      <p:regular r:id="rId47"/>
      <p:bold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alewayThin-boldItalic.fntdata"/><Relationship Id="rId45" Type="http://schemas.openxmlformats.org/officeDocument/2006/relationships/font" Target="fonts/RalewayTh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Tahoma-bold.fntdata"/><Relationship Id="rId47" Type="http://schemas.openxmlformats.org/officeDocument/2006/relationships/font" Target="fonts/Tahoma-regular.fntdata"/><Relationship Id="rId49"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cf4e09b7b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ccf4e09b7b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cf4e09b7b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ccf4e09b7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9ef13f49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c9ef13f494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9ef13f49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c9ef13f49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9ef13f49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c9ef13f49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9ef13f494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c9ef13f49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575cd22b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d575cd22b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575cd22b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d575cd22b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575cd22b3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d575cd22b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575cd22b3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d575cd22b3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575cd22b3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d575cd22b3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575cd22b3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d575cd22b3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575cd22b3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d575cd22b3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575cd22b3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d575cd22b3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575cd22b3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d575cd22b3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575cd22b3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d575cd22b3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575cd22b3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d575cd22b3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575cd22b3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d575cd22b3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575cd22b3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d575cd22b3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575cd22b3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d575cd22b3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36793abd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c36793ab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575cd22b3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d575cd22b3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575cd22b3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d575cd22b3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575cd22b3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d575cd22b3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575cd22b3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d575cd22b3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575cd22b3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d575cd22b3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575cd22b3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d575cd22b3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cf4e09b7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ccf4e09b7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cf4e09b7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ccf4e09b7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cf4e09b7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ccf4e09b7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cf4e09b7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ccf4e09b7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cf4e09b7b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ccf4e09b7b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 name="Google Shape;17;p2"/>
          <p:cNvPicPr preferRelativeResize="0"/>
          <p:nvPr/>
        </p:nvPicPr>
        <p:blipFill rotWithShape="1">
          <a:blip r:embed="rId2">
            <a:alphaModFix/>
          </a:blip>
          <a:srcRect b="0" l="0" r="0" t="0"/>
          <a:stretch/>
        </p:blipFill>
        <p:spPr>
          <a:xfrm>
            <a:off x="2338930" y="6516913"/>
            <a:ext cx="7514141" cy="274320"/>
          </a:xfrm>
          <a:prstGeom prst="rect">
            <a:avLst/>
          </a:prstGeom>
          <a:noFill/>
          <a:ln>
            <a:noFill/>
          </a:ln>
        </p:spPr>
      </p:pic>
      <p:sp>
        <p:nvSpPr>
          <p:cNvPr id="18" name="Google Shape;18;p2"/>
          <p:cNvSpPr txBox="1"/>
          <p:nvPr>
            <p:ph idx="1" type="body"/>
          </p:nvPr>
        </p:nvSpPr>
        <p:spPr>
          <a:xfrm>
            <a:off x="604838" y="4649053"/>
            <a:ext cx="10977562" cy="91672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4800"/>
              <a:buNone/>
              <a:defRPr sz="4800">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picture containing plate&#10;&#10;Description automatically generated" id="19" name="Google Shape;19;p2"/>
          <p:cNvPicPr preferRelativeResize="0"/>
          <p:nvPr/>
        </p:nvPicPr>
        <p:blipFill rotWithShape="1">
          <a:blip r:embed="rId3">
            <a:alphaModFix/>
          </a:blip>
          <a:srcRect b="0" l="0" r="0" t="0"/>
          <a:stretch/>
        </p:blipFill>
        <p:spPr>
          <a:xfrm>
            <a:off x="4412139" y="851127"/>
            <a:ext cx="3362960" cy="33629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27" name="Shape 127"/>
        <p:cNvGrpSpPr/>
        <p:nvPr/>
      </p:nvGrpSpPr>
      <p:grpSpPr>
        <a:xfrm>
          <a:off x="0" y="0"/>
          <a:ext cx="0" cy="0"/>
          <a:chOff x="0" y="0"/>
          <a:chExt cx="0" cy="0"/>
        </a:xfrm>
      </p:grpSpPr>
      <p:pic>
        <p:nvPicPr>
          <p:cNvPr id="128" name="Google Shape;128;p11"/>
          <p:cNvPicPr preferRelativeResize="0"/>
          <p:nvPr/>
        </p:nvPicPr>
        <p:blipFill rotWithShape="1">
          <a:blip r:embed="rId2">
            <a:alphaModFix/>
          </a:blip>
          <a:srcRect b="0" l="0" r="0" t="0"/>
          <a:stretch/>
        </p:blipFill>
        <p:spPr>
          <a:xfrm rot="-5400000">
            <a:off x="3081785" y="1657712"/>
            <a:ext cx="5252185" cy="5363826"/>
          </a:xfrm>
          <a:prstGeom prst="rect">
            <a:avLst/>
          </a:prstGeom>
          <a:noFill/>
          <a:ln>
            <a:noFill/>
          </a:ln>
        </p:spPr>
      </p:pic>
      <p:sp>
        <p:nvSpPr>
          <p:cNvPr id="129" name="Google Shape;129;p11"/>
          <p:cNvSpPr/>
          <p:nvPr/>
        </p:nvSpPr>
        <p:spPr>
          <a:xfrm>
            <a:off x="0" y="1864206"/>
            <a:ext cx="12192000" cy="3511004"/>
          </a:xfrm>
          <a:prstGeom prst="rect">
            <a:avLst/>
          </a:prstGeom>
          <a:solidFill>
            <a:srgbClr val="212F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1"/>
          <p:cNvSpPr/>
          <p:nvPr/>
        </p:nvSpPr>
        <p:spPr>
          <a:xfrm>
            <a:off x="0" y="1710267"/>
            <a:ext cx="2810577" cy="82468"/>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1"/>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1"/>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33" name="Google Shape;133;p11"/>
          <p:cNvGrpSpPr/>
          <p:nvPr/>
        </p:nvGrpSpPr>
        <p:grpSpPr>
          <a:xfrm>
            <a:off x="343482" y="6589488"/>
            <a:ext cx="276847" cy="99072"/>
            <a:chOff x="258233" y="6589488"/>
            <a:chExt cx="276847" cy="99072"/>
          </a:xfrm>
        </p:grpSpPr>
        <p:sp>
          <p:nvSpPr>
            <p:cNvPr id="134" name="Google Shape;134;p11"/>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1"/>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6" name="Google Shape;136;p11"/>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37" name="Google Shape;137;p11"/>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1"/>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1"/>
          <p:cNvSpPr txBox="1"/>
          <p:nvPr>
            <p:ph idx="1" type="body"/>
          </p:nvPr>
        </p:nvSpPr>
        <p:spPr>
          <a:xfrm>
            <a:off x="343481" y="2038866"/>
            <a:ext cx="11483795" cy="310560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Raleway"/>
                <a:ea typeface="Raleway"/>
                <a:cs typeface="Raleway"/>
                <a:sym typeface="Raleway"/>
              </a:defRPr>
            </a:lvl1pPr>
            <a:lvl2pPr indent="-381000" lvl="1" marL="914400" algn="l">
              <a:lnSpc>
                <a:spcPct val="90000"/>
              </a:lnSpc>
              <a:spcBef>
                <a:spcPts val="500"/>
              </a:spcBef>
              <a:spcAft>
                <a:spcPts val="0"/>
              </a:spcAft>
              <a:buClr>
                <a:schemeClr val="lt1"/>
              </a:buClr>
              <a:buSzPts val="2400"/>
              <a:buChar char="•"/>
              <a:defRPr>
                <a:solidFill>
                  <a:schemeClr val="lt1"/>
                </a:solidFill>
                <a:latin typeface="Raleway"/>
                <a:ea typeface="Raleway"/>
                <a:cs typeface="Raleway"/>
                <a:sym typeface="Raleway"/>
              </a:defRPr>
            </a:lvl2pPr>
            <a:lvl3pPr indent="-355600" lvl="2" marL="1371600" algn="l">
              <a:lnSpc>
                <a:spcPct val="90000"/>
              </a:lnSpc>
              <a:spcBef>
                <a:spcPts val="500"/>
              </a:spcBef>
              <a:spcAft>
                <a:spcPts val="0"/>
              </a:spcAft>
              <a:buClr>
                <a:schemeClr val="lt1"/>
              </a:buClr>
              <a:buSzPts val="2000"/>
              <a:buChar char="•"/>
              <a:defRPr>
                <a:solidFill>
                  <a:schemeClr val="lt1"/>
                </a:solidFill>
                <a:latin typeface="Raleway"/>
                <a:ea typeface="Raleway"/>
                <a:cs typeface="Raleway"/>
                <a:sym typeface="Raleway"/>
              </a:defRPr>
            </a:lvl3pPr>
            <a:lvl4pPr indent="-342900" lvl="3" marL="18288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4pPr>
            <a:lvl5pPr indent="-342900" lvl="4" marL="22860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40" name="Google Shape;140;p11"/>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41" name="Google Shape;141;p11"/>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42" name="Google Shape;142;p11"/>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animEffect filter="fade" transition="in">
                                      <p:cBhvr>
                                        <p:cTn dur="500"/>
                                        <p:tgtEl>
                                          <p:spTgt spid="13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43" name="Shape 143"/>
        <p:cNvGrpSpPr/>
        <p:nvPr/>
      </p:nvGrpSpPr>
      <p:grpSpPr>
        <a:xfrm>
          <a:off x="0" y="0"/>
          <a:ext cx="0" cy="0"/>
          <a:chOff x="0" y="0"/>
          <a:chExt cx="0" cy="0"/>
        </a:xfrm>
      </p:grpSpPr>
      <p:pic>
        <p:nvPicPr>
          <p:cNvPr id="144" name="Google Shape;144;p12"/>
          <p:cNvPicPr preferRelativeResize="0"/>
          <p:nvPr/>
        </p:nvPicPr>
        <p:blipFill rotWithShape="1">
          <a:blip r:embed="rId2">
            <a:alphaModFix/>
          </a:blip>
          <a:srcRect b="0" l="0" r="0" t="0"/>
          <a:stretch/>
        </p:blipFill>
        <p:spPr>
          <a:xfrm rot="-5400000">
            <a:off x="3081785" y="1657712"/>
            <a:ext cx="5252185" cy="5363826"/>
          </a:xfrm>
          <a:prstGeom prst="rect">
            <a:avLst/>
          </a:prstGeom>
          <a:noFill/>
          <a:ln>
            <a:noFill/>
          </a:ln>
        </p:spPr>
      </p:pic>
      <p:sp>
        <p:nvSpPr>
          <p:cNvPr id="145" name="Google Shape;145;p12"/>
          <p:cNvSpPr/>
          <p:nvPr/>
        </p:nvSpPr>
        <p:spPr>
          <a:xfrm>
            <a:off x="0" y="1864206"/>
            <a:ext cx="12192000" cy="3511004"/>
          </a:xfrm>
          <a:prstGeom prst="rect">
            <a:avLst/>
          </a:prstGeom>
          <a:solidFill>
            <a:srgbClr val="212F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2"/>
          <p:cNvSpPr/>
          <p:nvPr/>
        </p:nvSpPr>
        <p:spPr>
          <a:xfrm>
            <a:off x="0" y="1710267"/>
            <a:ext cx="2810577" cy="82468"/>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2"/>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2"/>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49" name="Google Shape;149;p12"/>
          <p:cNvGrpSpPr/>
          <p:nvPr/>
        </p:nvGrpSpPr>
        <p:grpSpPr>
          <a:xfrm>
            <a:off x="343482" y="6589488"/>
            <a:ext cx="276847" cy="99072"/>
            <a:chOff x="258233" y="6589488"/>
            <a:chExt cx="276847" cy="99072"/>
          </a:xfrm>
        </p:grpSpPr>
        <p:sp>
          <p:nvSpPr>
            <p:cNvPr id="150" name="Google Shape;150;p12"/>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2"/>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2" name="Google Shape;152;p12"/>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53" name="Google Shape;153;p12"/>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2"/>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2"/>
          <p:cNvSpPr txBox="1"/>
          <p:nvPr>
            <p:ph idx="1" type="body"/>
          </p:nvPr>
        </p:nvSpPr>
        <p:spPr>
          <a:xfrm>
            <a:off x="343481" y="2038866"/>
            <a:ext cx="6356863" cy="310560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latin typeface="Raleway"/>
                <a:ea typeface="Raleway"/>
                <a:cs typeface="Raleway"/>
                <a:sym typeface="Raleway"/>
              </a:defRPr>
            </a:lvl1pPr>
            <a:lvl2pPr indent="-381000" lvl="1" marL="914400" algn="l">
              <a:lnSpc>
                <a:spcPct val="90000"/>
              </a:lnSpc>
              <a:spcBef>
                <a:spcPts val="500"/>
              </a:spcBef>
              <a:spcAft>
                <a:spcPts val="0"/>
              </a:spcAft>
              <a:buClr>
                <a:schemeClr val="lt1"/>
              </a:buClr>
              <a:buSzPts val="2400"/>
              <a:buChar char="•"/>
              <a:defRPr>
                <a:solidFill>
                  <a:schemeClr val="lt1"/>
                </a:solidFill>
                <a:latin typeface="Raleway"/>
                <a:ea typeface="Raleway"/>
                <a:cs typeface="Raleway"/>
                <a:sym typeface="Raleway"/>
              </a:defRPr>
            </a:lvl2pPr>
            <a:lvl3pPr indent="-355600" lvl="2" marL="1371600" algn="l">
              <a:lnSpc>
                <a:spcPct val="90000"/>
              </a:lnSpc>
              <a:spcBef>
                <a:spcPts val="500"/>
              </a:spcBef>
              <a:spcAft>
                <a:spcPts val="0"/>
              </a:spcAft>
              <a:buClr>
                <a:schemeClr val="lt1"/>
              </a:buClr>
              <a:buSzPts val="2000"/>
              <a:buChar char="•"/>
              <a:defRPr>
                <a:solidFill>
                  <a:schemeClr val="lt1"/>
                </a:solidFill>
                <a:latin typeface="Raleway"/>
                <a:ea typeface="Raleway"/>
                <a:cs typeface="Raleway"/>
                <a:sym typeface="Raleway"/>
              </a:defRPr>
            </a:lvl3pPr>
            <a:lvl4pPr indent="-342900" lvl="3" marL="18288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4pPr>
            <a:lvl5pPr indent="-342900" lvl="4" marL="2286000" algn="l">
              <a:lnSpc>
                <a:spcPct val="90000"/>
              </a:lnSpc>
              <a:spcBef>
                <a:spcPts val="500"/>
              </a:spcBef>
              <a:spcAft>
                <a:spcPts val="0"/>
              </a:spcAft>
              <a:buClr>
                <a:schemeClr val="lt1"/>
              </a:buClr>
              <a:buSzPts val="1800"/>
              <a:buChar char="•"/>
              <a:defRPr>
                <a:solidFill>
                  <a:schemeClr val="lt1"/>
                </a:solidFill>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56" name="Google Shape;156;p12"/>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57" name="Google Shape;157;p12"/>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58" name="Google Shape;158;p12"/>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
        <p:nvSpPr>
          <p:cNvPr id="159" name="Google Shape;159;p12"/>
          <p:cNvSpPr/>
          <p:nvPr>
            <p:ph idx="2" type="pic"/>
          </p:nvPr>
        </p:nvSpPr>
        <p:spPr>
          <a:xfrm>
            <a:off x="7091363" y="1026377"/>
            <a:ext cx="4468812" cy="5252186"/>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p:nvPr>
            <p:ph idx="2" type="pic"/>
          </p:nvPr>
        </p:nvSpPr>
        <p:spPr>
          <a:xfrm>
            <a:off x="424757" y="1257300"/>
            <a:ext cx="4813993" cy="4618038"/>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3"/>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close up of a sign&#10;&#10;Description automatically generated" id="23" name="Google Shape;23;p3"/>
          <p:cNvPicPr preferRelativeResize="0"/>
          <p:nvPr/>
        </p:nvPicPr>
        <p:blipFill rotWithShape="1">
          <a:blip r:embed="rId2">
            <a:alphaModFix/>
          </a:blip>
          <a:srcRect b="12463" l="9345" r="9491" t="10793"/>
          <a:stretch/>
        </p:blipFill>
        <p:spPr>
          <a:xfrm>
            <a:off x="1846266" y="275190"/>
            <a:ext cx="578735" cy="547201"/>
          </a:xfrm>
          <a:prstGeom prst="rect">
            <a:avLst/>
          </a:prstGeom>
          <a:noFill/>
          <a:ln>
            <a:noFill/>
          </a:ln>
        </p:spPr>
      </p:pic>
      <p:sp>
        <p:nvSpPr>
          <p:cNvPr id="24" name="Google Shape;24;p3"/>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25" name="Google Shape;25;p3"/>
          <p:cNvGrpSpPr/>
          <p:nvPr/>
        </p:nvGrpSpPr>
        <p:grpSpPr>
          <a:xfrm>
            <a:off x="343482" y="6589488"/>
            <a:ext cx="276847" cy="99072"/>
            <a:chOff x="258233" y="6589488"/>
            <a:chExt cx="276847" cy="99072"/>
          </a:xfrm>
        </p:grpSpPr>
        <p:sp>
          <p:nvSpPr>
            <p:cNvPr id="26" name="Google Shape;26;p3"/>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 name="Google Shape;27;p3"/>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 name="Google Shape;28;p3"/>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29" name="Google Shape;29;p3"/>
          <p:cNvPicPr preferRelativeResize="0"/>
          <p:nvPr/>
        </p:nvPicPr>
        <p:blipFill rotWithShape="1">
          <a:blip r:embed="rId3">
            <a:alphaModFix/>
          </a:blip>
          <a:srcRect b="0" l="0" r="0" t="0"/>
          <a:stretch/>
        </p:blipFill>
        <p:spPr>
          <a:xfrm>
            <a:off x="5905954" y="-663866"/>
            <a:ext cx="6746944" cy="2463637"/>
          </a:xfrm>
          <a:prstGeom prst="rect">
            <a:avLst/>
          </a:prstGeom>
          <a:noFill/>
          <a:ln>
            <a:noFill/>
          </a:ln>
        </p:spPr>
      </p:pic>
      <p:sp>
        <p:nvSpPr>
          <p:cNvPr id="30" name="Google Shape;30;p3"/>
          <p:cNvSpPr txBox="1"/>
          <p:nvPr>
            <p:ph type="title"/>
          </p:nvPr>
        </p:nvSpPr>
        <p:spPr>
          <a:xfrm>
            <a:off x="5468677" y="1566263"/>
            <a:ext cx="6298566" cy="1925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7200"/>
              <a:buFont typeface="Raleway Thin"/>
              <a:buNone/>
              <a:defRPr sz="72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5467984" y="4950373"/>
            <a:ext cx="6298566" cy="5026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3" type="body"/>
          </p:nvPr>
        </p:nvSpPr>
        <p:spPr>
          <a:xfrm>
            <a:off x="5467984" y="5453044"/>
            <a:ext cx="6298566" cy="42229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picture containing plate&#10;&#10;Description automatically generated" id="33" name="Google Shape;33;p3"/>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34" name="Google Shape;34;p3"/>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500"/>
                                        <p:tgtEl>
                                          <p:spTgt spid="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
                                            <p:txEl>
                                              <p:pRg end="0" st="0"/>
                                            </p:txEl>
                                          </p:spTgt>
                                        </p:tgtEl>
                                        <p:attrNameLst>
                                          <p:attrName>style.visibility</p:attrName>
                                        </p:attrNameLst>
                                      </p:cBhvr>
                                      <p:to>
                                        <p:strVal val="visible"/>
                                      </p:to>
                                    </p:set>
                                    <p:animEffect filter="fade" transition="in">
                                      <p:cBhvr>
                                        <p:cTn dur="500"/>
                                        <p:tgtEl>
                                          <p:spTgt spid="3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
                                            <p:txEl>
                                              <p:pRg end="1" st="1"/>
                                            </p:txEl>
                                          </p:spTgt>
                                        </p:tgtEl>
                                        <p:attrNameLst>
                                          <p:attrName>style.visibility</p:attrName>
                                        </p:attrNameLst>
                                      </p:cBhvr>
                                      <p:to>
                                        <p:strVal val="visible"/>
                                      </p:to>
                                    </p:set>
                                    <p:animEffect filter="fade" transition="in">
                                      <p:cBhvr>
                                        <p:cTn dur="500"/>
                                        <p:tgtEl>
                                          <p:spTgt spid="3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
                                            <p:txEl>
                                              <p:pRg end="2" st="2"/>
                                            </p:txEl>
                                          </p:spTgt>
                                        </p:tgtEl>
                                        <p:attrNameLst>
                                          <p:attrName>style.visibility</p:attrName>
                                        </p:attrNameLst>
                                      </p:cBhvr>
                                      <p:to>
                                        <p:strVal val="visible"/>
                                      </p:to>
                                    </p:set>
                                    <p:animEffect filter="fade" transition="in">
                                      <p:cBhvr>
                                        <p:cTn dur="500"/>
                                        <p:tgtEl>
                                          <p:spTgt spid="31">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1">
                                            <p:txEl>
                                              <p:pRg end="3" st="3"/>
                                            </p:txEl>
                                          </p:spTgt>
                                        </p:tgtEl>
                                        <p:attrNameLst>
                                          <p:attrName>style.visibility</p:attrName>
                                        </p:attrNameLst>
                                      </p:cBhvr>
                                      <p:to>
                                        <p:strVal val="visible"/>
                                      </p:to>
                                    </p:set>
                                    <p:animEffect filter="fade" transition="in">
                                      <p:cBhvr>
                                        <p:cTn dur="500"/>
                                        <p:tgtEl>
                                          <p:spTgt spid="31">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
                                            <p:txEl>
                                              <p:pRg end="4" st="4"/>
                                            </p:txEl>
                                          </p:spTgt>
                                        </p:tgtEl>
                                        <p:attrNameLst>
                                          <p:attrName>style.visibility</p:attrName>
                                        </p:attrNameLst>
                                      </p:cBhvr>
                                      <p:to>
                                        <p:strVal val="visible"/>
                                      </p:to>
                                    </p:set>
                                    <p:animEffect filter="fade" transition="in">
                                      <p:cBhvr>
                                        <p:cTn dur="500"/>
                                        <p:tgtEl>
                                          <p:spTgt spid="31">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1">
                                            <p:txEl>
                                              <p:pRg end="5" st="5"/>
                                            </p:txEl>
                                          </p:spTgt>
                                        </p:tgtEl>
                                        <p:attrNameLst>
                                          <p:attrName>style.visibility</p:attrName>
                                        </p:attrNameLst>
                                      </p:cBhvr>
                                      <p:to>
                                        <p:strVal val="visible"/>
                                      </p:to>
                                    </p:set>
                                    <p:animEffect filter="fade" transition="in">
                                      <p:cBhvr>
                                        <p:cTn dur="500"/>
                                        <p:tgtEl>
                                          <p:spTgt spid="31">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
                                            <p:txEl>
                                              <p:pRg end="6" st="6"/>
                                            </p:txEl>
                                          </p:spTgt>
                                        </p:tgtEl>
                                        <p:attrNameLst>
                                          <p:attrName>style.visibility</p:attrName>
                                        </p:attrNameLst>
                                      </p:cBhvr>
                                      <p:to>
                                        <p:strVal val="visible"/>
                                      </p:to>
                                    </p:set>
                                    <p:animEffect filter="fade" transition="in">
                                      <p:cBhvr>
                                        <p:cTn dur="500"/>
                                        <p:tgtEl>
                                          <p:spTgt spid="31">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1">
                                            <p:txEl>
                                              <p:pRg end="7" st="7"/>
                                            </p:txEl>
                                          </p:spTgt>
                                        </p:tgtEl>
                                        <p:attrNameLst>
                                          <p:attrName>style.visibility</p:attrName>
                                        </p:attrNameLst>
                                      </p:cBhvr>
                                      <p:to>
                                        <p:strVal val="visible"/>
                                      </p:to>
                                    </p:set>
                                    <p:animEffect filter="fade" transition="in">
                                      <p:cBhvr>
                                        <p:cTn dur="500"/>
                                        <p:tgtEl>
                                          <p:spTgt spid="31">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
                                            <p:txEl>
                                              <p:pRg end="8" st="8"/>
                                            </p:txEl>
                                          </p:spTgt>
                                        </p:tgtEl>
                                        <p:attrNameLst>
                                          <p:attrName>style.visibility</p:attrName>
                                        </p:attrNameLst>
                                      </p:cBhvr>
                                      <p:to>
                                        <p:strVal val="visible"/>
                                      </p:to>
                                    </p:set>
                                    <p:animEffect filter="fade" transition="in">
                                      <p:cBhvr>
                                        <p:cTn dur="500"/>
                                        <p:tgtEl>
                                          <p:spTgt spid="31">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0" st="0"/>
                                            </p:txEl>
                                          </p:spTgt>
                                        </p:tgtEl>
                                        <p:attrNameLst>
                                          <p:attrName>style.visibility</p:attrName>
                                        </p:attrNameLst>
                                      </p:cBhvr>
                                      <p:to>
                                        <p:strVal val="visible"/>
                                      </p:to>
                                    </p:set>
                                    <p:animEffect filter="fade" transition="in">
                                      <p:cBhvr>
                                        <p:cTn dur="500"/>
                                        <p:tgtEl>
                                          <p:spTgt spid="3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1" st="1"/>
                                            </p:txEl>
                                          </p:spTgt>
                                        </p:tgtEl>
                                        <p:attrNameLst>
                                          <p:attrName>style.visibility</p:attrName>
                                        </p:attrNameLst>
                                      </p:cBhvr>
                                      <p:to>
                                        <p:strVal val="visible"/>
                                      </p:to>
                                    </p:set>
                                    <p:animEffect filter="fade" transition="in">
                                      <p:cBhvr>
                                        <p:cTn dur="500"/>
                                        <p:tgtEl>
                                          <p:spTgt spid="3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2" st="2"/>
                                            </p:txEl>
                                          </p:spTgt>
                                        </p:tgtEl>
                                        <p:attrNameLst>
                                          <p:attrName>style.visibility</p:attrName>
                                        </p:attrNameLst>
                                      </p:cBhvr>
                                      <p:to>
                                        <p:strVal val="visible"/>
                                      </p:to>
                                    </p:set>
                                    <p:animEffect filter="fade" transition="in">
                                      <p:cBhvr>
                                        <p:cTn dur="500"/>
                                        <p:tgtEl>
                                          <p:spTgt spid="3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3" st="3"/>
                                            </p:txEl>
                                          </p:spTgt>
                                        </p:tgtEl>
                                        <p:attrNameLst>
                                          <p:attrName>style.visibility</p:attrName>
                                        </p:attrNameLst>
                                      </p:cBhvr>
                                      <p:to>
                                        <p:strVal val="visible"/>
                                      </p:to>
                                    </p:set>
                                    <p:animEffect filter="fade" transition="in">
                                      <p:cBhvr>
                                        <p:cTn dur="500"/>
                                        <p:tgtEl>
                                          <p:spTgt spid="3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4" st="4"/>
                                            </p:txEl>
                                          </p:spTgt>
                                        </p:tgtEl>
                                        <p:attrNameLst>
                                          <p:attrName>style.visibility</p:attrName>
                                        </p:attrNameLst>
                                      </p:cBhvr>
                                      <p:to>
                                        <p:strVal val="visible"/>
                                      </p:to>
                                    </p:set>
                                    <p:animEffect filter="fade" transition="in">
                                      <p:cBhvr>
                                        <p:cTn dur="500"/>
                                        <p:tgtEl>
                                          <p:spTgt spid="3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5" st="5"/>
                                            </p:txEl>
                                          </p:spTgt>
                                        </p:tgtEl>
                                        <p:attrNameLst>
                                          <p:attrName>style.visibility</p:attrName>
                                        </p:attrNameLst>
                                      </p:cBhvr>
                                      <p:to>
                                        <p:strVal val="visible"/>
                                      </p:to>
                                    </p:set>
                                    <p:animEffect filter="fade" transition="in">
                                      <p:cBhvr>
                                        <p:cTn dur="500"/>
                                        <p:tgtEl>
                                          <p:spTgt spid="3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6" st="6"/>
                                            </p:txEl>
                                          </p:spTgt>
                                        </p:tgtEl>
                                        <p:attrNameLst>
                                          <p:attrName>style.visibility</p:attrName>
                                        </p:attrNameLst>
                                      </p:cBhvr>
                                      <p:to>
                                        <p:strVal val="visible"/>
                                      </p:to>
                                    </p:set>
                                    <p:animEffect filter="fade" transition="in">
                                      <p:cBhvr>
                                        <p:cTn dur="500"/>
                                        <p:tgtEl>
                                          <p:spTgt spid="3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7" st="7"/>
                                            </p:txEl>
                                          </p:spTgt>
                                        </p:tgtEl>
                                        <p:attrNameLst>
                                          <p:attrName>style.visibility</p:attrName>
                                        </p:attrNameLst>
                                      </p:cBhvr>
                                      <p:to>
                                        <p:strVal val="visible"/>
                                      </p:to>
                                    </p:set>
                                    <p:animEffect filter="fade" transition="in">
                                      <p:cBhvr>
                                        <p:cTn dur="500"/>
                                        <p:tgtEl>
                                          <p:spTgt spid="3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
                                            <p:txEl>
                                              <p:pRg end="8" st="8"/>
                                            </p:txEl>
                                          </p:spTgt>
                                        </p:tgtEl>
                                        <p:attrNameLst>
                                          <p:attrName>style.visibility</p:attrName>
                                        </p:attrNameLst>
                                      </p:cBhvr>
                                      <p:to>
                                        <p:strVal val="visible"/>
                                      </p:to>
                                    </p:set>
                                    <p:animEffect filter="fade" transition="in">
                                      <p:cBhvr>
                                        <p:cTn dur="500"/>
                                        <p:tgtEl>
                                          <p:spTgt spid="3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5" name="Shape 35"/>
        <p:cNvGrpSpPr/>
        <p:nvPr/>
      </p:nvGrpSpPr>
      <p:grpSpPr>
        <a:xfrm>
          <a:off x="0" y="0"/>
          <a:ext cx="0" cy="0"/>
          <a:chOff x="0" y="0"/>
          <a:chExt cx="0" cy="0"/>
        </a:xfrm>
      </p:grpSpPr>
      <p:sp>
        <p:nvSpPr>
          <p:cNvPr id="36" name="Google Shape;36;p4"/>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4"/>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38" name="Google Shape;38;p4"/>
          <p:cNvGrpSpPr/>
          <p:nvPr/>
        </p:nvGrpSpPr>
        <p:grpSpPr>
          <a:xfrm>
            <a:off x="343482" y="6589488"/>
            <a:ext cx="276847" cy="99072"/>
            <a:chOff x="258233" y="6589488"/>
            <a:chExt cx="276847" cy="99072"/>
          </a:xfrm>
        </p:grpSpPr>
        <p:sp>
          <p:nvSpPr>
            <p:cNvPr id="39" name="Google Shape;39;p4"/>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4"/>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1" name="Google Shape;41;p4"/>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42" name="Google Shape;42;p4"/>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43" name="Google Shape;43;p4"/>
          <p:cNvSpPr/>
          <p:nvPr/>
        </p:nvSpPr>
        <p:spPr>
          <a:xfrm>
            <a:off x="0" y="1477240"/>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4"/>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2060"/>
              </a:buClr>
              <a:buSzPts val="4400"/>
              <a:buFont typeface="Raleway Thin"/>
              <a:buNone/>
              <a:defRPr b="1">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339725" y="2238375"/>
            <a:ext cx="11579005" cy="39370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46" name="Google Shape;46;p4"/>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47" name="Google Shape;47;p4"/>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48" name="Google Shape;48;p4"/>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500"/>
                                        <p:tgtEl>
                                          <p:spTgt spid="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500"/>
                                        <p:tgtEl>
                                          <p:spTgt spid="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500"/>
                                        <p:tgtEl>
                                          <p:spTgt spid="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3" st="3"/>
                                            </p:txEl>
                                          </p:spTgt>
                                        </p:tgtEl>
                                        <p:attrNameLst>
                                          <p:attrName>style.visibility</p:attrName>
                                        </p:attrNameLst>
                                      </p:cBhvr>
                                      <p:to>
                                        <p:strVal val="visible"/>
                                      </p:to>
                                    </p:set>
                                    <p:animEffect filter="fade" transition="in">
                                      <p:cBhvr>
                                        <p:cTn dur="500"/>
                                        <p:tgtEl>
                                          <p:spTgt spid="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4" st="4"/>
                                            </p:txEl>
                                          </p:spTgt>
                                        </p:tgtEl>
                                        <p:attrNameLst>
                                          <p:attrName>style.visibility</p:attrName>
                                        </p:attrNameLst>
                                      </p:cBhvr>
                                      <p:to>
                                        <p:strVal val="visible"/>
                                      </p:to>
                                    </p:set>
                                    <p:animEffect filter="fade" transition="in">
                                      <p:cBhvr>
                                        <p:cTn dur="500"/>
                                        <p:tgtEl>
                                          <p:spTgt spid="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5" st="5"/>
                                            </p:txEl>
                                          </p:spTgt>
                                        </p:tgtEl>
                                        <p:attrNameLst>
                                          <p:attrName>style.visibility</p:attrName>
                                        </p:attrNameLst>
                                      </p:cBhvr>
                                      <p:to>
                                        <p:strVal val="visible"/>
                                      </p:to>
                                    </p:set>
                                    <p:animEffect filter="fade" transition="in">
                                      <p:cBhvr>
                                        <p:cTn dur="500"/>
                                        <p:tgtEl>
                                          <p:spTgt spid="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6" st="6"/>
                                            </p:txEl>
                                          </p:spTgt>
                                        </p:tgtEl>
                                        <p:attrNameLst>
                                          <p:attrName>style.visibility</p:attrName>
                                        </p:attrNameLst>
                                      </p:cBhvr>
                                      <p:to>
                                        <p:strVal val="visible"/>
                                      </p:to>
                                    </p:set>
                                    <p:animEffect filter="fade" transition="in">
                                      <p:cBhvr>
                                        <p:cTn dur="500"/>
                                        <p:tgtEl>
                                          <p:spTgt spid="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7" st="7"/>
                                            </p:txEl>
                                          </p:spTgt>
                                        </p:tgtEl>
                                        <p:attrNameLst>
                                          <p:attrName>style.visibility</p:attrName>
                                        </p:attrNameLst>
                                      </p:cBhvr>
                                      <p:to>
                                        <p:strVal val="visible"/>
                                      </p:to>
                                    </p:set>
                                    <p:animEffect filter="fade" transition="in">
                                      <p:cBhvr>
                                        <p:cTn dur="500"/>
                                        <p:tgtEl>
                                          <p:spTgt spid="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8" st="8"/>
                                            </p:txEl>
                                          </p:spTgt>
                                        </p:tgtEl>
                                        <p:attrNameLst>
                                          <p:attrName>style.visibility</p:attrName>
                                        </p:attrNameLst>
                                      </p:cBhvr>
                                      <p:to>
                                        <p:strVal val="visible"/>
                                      </p:to>
                                    </p:set>
                                    <p:animEffect filter="fade" transition="in">
                                      <p:cBhvr>
                                        <p:cTn dur="500"/>
                                        <p:tgtEl>
                                          <p:spTgt spid="4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9" name="Shape 49"/>
        <p:cNvGrpSpPr/>
        <p:nvPr/>
      </p:nvGrpSpPr>
      <p:grpSpPr>
        <a:xfrm>
          <a:off x="0" y="0"/>
          <a:ext cx="0" cy="0"/>
          <a:chOff x="0" y="0"/>
          <a:chExt cx="0" cy="0"/>
        </a:xfrm>
      </p:grpSpPr>
      <p:sp>
        <p:nvSpPr>
          <p:cNvPr id="50" name="Google Shape;50;p5"/>
          <p:cNvSpPr/>
          <p:nvPr>
            <p:ph idx="2" type="pic"/>
          </p:nvPr>
        </p:nvSpPr>
        <p:spPr>
          <a:xfrm>
            <a:off x="0" y="1047750"/>
            <a:ext cx="12192000" cy="5383158"/>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1" name="Google Shape;51;p5"/>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52" name="Google Shape;52;p5"/>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54" name="Google Shape;54;p5"/>
          <p:cNvGrpSpPr/>
          <p:nvPr/>
        </p:nvGrpSpPr>
        <p:grpSpPr>
          <a:xfrm>
            <a:off x="343482" y="6589488"/>
            <a:ext cx="276847" cy="99072"/>
            <a:chOff x="258233" y="6589488"/>
            <a:chExt cx="276847" cy="99072"/>
          </a:xfrm>
        </p:grpSpPr>
        <p:sp>
          <p:nvSpPr>
            <p:cNvPr id="55" name="Google Shape;55;p5"/>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5"/>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7" name="Google Shape;57;p5"/>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58" name="Google Shape;58;p5"/>
          <p:cNvSpPr txBox="1"/>
          <p:nvPr>
            <p:ph type="title"/>
          </p:nvPr>
        </p:nvSpPr>
        <p:spPr>
          <a:xfrm>
            <a:off x="1411435" y="4017702"/>
            <a:ext cx="9215474" cy="1207785"/>
          </a:xfrm>
          <a:prstGeom prst="rect">
            <a:avLst/>
          </a:prstGeom>
          <a:solidFill>
            <a:srgbClr val="F5AA2D"/>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2060"/>
              </a:buClr>
              <a:buSzPts val="7200"/>
              <a:buFont typeface="Raleway Thin"/>
              <a:buNone/>
              <a:defRPr b="1" sz="72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5"/>
          <p:cNvSpPr txBox="1"/>
          <p:nvPr>
            <p:ph idx="1" type="body"/>
          </p:nvPr>
        </p:nvSpPr>
        <p:spPr>
          <a:xfrm>
            <a:off x="2946717" y="5425696"/>
            <a:ext cx="6298566" cy="502671"/>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800"/>
              <a:buNone/>
              <a:defRPr sz="2800">
                <a:solidFill>
                  <a:schemeClr val="lt1"/>
                </a:solidFill>
                <a:latin typeface="Raleway Thin"/>
                <a:ea typeface="Raleway Thin"/>
                <a:cs typeface="Raleway Thin"/>
                <a:sym typeface="Raleway Th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
          <p:cNvSpPr txBox="1"/>
          <p:nvPr>
            <p:ph idx="3" type="body"/>
          </p:nvPr>
        </p:nvSpPr>
        <p:spPr>
          <a:xfrm>
            <a:off x="2946717" y="5865303"/>
            <a:ext cx="6298566" cy="42611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Raleway"/>
                <a:ea typeface="Raleway"/>
                <a:cs typeface="Raleway"/>
                <a:sym typeface="Raleway"/>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61" name="Google Shape;61;p5"/>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62" name="Google Shape;62;p5"/>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63" name="Google Shape;63;p5"/>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animEffect filter="fade" transition="in">
                                      <p:cBhvr>
                                        <p:cTn dur="500"/>
                                        <p:tgtEl>
                                          <p:spTgt spid="5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animEffect filter="fade" transition="in">
                                      <p:cBhvr>
                                        <p:cTn dur="500"/>
                                        <p:tgtEl>
                                          <p:spTgt spid="5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animEffect filter="fade" transition="in">
                                      <p:cBhvr>
                                        <p:cTn dur="500"/>
                                        <p:tgtEl>
                                          <p:spTgt spid="5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animEffect filter="fade" transition="in">
                                      <p:cBhvr>
                                        <p:cTn dur="500"/>
                                        <p:tgtEl>
                                          <p:spTgt spid="59">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9">
                                            <p:txEl>
                                              <p:pRg end="4" st="4"/>
                                            </p:txEl>
                                          </p:spTgt>
                                        </p:tgtEl>
                                        <p:attrNameLst>
                                          <p:attrName>style.visibility</p:attrName>
                                        </p:attrNameLst>
                                      </p:cBhvr>
                                      <p:to>
                                        <p:strVal val="visible"/>
                                      </p:to>
                                    </p:set>
                                    <p:animEffect filter="fade" transition="in">
                                      <p:cBhvr>
                                        <p:cTn dur="500"/>
                                        <p:tgtEl>
                                          <p:spTgt spid="59">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9">
                                            <p:txEl>
                                              <p:pRg end="5" st="5"/>
                                            </p:txEl>
                                          </p:spTgt>
                                        </p:tgtEl>
                                        <p:attrNameLst>
                                          <p:attrName>style.visibility</p:attrName>
                                        </p:attrNameLst>
                                      </p:cBhvr>
                                      <p:to>
                                        <p:strVal val="visible"/>
                                      </p:to>
                                    </p:set>
                                    <p:animEffect filter="fade" transition="in">
                                      <p:cBhvr>
                                        <p:cTn dur="500"/>
                                        <p:tgtEl>
                                          <p:spTgt spid="59">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9">
                                            <p:txEl>
                                              <p:pRg end="6" st="6"/>
                                            </p:txEl>
                                          </p:spTgt>
                                        </p:tgtEl>
                                        <p:attrNameLst>
                                          <p:attrName>style.visibility</p:attrName>
                                        </p:attrNameLst>
                                      </p:cBhvr>
                                      <p:to>
                                        <p:strVal val="visible"/>
                                      </p:to>
                                    </p:set>
                                    <p:animEffect filter="fade" transition="in">
                                      <p:cBhvr>
                                        <p:cTn dur="500"/>
                                        <p:tgtEl>
                                          <p:spTgt spid="59">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9">
                                            <p:txEl>
                                              <p:pRg end="7" st="7"/>
                                            </p:txEl>
                                          </p:spTgt>
                                        </p:tgtEl>
                                        <p:attrNameLst>
                                          <p:attrName>style.visibility</p:attrName>
                                        </p:attrNameLst>
                                      </p:cBhvr>
                                      <p:to>
                                        <p:strVal val="visible"/>
                                      </p:to>
                                    </p:set>
                                    <p:animEffect filter="fade" transition="in">
                                      <p:cBhvr>
                                        <p:cTn dur="500"/>
                                        <p:tgtEl>
                                          <p:spTgt spid="59">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9">
                                            <p:txEl>
                                              <p:pRg end="8" st="8"/>
                                            </p:txEl>
                                          </p:spTgt>
                                        </p:tgtEl>
                                        <p:attrNameLst>
                                          <p:attrName>style.visibility</p:attrName>
                                        </p:attrNameLst>
                                      </p:cBhvr>
                                      <p:to>
                                        <p:strVal val="visible"/>
                                      </p:to>
                                    </p:set>
                                    <p:animEffect filter="fade" transition="in">
                                      <p:cBhvr>
                                        <p:cTn dur="500"/>
                                        <p:tgtEl>
                                          <p:spTgt spid="5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500"/>
                                        <p:tgtEl>
                                          <p:spTgt spid="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500"/>
                                        <p:tgtEl>
                                          <p:spTgt spid="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500"/>
                                        <p:tgtEl>
                                          <p:spTgt spid="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500"/>
                                        <p:tgtEl>
                                          <p:spTgt spid="6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500"/>
                                        <p:tgtEl>
                                          <p:spTgt spid="6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animEffect filter="fade" transition="in">
                                      <p:cBhvr>
                                        <p:cTn dur="500"/>
                                        <p:tgtEl>
                                          <p:spTgt spid="6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animEffect filter="fade" transition="in">
                                      <p:cBhvr>
                                        <p:cTn dur="500"/>
                                        <p:tgtEl>
                                          <p:spTgt spid="6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animEffect filter="fade" transition="in">
                                      <p:cBhvr>
                                        <p:cTn dur="500"/>
                                        <p:tgtEl>
                                          <p:spTgt spid="6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8" st="8"/>
                                            </p:txEl>
                                          </p:spTgt>
                                        </p:tgtEl>
                                        <p:attrNameLst>
                                          <p:attrName>style.visibility</p:attrName>
                                        </p:attrNameLst>
                                      </p:cBhvr>
                                      <p:to>
                                        <p:strVal val="visible"/>
                                      </p:to>
                                    </p:set>
                                    <p:animEffect filter="fade" transition="in">
                                      <p:cBhvr>
                                        <p:cTn dur="500"/>
                                        <p:tgtEl>
                                          <p:spTgt spid="6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4" name="Shape 64"/>
        <p:cNvGrpSpPr/>
        <p:nvPr/>
      </p:nvGrpSpPr>
      <p:grpSpPr>
        <a:xfrm>
          <a:off x="0" y="0"/>
          <a:ext cx="0" cy="0"/>
          <a:chOff x="0" y="0"/>
          <a:chExt cx="0" cy="0"/>
        </a:xfrm>
      </p:grpSpPr>
      <p:pic>
        <p:nvPicPr>
          <p:cNvPr descr="A picture containing grass, track, light, lit&#10;&#10;Description automatically generated" id="65" name="Google Shape;65;p6"/>
          <p:cNvPicPr preferRelativeResize="0"/>
          <p:nvPr/>
        </p:nvPicPr>
        <p:blipFill rotWithShape="1">
          <a:blip r:embed="rId2">
            <a:alphaModFix/>
          </a:blip>
          <a:srcRect b="0" l="0" r="0" t="0"/>
          <a:stretch/>
        </p:blipFill>
        <p:spPr>
          <a:xfrm>
            <a:off x="0" y="1098952"/>
            <a:ext cx="12192000" cy="5229278"/>
          </a:xfrm>
          <a:prstGeom prst="rect">
            <a:avLst/>
          </a:prstGeom>
          <a:noFill/>
          <a:ln>
            <a:noFill/>
          </a:ln>
        </p:spPr>
      </p:pic>
      <p:pic>
        <p:nvPicPr>
          <p:cNvPr id="66" name="Google Shape;66;p6"/>
          <p:cNvPicPr preferRelativeResize="0"/>
          <p:nvPr/>
        </p:nvPicPr>
        <p:blipFill rotWithShape="1">
          <a:blip r:embed="rId3">
            <a:alphaModFix/>
          </a:blip>
          <a:srcRect b="0" l="0" r="0" t="0"/>
          <a:stretch/>
        </p:blipFill>
        <p:spPr>
          <a:xfrm>
            <a:off x="2338930" y="6487389"/>
            <a:ext cx="7514141" cy="274320"/>
          </a:xfrm>
          <a:prstGeom prst="rect">
            <a:avLst/>
          </a:prstGeom>
          <a:noFill/>
          <a:ln>
            <a:noFill/>
          </a:ln>
        </p:spPr>
      </p:pic>
      <p:pic>
        <p:nvPicPr>
          <p:cNvPr id="67" name="Google Shape;67;p6"/>
          <p:cNvPicPr preferRelativeResize="0"/>
          <p:nvPr/>
        </p:nvPicPr>
        <p:blipFill rotWithShape="1">
          <a:blip r:embed="rId4">
            <a:alphaModFix/>
          </a:blip>
          <a:srcRect b="0" l="0" r="0" t="0"/>
          <a:stretch/>
        </p:blipFill>
        <p:spPr>
          <a:xfrm>
            <a:off x="5905954" y="-663866"/>
            <a:ext cx="6746944" cy="2463637"/>
          </a:xfrm>
          <a:prstGeom prst="rect">
            <a:avLst/>
          </a:prstGeom>
          <a:noFill/>
          <a:ln>
            <a:noFill/>
          </a:ln>
        </p:spPr>
      </p:pic>
      <p:sp>
        <p:nvSpPr>
          <p:cNvPr id="68" name="Google Shape;68;p6"/>
          <p:cNvSpPr txBox="1"/>
          <p:nvPr>
            <p:ph type="title"/>
          </p:nvPr>
        </p:nvSpPr>
        <p:spPr>
          <a:xfrm>
            <a:off x="2939011" y="5075952"/>
            <a:ext cx="6313977" cy="937266"/>
          </a:xfrm>
          <a:prstGeom prst="rect">
            <a:avLst/>
          </a:prstGeom>
          <a:solidFill>
            <a:srgbClr val="F5AA2D"/>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2060"/>
              </a:buClr>
              <a:buSzPts val="3600"/>
              <a:buFont typeface="Raleway Thin"/>
              <a:buNone/>
              <a:defRPr b="1" sz="36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A close up of a sign&#10;&#10;Description automatically generated" id="69" name="Google Shape;69;p6"/>
          <p:cNvPicPr preferRelativeResize="0"/>
          <p:nvPr/>
        </p:nvPicPr>
        <p:blipFill rotWithShape="1">
          <a:blip r:embed="rId5">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70" name="Google Shape;70;p6"/>
          <p:cNvPicPr preferRelativeResize="0"/>
          <p:nvPr/>
        </p:nvPicPr>
        <p:blipFill rotWithShape="1">
          <a:blip r:embed="rId6">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71" name="Google Shape;71;p6"/>
          <p:cNvPicPr preferRelativeResize="0"/>
          <p:nvPr/>
        </p:nvPicPr>
        <p:blipFill rotWithShape="1">
          <a:blip r:embed="rId7">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2" name="Shape 72"/>
        <p:cNvGrpSpPr/>
        <p:nvPr/>
      </p:nvGrpSpPr>
      <p:grpSpPr>
        <a:xfrm>
          <a:off x="0" y="0"/>
          <a:ext cx="0" cy="0"/>
          <a:chOff x="0" y="0"/>
          <a:chExt cx="0" cy="0"/>
        </a:xfrm>
      </p:grpSpPr>
      <p:sp>
        <p:nvSpPr>
          <p:cNvPr id="73" name="Google Shape;73;p7"/>
          <p:cNvSpPr/>
          <p:nvPr>
            <p:ph idx="2" type="pic"/>
          </p:nvPr>
        </p:nvSpPr>
        <p:spPr>
          <a:xfrm>
            <a:off x="5797550" y="0"/>
            <a:ext cx="5880468" cy="6858000"/>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7"/>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7"/>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76" name="Google Shape;76;p7"/>
          <p:cNvGrpSpPr/>
          <p:nvPr/>
        </p:nvGrpSpPr>
        <p:grpSpPr>
          <a:xfrm>
            <a:off x="343482" y="6589488"/>
            <a:ext cx="276847" cy="99072"/>
            <a:chOff x="258233" y="6589488"/>
            <a:chExt cx="276847" cy="99072"/>
          </a:xfrm>
        </p:grpSpPr>
        <p:sp>
          <p:nvSpPr>
            <p:cNvPr id="77" name="Google Shape;77;p7"/>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7"/>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79" name="Google Shape;79;p7"/>
          <p:cNvPicPr preferRelativeResize="0"/>
          <p:nvPr/>
        </p:nvPicPr>
        <p:blipFill rotWithShape="1">
          <a:blip r:embed="rId2">
            <a:alphaModFix/>
          </a:blip>
          <a:srcRect b="0" l="0" r="0" t="0"/>
          <a:stretch/>
        </p:blipFill>
        <p:spPr>
          <a:xfrm>
            <a:off x="-257703" y="3050945"/>
            <a:ext cx="3699335" cy="1350807"/>
          </a:xfrm>
          <a:prstGeom prst="rect">
            <a:avLst/>
          </a:prstGeom>
          <a:noFill/>
          <a:ln>
            <a:noFill/>
          </a:ln>
        </p:spPr>
      </p:pic>
      <p:sp>
        <p:nvSpPr>
          <p:cNvPr id="80" name="Google Shape;80;p7"/>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81" name="Google Shape;81;p7"/>
          <p:cNvSpPr txBox="1"/>
          <p:nvPr>
            <p:ph type="title"/>
          </p:nvPr>
        </p:nvSpPr>
        <p:spPr>
          <a:xfrm>
            <a:off x="359248" y="1094088"/>
            <a:ext cx="5438302" cy="218172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400"/>
              <a:buFont typeface="Raleway Thin"/>
              <a:buNone/>
              <a:defRPr sz="54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1" type="body"/>
          </p:nvPr>
        </p:nvSpPr>
        <p:spPr>
          <a:xfrm>
            <a:off x="342899" y="3957638"/>
            <a:ext cx="5090665" cy="86677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83" name="Google Shape;83;p7"/>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84" name="Google Shape;84;p7"/>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85" name="Google Shape;85;p7"/>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500"/>
                                        <p:tgtEl>
                                          <p:spTgt spid="8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500"/>
                                        <p:tgtEl>
                                          <p:spTgt spid="8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500"/>
                                        <p:tgtEl>
                                          <p:spTgt spid="8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500"/>
                                        <p:tgtEl>
                                          <p:spTgt spid="8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500"/>
                                        <p:tgtEl>
                                          <p:spTgt spid="8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500"/>
                                        <p:tgtEl>
                                          <p:spTgt spid="8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500"/>
                                        <p:tgtEl>
                                          <p:spTgt spid="8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500"/>
                                        <p:tgtEl>
                                          <p:spTgt spid="82">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animEffect filter="fade" transition="in">
                                      <p:cBhvr>
                                        <p:cTn dur="500"/>
                                        <p:tgtEl>
                                          <p:spTgt spid="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86" name="Shape 86"/>
        <p:cNvGrpSpPr/>
        <p:nvPr/>
      </p:nvGrpSpPr>
      <p:grpSpPr>
        <a:xfrm>
          <a:off x="0" y="0"/>
          <a:ext cx="0" cy="0"/>
          <a:chOff x="0" y="0"/>
          <a:chExt cx="0" cy="0"/>
        </a:xfrm>
      </p:grpSpPr>
      <p:sp>
        <p:nvSpPr>
          <p:cNvPr id="87" name="Google Shape;87;p8"/>
          <p:cNvSpPr/>
          <p:nvPr>
            <p:ph idx="2" type="pic"/>
          </p:nvPr>
        </p:nvSpPr>
        <p:spPr>
          <a:xfrm>
            <a:off x="0" y="1117600"/>
            <a:ext cx="12192000" cy="3587750"/>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8"/>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8"/>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90" name="Google Shape;90;p8"/>
          <p:cNvGrpSpPr/>
          <p:nvPr/>
        </p:nvGrpSpPr>
        <p:grpSpPr>
          <a:xfrm>
            <a:off x="343482" y="6589488"/>
            <a:ext cx="276847" cy="99072"/>
            <a:chOff x="258233" y="6589488"/>
            <a:chExt cx="276847" cy="99072"/>
          </a:xfrm>
        </p:grpSpPr>
        <p:sp>
          <p:nvSpPr>
            <p:cNvPr id="91" name="Google Shape;91;p8"/>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8"/>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93" name="Google Shape;93;p8"/>
          <p:cNvPicPr preferRelativeResize="0"/>
          <p:nvPr/>
        </p:nvPicPr>
        <p:blipFill rotWithShape="1">
          <a:blip r:embed="rId2">
            <a:alphaModFix/>
          </a:blip>
          <a:srcRect b="0" l="0" r="0" t="0"/>
          <a:stretch/>
        </p:blipFill>
        <p:spPr>
          <a:xfrm>
            <a:off x="5905954" y="-663866"/>
            <a:ext cx="6746944" cy="2463637"/>
          </a:xfrm>
          <a:prstGeom prst="rect">
            <a:avLst/>
          </a:prstGeom>
          <a:noFill/>
          <a:ln>
            <a:noFill/>
          </a:ln>
        </p:spPr>
      </p:pic>
      <p:sp>
        <p:nvSpPr>
          <p:cNvPr id="94" name="Google Shape;94;p8"/>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95" name="Google Shape;95;p8"/>
          <p:cNvSpPr txBox="1"/>
          <p:nvPr>
            <p:ph type="title"/>
          </p:nvPr>
        </p:nvSpPr>
        <p:spPr>
          <a:xfrm>
            <a:off x="251798" y="4885438"/>
            <a:ext cx="8971030" cy="135147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400"/>
              <a:buFont typeface="Raleway Thin"/>
              <a:buNone/>
              <a:defRPr sz="4400">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8"/>
          <p:cNvSpPr txBox="1"/>
          <p:nvPr>
            <p:ph idx="1" type="body"/>
          </p:nvPr>
        </p:nvSpPr>
        <p:spPr>
          <a:xfrm>
            <a:off x="9436750" y="5024665"/>
            <a:ext cx="2605253" cy="1092356"/>
          </a:xfrm>
          <a:prstGeom prst="rect">
            <a:avLst/>
          </a:prstGeom>
          <a:noFill/>
          <a:ln>
            <a:noFill/>
          </a:ln>
        </p:spPr>
        <p:txBody>
          <a:bodyPr anchorCtr="0" anchor="b" bIns="45700" lIns="91425" spcFirstLastPara="1" rIns="91425" wrap="square" tIns="45700">
            <a:normAutofit/>
          </a:bodyPr>
          <a:lstStyle>
            <a:lvl1pPr indent="-228600" lvl="0" marL="457200" marR="0" algn="l">
              <a:lnSpc>
                <a:spcPct val="90000"/>
              </a:lnSpc>
              <a:spcBef>
                <a:spcPts val="1000"/>
              </a:spcBef>
              <a:spcAft>
                <a:spcPts val="0"/>
              </a:spcAft>
              <a:buClr>
                <a:schemeClr val="dk1"/>
              </a:buClr>
              <a:buSzPts val="2000"/>
              <a:buFont typeface="Arial"/>
              <a:buNone/>
              <a:defRPr sz="2000">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97" name="Google Shape;97;p8"/>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98" name="Google Shape;98;p8"/>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99" name="Google Shape;99;p8"/>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500"/>
                                        <p:tgtEl>
                                          <p:spTgt spid="96">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500"/>
                                        <p:tgtEl>
                                          <p:spTgt spid="96">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500"/>
                                        <p:tgtEl>
                                          <p:spTgt spid="96">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Effect filter="fade" transition="in">
                                      <p:cBhvr>
                                        <p:cTn dur="500"/>
                                        <p:tgtEl>
                                          <p:spTgt spid="96">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animEffect filter="fade" transition="in">
                                      <p:cBhvr>
                                        <p:cTn dur="500"/>
                                        <p:tgtEl>
                                          <p:spTgt spid="96">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animEffect filter="fade" transition="in">
                                      <p:cBhvr>
                                        <p:cTn dur="500"/>
                                        <p:tgtEl>
                                          <p:spTgt spid="9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00" name="Shape 100"/>
        <p:cNvGrpSpPr/>
        <p:nvPr/>
      </p:nvGrpSpPr>
      <p:grpSpPr>
        <a:xfrm>
          <a:off x="0" y="0"/>
          <a:ext cx="0" cy="0"/>
          <a:chOff x="0" y="0"/>
          <a:chExt cx="0" cy="0"/>
        </a:xfrm>
      </p:grpSpPr>
      <p:sp>
        <p:nvSpPr>
          <p:cNvPr id="101" name="Google Shape;101;p9"/>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9"/>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03" name="Google Shape;103;p9"/>
          <p:cNvGrpSpPr/>
          <p:nvPr/>
        </p:nvGrpSpPr>
        <p:grpSpPr>
          <a:xfrm>
            <a:off x="343482" y="6589488"/>
            <a:ext cx="276847" cy="99072"/>
            <a:chOff x="258233" y="6589488"/>
            <a:chExt cx="276847" cy="99072"/>
          </a:xfrm>
        </p:grpSpPr>
        <p:sp>
          <p:nvSpPr>
            <p:cNvPr id="104" name="Google Shape;104;p9"/>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9"/>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6" name="Google Shape;106;p9"/>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pic>
        <p:nvPicPr>
          <p:cNvPr id="107" name="Google Shape;107;p9"/>
          <p:cNvPicPr preferRelativeResize="0"/>
          <p:nvPr/>
        </p:nvPicPr>
        <p:blipFill rotWithShape="1">
          <a:blip r:embed="rId2">
            <a:alphaModFix/>
          </a:blip>
          <a:srcRect b="0" l="0" r="0" t="0"/>
          <a:stretch/>
        </p:blipFill>
        <p:spPr>
          <a:xfrm>
            <a:off x="-257703" y="3226077"/>
            <a:ext cx="3699335" cy="1350807"/>
          </a:xfrm>
          <a:prstGeom prst="rect">
            <a:avLst/>
          </a:prstGeom>
          <a:noFill/>
          <a:ln>
            <a:noFill/>
          </a:ln>
        </p:spPr>
      </p:pic>
      <p:sp>
        <p:nvSpPr>
          <p:cNvPr id="108" name="Google Shape;108;p9"/>
          <p:cNvSpPr/>
          <p:nvPr/>
        </p:nvSpPr>
        <p:spPr>
          <a:xfrm>
            <a:off x="0" y="2323334"/>
            <a:ext cx="343481" cy="965965"/>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9"/>
          <p:cNvSpPr txBox="1"/>
          <p:nvPr>
            <p:ph type="title"/>
          </p:nvPr>
        </p:nvSpPr>
        <p:spPr>
          <a:xfrm>
            <a:off x="339928" y="2193448"/>
            <a:ext cx="3951427" cy="123555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9"/>
          <p:cNvSpPr txBox="1"/>
          <p:nvPr>
            <p:ph idx="1" type="body"/>
          </p:nvPr>
        </p:nvSpPr>
        <p:spPr>
          <a:xfrm>
            <a:off x="4627418" y="273603"/>
            <a:ext cx="7224654" cy="590177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11" name="Google Shape;111;p9"/>
          <p:cNvPicPr preferRelativeResize="0"/>
          <p:nvPr/>
        </p:nvPicPr>
        <p:blipFill rotWithShape="1">
          <a:blip r:embed="rId3">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12" name="Google Shape;112;p9"/>
          <p:cNvPicPr preferRelativeResize="0"/>
          <p:nvPr/>
        </p:nvPicPr>
        <p:blipFill rotWithShape="1">
          <a:blip r:embed="rId4">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13" name="Google Shape;113;p9"/>
          <p:cNvPicPr preferRelativeResize="0"/>
          <p:nvPr/>
        </p:nvPicPr>
        <p:blipFill rotWithShape="1">
          <a:blip r:embed="rId5">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5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5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5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500"/>
                                        <p:tgtEl>
                                          <p:spTgt spid="1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Effect filter="fade" transition="in">
                                      <p:cBhvr>
                                        <p:cTn dur="500"/>
                                        <p:tgtEl>
                                          <p:spTgt spid="11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14" name="Shape 114"/>
        <p:cNvGrpSpPr/>
        <p:nvPr/>
      </p:nvGrpSpPr>
      <p:grpSpPr>
        <a:xfrm>
          <a:off x="0" y="0"/>
          <a:ext cx="0" cy="0"/>
          <a:chOff x="0" y="0"/>
          <a:chExt cx="0" cy="0"/>
        </a:xfrm>
      </p:grpSpPr>
      <p:sp>
        <p:nvSpPr>
          <p:cNvPr id="115" name="Google Shape;115;p10"/>
          <p:cNvSpPr/>
          <p:nvPr/>
        </p:nvSpPr>
        <p:spPr>
          <a:xfrm>
            <a:off x="-144162" y="6435707"/>
            <a:ext cx="12480324" cy="422293"/>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10"/>
          <p:cNvSpPr txBox="1"/>
          <p:nvPr/>
        </p:nvSpPr>
        <p:spPr>
          <a:xfrm>
            <a:off x="868181" y="6472778"/>
            <a:ext cx="391694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Raleway Thin"/>
                <a:ea typeface="Raleway Thin"/>
                <a:cs typeface="Raleway Thin"/>
                <a:sym typeface="Raleway Thin"/>
              </a:rPr>
              <a:t>www.its.ac.id/informatika</a:t>
            </a:r>
            <a:endParaRPr sz="1400">
              <a:solidFill>
                <a:schemeClr val="lt1"/>
              </a:solidFill>
              <a:latin typeface="Raleway Thin"/>
              <a:ea typeface="Raleway Thin"/>
              <a:cs typeface="Raleway Thin"/>
              <a:sym typeface="Raleway Thin"/>
            </a:endParaRPr>
          </a:p>
        </p:txBody>
      </p:sp>
      <p:grpSp>
        <p:nvGrpSpPr>
          <p:cNvPr id="117" name="Google Shape;117;p10"/>
          <p:cNvGrpSpPr/>
          <p:nvPr/>
        </p:nvGrpSpPr>
        <p:grpSpPr>
          <a:xfrm>
            <a:off x="343482" y="6589488"/>
            <a:ext cx="276847" cy="99072"/>
            <a:chOff x="258233" y="6589488"/>
            <a:chExt cx="276847" cy="99072"/>
          </a:xfrm>
        </p:grpSpPr>
        <p:sp>
          <p:nvSpPr>
            <p:cNvPr id="118" name="Google Shape;118;p10"/>
            <p:cNvSpPr/>
            <p:nvPr/>
          </p:nvSpPr>
          <p:spPr>
            <a:xfrm>
              <a:off x="258233" y="6589488"/>
              <a:ext cx="106347" cy="99072"/>
            </a:xfrm>
            <a:prstGeom prst="ellipse">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0"/>
            <p:cNvSpPr/>
            <p:nvPr/>
          </p:nvSpPr>
          <p:spPr>
            <a:xfrm>
              <a:off x="428733" y="6589488"/>
              <a:ext cx="106347" cy="99072"/>
            </a:xfrm>
            <a:prstGeom prst="ellipse">
              <a:avLst/>
            </a:prstGeom>
            <a:solidFill>
              <a:srgbClr val="FFC4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0" name="Google Shape;120;p10"/>
          <p:cNvSpPr txBox="1"/>
          <p:nvPr/>
        </p:nvSpPr>
        <p:spPr>
          <a:xfrm>
            <a:off x="5405177" y="6477576"/>
            <a:ext cx="663682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chemeClr val="lt1"/>
                </a:solidFill>
                <a:latin typeface="Open Sans"/>
                <a:ea typeface="Open Sans"/>
                <a:cs typeface="Open Sans"/>
                <a:sym typeface="Open Sans"/>
              </a:rPr>
              <a:t>Departemen Teknik Informatika, INSTITUT TEKNOLOGI SEPULUH NOPEMBER</a:t>
            </a:r>
            <a:endParaRPr sz="1400">
              <a:solidFill>
                <a:schemeClr val="lt1"/>
              </a:solidFill>
              <a:latin typeface="Open Sans"/>
              <a:ea typeface="Open Sans"/>
              <a:cs typeface="Open Sans"/>
              <a:sym typeface="Open Sans"/>
            </a:endParaRPr>
          </a:p>
        </p:txBody>
      </p:sp>
      <p:sp>
        <p:nvSpPr>
          <p:cNvPr id="121" name="Google Shape;121;p10"/>
          <p:cNvSpPr/>
          <p:nvPr/>
        </p:nvSpPr>
        <p:spPr>
          <a:xfrm>
            <a:off x="11848519" y="341609"/>
            <a:ext cx="343481" cy="422293"/>
          </a:xfrm>
          <a:prstGeom prst="rect">
            <a:avLst/>
          </a:prstGeom>
          <a:solidFill>
            <a:srgbClr val="F5AA2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0"/>
          <p:cNvSpPr txBox="1"/>
          <p:nvPr>
            <p:ph type="title"/>
          </p:nvPr>
        </p:nvSpPr>
        <p:spPr>
          <a:xfrm>
            <a:off x="3720662" y="204745"/>
            <a:ext cx="8106615" cy="69336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rgbClr val="002060"/>
              </a:buClr>
              <a:buSzPts val="4000"/>
              <a:buFont typeface="Raleway Thin"/>
              <a:buNone/>
              <a:defRPr b="1" sz="4000">
                <a:solidFill>
                  <a:srgbClr val="002060"/>
                </a:solidFill>
                <a:latin typeface="Raleway Thin"/>
                <a:ea typeface="Raleway Thin"/>
                <a:cs typeface="Raleway Thin"/>
                <a:sym typeface="Raleway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0"/>
          <p:cNvSpPr txBox="1"/>
          <p:nvPr>
            <p:ph idx="1" type="body"/>
          </p:nvPr>
        </p:nvSpPr>
        <p:spPr>
          <a:xfrm>
            <a:off x="343481" y="1217611"/>
            <a:ext cx="11483795" cy="49577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Raleway"/>
                <a:ea typeface="Raleway"/>
                <a:cs typeface="Raleway"/>
                <a:sym typeface="Raleway"/>
              </a:defRPr>
            </a:lvl1pPr>
            <a:lvl2pPr indent="-381000" lvl="1" marL="914400" algn="l">
              <a:lnSpc>
                <a:spcPct val="90000"/>
              </a:lnSpc>
              <a:spcBef>
                <a:spcPts val="500"/>
              </a:spcBef>
              <a:spcAft>
                <a:spcPts val="0"/>
              </a:spcAft>
              <a:buClr>
                <a:schemeClr val="dk1"/>
              </a:buClr>
              <a:buSzPts val="2400"/>
              <a:buChar char="•"/>
              <a:defRPr>
                <a:latin typeface="Raleway"/>
                <a:ea typeface="Raleway"/>
                <a:cs typeface="Raleway"/>
                <a:sym typeface="Raleway"/>
              </a:defRPr>
            </a:lvl2pPr>
            <a:lvl3pPr indent="-355600" lvl="2" marL="1371600" algn="l">
              <a:lnSpc>
                <a:spcPct val="90000"/>
              </a:lnSpc>
              <a:spcBef>
                <a:spcPts val="500"/>
              </a:spcBef>
              <a:spcAft>
                <a:spcPts val="0"/>
              </a:spcAft>
              <a:buClr>
                <a:schemeClr val="dk1"/>
              </a:buClr>
              <a:buSzPts val="2000"/>
              <a:buChar char="•"/>
              <a:defRPr>
                <a:latin typeface="Raleway"/>
                <a:ea typeface="Raleway"/>
                <a:cs typeface="Raleway"/>
                <a:sym typeface="Raleway"/>
              </a:defRPr>
            </a:lvl3pPr>
            <a:lvl4pPr indent="-342900" lvl="3" marL="1828800" algn="l">
              <a:lnSpc>
                <a:spcPct val="90000"/>
              </a:lnSpc>
              <a:spcBef>
                <a:spcPts val="500"/>
              </a:spcBef>
              <a:spcAft>
                <a:spcPts val="0"/>
              </a:spcAft>
              <a:buClr>
                <a:schemeClr val="dk1"/>
              </a:buClr>
              <a:buSzPts val="1800"/>
              <a:buChar char="•"/>
              <a:defRPr>
                <a:latin typeface="Raleway"/>
                <a:ea typeface="Raleway"/>
                <a:cs typeface="Raleway"/>
                <a:sym typeface="Raleway"/>
              </a:defRPr>
            </a:lvl4pPr>
            <a:lvl5pPr indent="-342900" lvl="4" marL="2286000" algn="l">
              <a:lnSpc>
                <a:spcPct val="90000"/>
              </a:lnSpc>
              <a:spcBef>
                <a:spcPts val="500"/>
              </a:spcBef>
              <a:spcAft>
                <a:spcPts val="0"/>
              </a:spcAft>
              <a:buClr>
                <a:schemeClr val="dk1"/>
              </a:buClr>
              <a:buSzPts val="1800"/>
              <a:buChar char="•"/>
              <a:defRPr>
                <a:latin typeface="Raleway"/>
                <a:ea typeface="Raleway"/>
                <a:cs typeface="Raleway"/>
                <a:sym typeface="Ralew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close up of a sign&#10;&#10;Description automatically generated" id="124" name="Google Shape;124;p10"/>
          <p:cNvPicPr preferRelativeResize="0"/>
          <p:nvPr/>
        </p:nvPicPr>
        <p:blipFill rotWithShape="1">
          <a:blip r:embed="rId2">
            <a:alphaModFix/>
          </a:blip>
          <a:srcRect b="12463" l="9345" r="9491" t="10793"/>
          <a:stretch/>
        </p:blipFill>
        <p:spPr>
          <a:xfrm>
            <a:off x="1846266" y="275190"/>
            <a:ext cx="578735" cy="547201"/>
          </a:xfrm>
          <a:prstGeom prst="rect">
            <a:avLst/>
          </a:prstGeom>
          <a:noFill/>
          <a:ln>
            <a:noFill/>
          </a:ln>
        </p:spPr>
      </p:pic>
      <p:pic>
        <p:nvPicPr>
          <p:cNvPr descr="A picture containing plate&#10;&#10;Description automatically generated" id="125" name="Google Shape;125;p10"/>
          <p:cNvPicPr preferRelativeResize="0"/>
          <p:nvPr/>
        </p:nvPicPr>
        <p:blipFill rotWithShape="1">
          <a:blip r:embed="rId3">
            <a:alphaModFix/>
          </a:blip>
          <a:srcRect b="0" l="0" r="0" t="0"/>
          <a:stretch/>
        </p:blipFill>
        <p:spPr>
          <a:xfrm>
            <a:off x="1136612" y="275191"/>
            <a:ext cx="547200" cy="547200"/>
          </a:xfrm>
          <a:prstGeom prst="rect">
            <a:avLst/>
          </a:prstGeom>
          <a:noFill/>
          <a:ln>
            <a:noFill/>
          </a:ln>
        </p:spPr>
      </p:pic>
      <p:pic>
        <p:nvPicPr>
          <p:cNvPr descr="A picture containing drawing&#10;&#10;Description automatically generated" id="126" name="Google Shape;126;p10"/>
          <p:cNvPicPr preferRelativeResize="0"/>
          <p:nvPr/>
        </p:nvPicPr>
        <p:blipFill rotWithShape="1">
          <a:blip r:embed="rId4">
            <a:alphaModFix/>
          </a:blip>
          <a:srcRect b="0" l="0" r="0" t="0"/>
          <a:stretch/>
        </p:blipFill>
        <p:spPr>
          <a:xfrm>
            <a:off x="424757" y="275191"/>
            <a:ext cx="549401" cy="54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5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5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500"/>
                                        <p:tgtEl>
                                          <p:spTgt spid="1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7" st="7"/>
                                            </p:txEl>
                                          </p:spTgt>
                                        </p:tgtEl>
                                        <p:attrNameLst>
                                          <p:attrName>style.visibility</p:attrName>
                                        </p:attrNameLst>
                                      </p:cBhvr>
                                      <p:to>
                                        <p:strVal val="visible"/>
                                      </p:to>
                                    </p:set>
                                    <p:animEffect filter="fade" transition="in">
                                      <p:cBhvr>
                                        <p:cTn dur="500"/>
                                        <p:tgtEl>
                                          <p:spTgt spid="1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8" st="8"/>
                                            </p:txEl>
                                          </p:spTgt>
                                        </p:tgtEl>
                                        <p:attrNameLst>
                                          <p:attrName>style.visibility</p:attrName>
                                        </p:attrNameLst>
                                      </p:cBhvr>
                                      <p:to>
                                        <p:strVal val="visible"/>
                                      </p:to>
                                    </p:set>
                                    <p:animEffect filter="fade" transition="in">
                                      <p:cBhvr>
                                        <p:cTn dur="500"/>
                                        <p:tgtEl>
                                          <p:spTgt spid="12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idx="1" type="body"/>
          </p:nvPr>
        </p:nvSpPr>
        <p:spPr>
          <a:xfrm>
            <a:off x="604838" y="4649053"/>
            <a:ext cx="10977562" cy="9167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rPr lang="en-US"/>
              <a:t>STRUKTUR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menggunakan HEAD</a:t>
            </a:r>
            <a:endParaRPr/>
          </a:p>
        </p:txBody>
      </p:sp>
      <p:sp>
        <p:nvSpPr>
          <p:cNvPr id="223" name="Google Shape;223;p22"/>
          <p:cNvSpPr txBox="1"/>
          <p:nvPr/>
        </p:nvSpPr>
        <p:spPr>
          <a:xfrm>
            <a:off x="339925" y="2059226"/>
            <a:ext cx="9518100" cy="4122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b="1" lang="en-US">
                <a:solidFill>
                  <a:srgbClr val="000000"/>
                </a:solidFill>
                <a:latin typeface="Courier New"/>
                <a:ea typeface="Courier New"/>
                <a:cs typeface="Courier New"/>
                <a:sym typeface="Courier New"/>
              </a:rPr>
              <a:t>void insertDepan(int databaru){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TNode *baru,*bantu;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baru = new TNode;</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baru-&gt;data = databaru;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baru-&gt;next = 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if(isEmpty()==1){</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head=baru;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head-&gt;next=head;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else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bantu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while(bantu-&gt;next!=head){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bantu=bantu-&gt;next;</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baru-&gt;next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head = 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bantu-&gt;next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	printf("Data masuk\n“);</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New"/>
                <a:ea typeface="Courier New"/>
                <a:cs typeface="Courier New"/>
                <a:sym typeface="Courier New"/>
              </a:rPr>
              <a:t>}</a:t>
            </a:r>
            <a:endParaRPr b="1" sz="900">
              <a:solidFill>
                <a:srgbClr val="000000"/>
              </a:solidFill>
              <a:latin typeface="Courier New"/>
              <a:ea typeface="Courier New"/>
              <a:cs typeface="Courier New"/>
              <a:sym typeface="Courier New"/>
            </a:endParaRPr>
          </a:p>
          <a:p>
            <a:pPr indent="-285750" lvl="0" marL="342900" rtl="0" algn="l">
              <a:spcBef>
                <a:spcPts val="180"/>
              </a:spcBef>
              <a:spcAft>
                <a:spcPts val="0"/>
              </a:spcAft>
              <a:buNone/>
            </a:pPr>
            <a:r>
              <a:t/>
            </a:r>
            <a:endParaRPr b="1" sz="900">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pic>
        <p:nvPicPr>
          <p:cNvPr id="229" name="Google Shape;229;p23"/>
          <p:cNvPicPr preferRelativeResize="0"/>
          <p:nvPr/>
        </p:nvPicPr>
        <p:blipFill rotWithShape="1">
          <a:blip r:embed="rId3">
            <a:alphaModFix/>
          </a:blip>
          <a:srcRect b="0" l="0" r="0" t="0"/>
          <a:stretch/>
        </p:blipFill>
        <p:spPr>
          <a:xfrm>
            <a:off x="2382325" y="2059225"/>
            <a:ext cx="7494000" cy="418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35" name="Google Shape;235;p24"/>
          <p:cNvSpPr txBox="1"/>
          <p:nvPr/>
        </p:nvSpPr>
        <p:spPr>
          <a:xfrm>
            <a:off x="339925" y="2189500"/>
            <a:ext cx="10197300" cy="3883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lang="en-US" sz="2400" u="sng">
                <a:solidFill>
                  <a:srgbClr val="000000"/>
                </a:solidFill>
                <a:latin typeface="Tahoma"/>
                <a:ea typeface="Tahoma"/>
                <a:cs typeface="Tahoma"/>
                <a:sym typeface="Tahoma"/>
              </a:rPr>
              <a:t>Penambahan data di belakang</a:t>
            </a:r>
            <a:endParaRPr sz="2400">
              <a:solidFill>
                <a:srgbClr val="000000"/>
              </a:solidFill>
              <a:latin typeface="Tahoma"/>
              <a:ea typeface="Tahoma"/>
              <a:cs typeface="Tahoma"/>
              <a:sym typeface="Tahoma"/>
            </a:endParaRPr>
          </a:p>
          <a:p>
            <a:pPr indent="-342900" lvl="0" marL="342900" rtl="0" algn="l">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Penambahan data dilakukan </a:t>
            </a:r>
            <a:r>
              <a:rPr b="1" lang="en-US" sz="2400">
                <a:solidFill>
                  <a:srgbClr val="000000"/>
                </a:solidFill>
                <a:latin typeface="Tahoma"/>
                <a:ea typeface="Tahoma"/>
                <a:cs typeface="Tahoma"/>
                <a:sym typeface="Tahoma"/>
              </a:rPr>
              <a:t>di belakang</a:t>
            </a:r>
            <a:r>
              <a:rPr lang="en-US" sz="2400">
                <a:solidFill>
                  <a:srgbClr val="000000"/>
                </a:solidFill>
                <a:latin typeface="Tahoma"/>
                <a:ea typeface="Tahoma"/>
                <a:cs typeface="Tahoma"/>
                <a:sym typeface="Tahoma"/>
              </a:rPr>
              <a:t>, namun pada saat pertama kali data langsung ditunjuk pada head-nya.</a:t>
            </a:r>
            <a:endParaRPr sz="3200">
              <a:solidFill>
                <a:srgbClr val="000000"/>
              </a:solidFill>
              <a:latin typeface="Tahoma"/>
              <a:ea typeface="Tahoma"/>
              <a:cs typeface="Tahoma"/>
              <a:sym typeface="Tahoma"/>
            </a:endParaRPr>
          </a:p>
          <a:p>
            <a:pPr indent="-342900" lvl="0" marL="342900" rtl="0" algn="l">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Penambahan di belakang lebih sulit karena kita membutuhkan pointer bantu untuk mengetahui data terbelakang, kemudian dikaitkan dengan data baru.  Untuk mengetahui data terbelakang perlu digunakan perulangan.</a:t>
            </a:r>
            <a:endParaRPr sz="3200">
              <a:solidFill>
                <a:srgbClr val="000000"/>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41" name="Google Shape;241;p25"/>
          <p:cNvSpPr txBox="1"/>
          <p:nvPr/>
        </p:nvSpPr>
        <p:spPr>
          <a:xfrm>
            <a:off x="339925" y="2109300"/>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b="1" lang="en-US">
                <a:solidFill>
                  <a:srgbClr val="000000"/>
                </a:solidFill>
                <a:latin typeface="Tahoma"/>
                <a:ea typeface="Tahoma"/>
                <a:cs typeface="Tahoma"/>
                <a:sym typeface="Tahoma"/>
              </a:rPr>
              <a:t>void insertBelakang (int databaru){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TNode *baru,*bantu;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baru = new TNode;</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baru-&gt;data = databaru;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baru-&gt;next = 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if(isEmpty()==1){</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head=baru;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head-&gt;next=head;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else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bantu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while(bantu-&gt;next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bantu=bantu-&gt;next;</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bantu-&gt;next = 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baru-&gt;next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printf("Data masuk\n“);</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Tahoma"/>
                <a:ea typeface="Tahoma"/>
                <a:cs typeface="Tahoma"/>
                <a:sym typeface="Tahoma"/>
              </a:rPr>
              <a:t>} </a:t>
            </a:r>
            <a:endParaRPr sz="3200">
              <a:solidFill>
                <a:srgbClr val="000000"/>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pic>
        <p:nvPicPr>
          <p:cNvPr id="247" name="Google Shape;247;p26"/>
          <p:cNvPicPr preferRelativeResize="0"/>
          <p:nvPr/>
        </p:nvPicPr>
        <p:blipFill rotWithShape="1">
          <a:blip r:embed="rId3">
            <a:alphaModFix/>
          </a:blip>
          <a:srcRect b="0" l="0" r="0" t="0"/>
          <a:stretch/>
        </p:blipFill>
        <p:spPr>
          <a:xfrm>
            <a:off x="339937" y="2059237"/>
            <a:ext cx="3529012" cy="1933575"/>
          </a:xfrm>
          <a:prstGeom prst="rect">
            <a:avLst/>
          </a:prstGeom>
          <a:noFill/>
          <a:ln>
            <a:noFill/>
          </a:ln>
        </p:spPr>
      </p:pic>
      <p:pic>
        <p:nvPicPr>
          <p:cNvPr id="248" name="Google Shape;248;p26"/>
          <p:cNvPicPr preferRelativeResize="0"/>
          <p:nvPr/>
        </p:nvPicPr>
        <p:blipFill rotWithShape="1">
          <a:blip r:embed="rId4">
            <a:alphaModFix/>
          </a:blip>
          <a:srcRect b="0" l="0" r="0" t="0"/>
          <a:stretch/>
        </p:blipFill>
        <p:spPr>
          <a:xfrm>
            <a:off x="6193662" y="1582225"/>
            <a:ext cx="4464050" cy="4679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54" name="Google Shape;254;p27"/>
          <p:cNvSpPr txBox="1"/>
          <p:nvPr/>
        </p:nvSpPr>
        <p:spPr>
          <a:xfrm>
            <a:off x="339925" y="20592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2000" u="sng">
                <a:solidFill>
                  <a:srgbClr val="000000"/>
                </a:solidFill>
                <a:latin typeface="Tahoma"/>
                <a:ea typeface="Tahoma"/>
                <a:cs typeface="Tahoma"/>
                <a:sym typeface="Tahoma"/>
              </a:rPr>
              <a:t>Function untuk menampilkan isi single linked list</a:t>
            </a:r>
            <a:endParaRPr b="1" sz="20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void tampil(){</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TNode *b;</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b = head;</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if(isEmpty()==0){</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do{</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printf(“%d “,b-&gt;data);</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b=b-&gt;next;</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}while(b!=head);</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printf(“\n”);</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 else printf("Masih kosong\n“);</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pic>
        <p:nvPicPr>
          <p:cNvPr id="255" name="Google Shape;255;p27"/>
          <p:cNvPicPr preferRelativeResize="0"/>
          <p:nvPr/>
        </p:nvPicPr>
        <p:blipFill rotWithShape="1">
          <a:blip r:embed="rId3">
            <a:alphaModFix/>
          </a:blip>
          <a:srcRect b="0" l="0" r="0" t="0"/>
          <a:stretch/>
        </p:blipFill>
        <p:spPr>
          <a:xfrm>
            <a:off x="3722150" y="5403487"/>
            <a:ext cx="8135938" cy="9382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61" name="Google Shape;261;p28"/>
          <p:cNvSpPr txBox="1"/>
          <p:nvPr/>
        </p:nvSpPr>
        <p:spPr>
          <a:xfrm>
            <a:off x="339937" y="2059225"/>
            <a:ext cx="8178900" cy="4783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b="1" lang="en-US" sz="1200">
                <a:solidFill>
                  <a:srgbClr val="000000"/>
                </a:solidFill>
                <a:latin typeface="Courier"/>
                <a:ea typeface="Courier"/>
                <a:cs typeface="Courier"/>
                <a:sym typeface="Courier"/>
              </a:rPr>
              <a:t>void hapusDepan (){</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TNode *hapus,*bantu;</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if (isEmpty()==0){</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int d;</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hapus = head;</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d = head-&gt;data;</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if(head-&gt;next != head){</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bantu = head;</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while(bantu-&gt;next!=head){</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bantu=bantu-&gt;next;</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head = head-&gt;next;</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delete hapus;</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bantu-&gt;next = head;</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}else{</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head=NULL;</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printf(“%d terhapus\n“,d);</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	} else printf("Masih kosong\n“);</a:t>
            </a:r>
            <a:endParaRPr sz="3000">
              <a:solidFill>
                <a:srgbClr val="000000"/>
              </a:solidFill>
              <a:latin typeface="Tahoma"/>
              <a:ea typeface="Tahoma"/>
              <a:cs typeface="Tahoma"/>
              <a:sym typeface="Tahoma"/>
            </a:endParaRPr>
          </a:p>
          <a:p>
            <a:pPr indent="-342900" lvl="0" marL="342900" rtl="0" algn="l">
              <a:spcBef>
                <a:spcPts val="280"/>
              </a:spcBef>
              <a:spcAft>
                <a:spcPts val="0"/>
              </a:spcAft>
              <a:buNone/>
            </a:pPr>
            <a:r>
              <a:rPr b="1" lang="en-US" sz="1200">
                <a:solidFill>
                  <a:srgbClr val="000000"/>
                </a:solidFill>
                <a:latin typeface="Courier"/>
                <a:ea typeface="Courier"/>
                <a:cs typeface="Courier"/>
                <a:sym typeface="Courier"/>
              </a:rPr>
              <a:t>}</a:t>
            </a:r>
            <a:endParaRPr sz="3000">
              <a:solidFill>
                <a:srgbClr val="000000"/>
              </a:solidFill>
              <a:latin typeface="Tahoma"/>
              <a:ea typeface="Tahoma"/>
              <a:cs typeface="Tahoma"/>
              <a:sym typeface="Tahoma"/>
            </a:endParaRPr>
          </a:p>
        </p:txBody>
      </p:sp>
      <p:pic>
        <p:nvPicPr>
          <p:cNvPr id="262" name="Google Shape;262;p28"/>
          <p:cNvPicPr preferRelativeResize="0"/>
          <p:nvPr/>
        </p:nvPicPr>
        <p:blipFill rotWithShape="1">
          <a:blip r:embed="rId3">
            <a:alphaModFix/>
          </a:blip>
          <a:srcRect b="0" l="0" r="0" t="0"/>
          <a:stretch/>
        </p:blipFill>
        <p:spPr>
          <a:xfrm>
            <a:off x="6283775" y="2679512"/>
            <a:ext cx="4321174" cy="253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68" name="Google Shape;268;p29"/>
          <p:cNvSpPr txBox="1"/>
          <p:nvPr/>
        </p:nvSpPr>
        <p:spPr>
          <a:xfrm>
            <a:off x="339925" y="2003412"/>
            <a:ext cx="8178900" cy="5184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b="1" lang="en-US" sz="1300">
                <a:solidFill>
                  <a:srgbClr val="000000"/>
                </a:solidFill>
                <a:latin typeface="Courier"/>
                <a:ea typeface="Courier"/>
                <a:cs typeface="Courier"/>
                <a:sym typeface="Courier"/>
              </a:rPr>
              <a:t>	</a:t>
            </a:r>
            <a:r>
              <a:rPr b="1" lang="en-US" sz="1500">
                <a:solidFill>
                  <a:srgbClr val="000000"/>
                </a:solidFill>
                <a:latin typeface="Courier"/>
                <a:ea typeface="Courier"/>
                <a:cs typeface="Courier"/>
                <a:sym typeface="Courier"/>
              </a:rPr>
              <a:t>void hapusBelakang(){</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TNode *hapus,*bantu;</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if (isEmpty()==0){</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int d;</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hapus = head;</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if(head-&gt;next == head){</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head = NULL;</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}else{</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bantu = head;</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while(bantu-&gt;next-&gt;next != head){</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bantu = bantu-&gt;next;</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hapus = bantu-&gt;next;</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d = bantu-&gt;data;</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bantu-&gt;next = head;</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delete hapus;</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printf(“%d terhapus\n“,d);</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 else printf("Masih kosong\n“);</a:t>
            </a:r>
            <a:endParaRPr sz="31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500">
                <a:solidFill>
                  <a:srgbClr val="000000"/>
                </a:solidFill>
                <a:latin typeface="Courier"/>
                <a:ea typeface="Courier"/>
                <a:cs typeface="Courier"/>
                <a:sym typeface="Courier"/>
              </a:rPr>
              <a:t>	}</a:t>
            </a:r>
            <a:endParaRPr sz="3100">
              <a:solidFill>
                <a:srgbClr val="000000"/>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pic>
        <p:nvPicPr>
          <p:cNvPr id="274" name="Google Shape;274;p30"/>
          <p:cNvPicPr preferRelativeResize="0"/>
          <p:nvPr/>
        </p:nvPicPr>
        <p:blipFill rotWithShape="1">
          <a:blip r:embed="rId3">
            <a:alphaModFix/>
          </a:blip>
          <a:srcRect b="0" l="0" r="0" t="0"/>
          <a:stretch/>
        </p:blipFill>
        <p:spPr>
          <a:xfrm>
            <a:off x="392050" y="2059225"/>
            <a:ext cx="8178900" cy="417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80" name="Google Shape;280;p31"/>
          <p:cNvSpPr txBox="1"/>
          <p:nvPr/>
        </p:nvSpPr>
        <p:spPr>
          <a:xfrm>
            <a:off x="339925" y="20592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2400" u="sng">
                <a:solidFill>
                  <a:srgbClr val="000000"/>
                </a:solidFill>
                <a:latin typeface="Tahoma"/>
                <a:ea typeface="Tahoma"/>
                <a:cs typeface="Tahoma"/>
                <a:sym typeface="Tahoma"/>
              </a:rPr>
              <a:t>Function untuk menghapus semua elemen Linked List</a:t>
            </a:r>
            <a:endParaRPr b="1" sz="24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void clear(){</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TNode *bantu,*hapus;</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bantu = head;</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while(bantu-&gt;next!=head){</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hapus = bantu;</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bantu = bantu-&gt;next;</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delete hapus;</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	head = NULL;	</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5468677" y="1566263"/>
            <a:ext cx="6298566" cy="1925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7200"/>
              <a:buFont typeface="Open Sans"/>
              <a:buNone/>
            </a:pPr>
            <a:r>
              <a:rPr b="1" lang="en-US">
                <a:latin typeface="Open Sans"/>
                <a:ea typeface="Open Sans"/>
                <a:cs typeface="Open Sans"/>
                <a:sym typeface="Open Sans"/>
              </a:rPr>
              <a:t>Introduction</a:t>
            </a:r>
            <a:endParaRPr/>
          </a:p>
        </p:txBody>
      </p:sp>
      <p:sp>
        <p:nvSpPr>
          <p:cNvPr id="170" name="Google Shape;170;p14"/>
          <p:cNvSpPr txBox="1"/>
          <p:nvPr>
            <p:ph idx="1" type="body"/>
          </p:nvPr>
        </p:nvSpPr>
        <p:spPr>
          <a:xfrm>
            <a:off x="5467984" y="4950373"/>
            <a:ext cx="6298566" cy="50267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STRUKTUR DATA</a:t>
            </a:r>
            <a:endParaRPr/>
          </a:p>
        </p:txBody>
      </p:sp>
      <p:sp>
        <p:nvSpPr>
          <p:cNvPr id="171" name="Google Shape;171;p14"/>
          <p:cNvSpPr txBox="1"/>
          <p:nvPr>
            <p:ph idx="3" type="body"/>
          </p:nvPr>
        </p:nvSpPr>
        <p:spPr>
          <a:xfrm>
            <a:off x="5467984" y="5453044"/>
            <a:ext cx="6298566" cy="42229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Dwi Sunaryono Semester Gasal 2021/2022</a:t>
            </a:r>
            <a:endParaRPr/>
          </a:p>
        </p:txBody>
      </p:sp>
      <p:pic>
        <p:nvPicPr>
          <p:cNvPr id="172" name="Google Shape;172;p14"/>
          <p:cNvPicPr preferRelativeResize="0"/>
          <p:nvPr>
            <p:ph idx="2" type="pic"/>
          </p:nvPr>
        </p:nvPicPr>
        <p:blipFill rotWithShape="1">
          <a:blip r:embed="rId3">
            <a:alphaModFix/>
          </a:blip>
          <a:srcRect b="0" l="0" r="0" t="0"/>
          <a:stretch/>
        </p:blipFill>
        <p:spPr>
          <a:xfrm>
            <a:off x="424757" y="1257300"/>
            <a:ext cx="4813993" cy="4618038"/>
          </a:xfrm>
          <a:prstGeom prst="rect">
            <a:avLst/>
          </a:prstGeom>
          <a:solidFill>
            <a:srgbClr val="D8D8D8"/>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286" name="Google Shape;286;p32"/>
          <p:cNvSpPr txBox="1"/>
          <p:nvPr/>
        </p:nvSpPr>
        <p:spPr>
          <a:xfrm>
            <a:off x="339925" y="2118575"/>
            <a:ext cx="11282400" cy="3930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Dibutuhkan dua buah variabel pointer: head dan tail</a:t>
            </a:r>
            <a:endParaRPr sz="3200">
              <a:solidFill>
                <a:srgbClr val="000000"/>
              </a:solidFill>
              <a:latin typeface="Tahoma"/>
              <a:ea typeface="Tahoma"/>
              <a:cs typeface="Tahoma"/>
              <a:sym typeface="Tahoma"/>
            </a:endParaRPr>
          </a:p>
          <a:p>
            <a:pPr indent="-342900" lvl="0" marL="342900" rtl="0" algn="l">
              <a:lnSpc>
                <a:spcPct val="80000"/>
              </a:lnSpc>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Head akan selalu menunjuk pada node pertama, sedangkan tail akan selalu menunjuk pada node terakhir.</a:t>
            </a:r>
            <a:endParaRPr sz="3200">
              <a:solidFill>
                <a:srgbClr val="000000"/>
              </a:solidFill>
              <a:latin typeface="Tahoma"/>
              <a:ea typeface="Tahoma"/>
              <a:cs typeface="Tahoma"/>
              <a:sym typeface="Tahoma"/>
            </a:endParaRPr>
          </a:p>
          <a:p>
            <a:pPr indent="-165100" lvl="0" marL="342900" rtl="0" algn="l">
              <a:spcBef>
                <a:spcPts val="560"/>
              </a:spcBef>
              <a:spcAft>
                <a:spcPts val="0"/>
              </a:spcAft>
              <a:buNone/>
            </a:pPr>
            <a:r>
              <a:t/>
            </a:r>
            <a:endParaRPr sz="2800">
              <a:solidFill>
                <a:srgbClr val="000000"/>
              </a:solidFill>
              <a:latin typeface="Tahoma"/>
              <a:ea typeface="Tahoma"/>
              <a:cs typeface="Tahoma"/>
              <a:sym typeface="Tahoma"/>
            </a:endParaRPr>
          </a:p>
        </p:txBody>
      </p:sp>
      <p:pic>
        <p:nvPicPr>
          <p:cNvPr id="287" name="Google Shape;287;p32"/>
          <p:cNvPicPr preferRelativeResize="0"/>
          <p:nvPr/>
        </p:nvPicPr>
        <p:blipFill rotWithShape="1">
          <a:blip r:embed="rId3">
            <a:alphaModFix/>
          </a:blip>
          <a:srcRect b="0" l="0" r="0" t="0"/>
          <a:stretch/>
        </p:blipFill>
        <p:spPr>
          <a:xfrm>
            <a:off x="783575" y="3823575"/>
            <a:ext cx="4533900" cy="1209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293" name="Google Shape;293;p33"/>
          <p:cNvSpPr txBox="1"/>
          <p:nvPr/>
        </p:nvSpPr>
        <p:spPr>
          <a:xfrm>
            <a:off x="457200" y="1885950"/>
            <a:ext cx="9015600" cy="4423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lang="en-US" sz="2000" u="sng">
                <a:solidFill>
                  <a:srgbClr val="000000"/>
                </a:solidFill>
                <a:latin typeface="Tahoma"/>
                <a:ea typeface="Tahoma"/>
                <a:cs typeface="Tahoma"/>
                <a:sym typeface="Tahoma"/>
              </a:rPr>
              <a:t>Inisialisasi SLLC</a:t>
            </a:r>
            <a:endParaRPr sz="2000">
              <a:solidFill>
                <a:srgbClr val="000000"/>
              </a:solidFill>
              <a:latin typeface="Tahoma"/>
              <a:ea typeface="Tahoma"/>
              <a:cs typeface="Tahoma"/>
              <a:sym typeface="Tahoma"/>
            </a:endParaRPr>
          </a:p>
          <a:p>
            <a:pPr indent="-342900" lvl="0" marL="342900" rtl="0" algn="l">
              <a:spcBef>
                <a:spcPts val="400"/>
              </a:spcBef>
              <a:spcAft>
                <a:spcPts val="0"/>
              </a:spcAft>
              <a:buNone/>
            </a:pPr>
            <a:r>
              <a:rPr b="1" lang="en-US" sz="2000">
                <a:solidFill>
                  <a:srgbClr val="000000"/>
                </a:solidFill>
                <a:latin typeface="Courier"/>
                <a:ea typeface="Courier"/>
                <a:cs typeface="Courier"/>
                <a:sym typeface="Courier"/>
              </a:rPr>
              <a:t>TNode *head, *tail;</a:t>
            </a:r>
            <a:endParaRPr sz="3200">
              <a:solidFill>
                <a:srgbClr val="000000"/>
              </a:solidFill>
              <a:latin typeface="Tahoma"/>
              <a:ea typeface="Tahoma"/>
              <a:cs typeface="Tahoma"/>
              <a:sym typeface="Tahoma"/>
            </a:endParaRPr>
          </a:p>
          <a:p>
            <a:pPr indent="-342900" lvl="0" marL="342900" rtl="0" algn="l">
              <a:spcBef>
                <a:spcPts val="400"/>
              </a:spcBef>
              <a:spcAft>
                <a:spcPts val="0"/>
              </a:spcAft>
              <a:buNone/>
            </a:pPr>
            <a:r>
              <a:rPr lang="en-US" sz="2000" u="sng">
                <a:solidFill>
                  <a:srgbClr val="000000"/>
                </a:solidFill>
                <a:latin typeface="Tahoma"/>
                <a:ea typeface="Tahoma"/>
                <a:cs typeface="Tahoma"/>
                <a:sym typeface="Tahoma"/>
              </a:rPr>
              <a:t>Fungsi Inisialisasi SLLC</a:t>
            </a:r>
            <a:endParaRPr b="1" sz="2000">
              <a:solidFill>
                <a:srgbClr val="000000"/>
              </a:solidFill>
              <a:latin typeface="Tahoma"/>
              <a:ea typeface="Tahoma"/>
              <a:cs typeface="Tahoma"/>
              <a:sym typeface="Tahoma"/>
            </a:endParaRPr>
          </a:p>
          <a:p>
            <a:pPr indent="-342900" lvl="0" marL="342900" rtl="0" algn="l">
              <a:spcBef>
                <a:spcPts val="400"/>
              </a:spcBef>
              <a:spcAft>
                <a:spcPts val="0"/>
              </a:spcAft>
              <a:buNone/>
            </a:pPr>
            <a:r>
              <a:rPr b="1" lang="en-US" sz="2000">
                <a:solidFill>
                  <a:srgbClr val="000000"/>
                </a:solidFill>
                <a:latin typeface="Courier"/>
                <a:ea typeface="Courier"/>
                <a:cs typeface="Courier"/>
                <a:sym typeface="Courier"/>
              </a:rPr>
              <a:t>void init(){</a:t>
            </a:r>
            <a:endParaRPr sz="3200">
              <a:solidFill>
                <a:srgbClr val="000000"/>
              </a:solidFill>
              <a:latin typeface="Tahoma"/>
              <a:ea typeface="Tahoma"/>
              <a:cs typeface="Tahoma"/>
              <a:sym typeface="Tahoma"/>
            </a:endParaRPr>
          </a:p>
          <a:p>
            <a:pPr indent="-285750" lvl="1" marL="742950" rtl="0" algn="l">
              <a:spcBef>
                <a:spcPts val="400"/>
              </a:spcBef>
              <a:spcAft>
                <a:spcPts val="0"/>
              </a:spcAft>
              <a:buNone/>
            </a:pPr>
            <a:r>
              <a:rPr b="1" lang="en-US" sz="2000">
                <a:solidFill>
                  <a:srgbClr val="000000"/>
                </a:solidFill>
                <a:latin typeface="Courier"/>
                <a:ea typeface="Courier"/>
                <a:cs typeface="Courier"/>
                <a:sym typeface="Courier"/>
              </a:rPr>
              <a:t>head = NULL;</a:t>
            </a:r>
            <a:endParaRPr sz="2800">
              <a:solidFill>
                <a:srgbClr val="000000"/>
              </a:solidFill>
              <a:latin typeface="Tahoma"/>
              <a:ea typeface="Tahoma"/>
              <a:cs typeface="Tahoma"/>
              <a:sym typeface="Tahoma"/>
            </a:endParaRPr>
          </a:p>
          <a:p>
            <a:pPr indent="-285750" lvl="1" marL="742950" rtl="0" algn="l">
              <a:spcBef>
                <a:spcPts val="400"/>
              </a:spcBef>
              <a:spcAft>
                <a:spcPts val="0"/>
              </a:spcAft>
              <a:buNone/>
            </a:pPr>
            <a:r>
              <a:rPr b="1" lang="en-US" sz="2000">
                <a:solidFill>
                  <a:srgbClr val="000000"/>
                </a:solidFill>
                <a:latin typeface="Courier"/>
                <a:ea typeface="Courier"/>
                <a:cs typeface="Courier"/>
                <a:sym typeface="Courier"/>
              </a:rPr>
              <a:t>tail = NULL;</a:t>
            </a:r>
            <a:endParaRPr sz="2800">
              <a:solidFill>
                <a:srgbClr val="000000"/>
              </a:solidFill>
              <a:latin typeface="Tahoma"/>
              <a:ea typeface="Tahoma"/>
              <a:cs typeface="Tahoma"/>
              <a:sym typeface="Tahoma"/>
            </a:endParaRPr>
          </a:p>
          <a:p>
            <a:pPr indent="-342900" lvl="0" marL="342900" rtl="0" algn="l">
              <a:spcBef>
                <a:spcPts val="400"/>
              </a:spcBef>
              <a:spcAft>
                <a:spcPts val="0"/>
              </a:spcAft>
              <a:buNone/>
            </a:pPr>
            <a:r>
              <a:rPr b="1" lang="en-US" sz="20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a:p>
            <a:pPr indent="-342900" lvl="0" marL="342900" rtl="0" algn="l">
              <a:spcBef>
                <a:spcPts val="400"/>
              </a:spcBef>
              <a:spcAft>
                <a:spcPts val="0"/>
              </a:spcAft>
              <a:buNone/>
            </a:pPr>
            <a:r>
              <a:rPr lang="en-US" sz="2000" u="sng">
                <a:solidFill>
                  <a:srgbClr val="000000"/>
                </a:solidFill>
                <a:latin typeface="Tahoma"/>
                <a:ea typeface="Tahoma"/>
                <a:cs typeface="Tahoma"/>
                <a:sym typeface="Tahoma"/>
              </a:rPr>
              <a:t>Function untuk mengetahui kosong tidaknya SLLC</a:t>
            </a:r>
            <a:endParaRPr b="1" sz="2000">
              <a:solidFill>
                <a:srgbClr val="000000"/>
              </a:solidFill>
              <a:latin typeface="Tahoma"/>
              <a:ea typeface="Tahoma"/>
              <a:cs typeface="Tahoma"/>
              <a:sym typeface="Tahoma"/>
            </a:endParaRPr>
          </a:p>
          <a:p>
            <a:pPr indent="-342900" lvl="0" marL="342900" rtl="0" algn="l">
              <a:spcBef>
                <a:spcPts val="400"/>
              </a:spcBef>
              <a:spcAft>
                <a:spcPts val="0"/>
              </a:spcAft>
              <a:buNone/>
            </a:pPr>
            <a:r>
              <a:rPr b="1" lang="en-US" sz="2000">
                <a:solidFill>
                  <a:srgbClr val="000000"/>
                </a:solidFill>
                <a:latin typeface="Courier"/>
                <a:ea typeface="Courier"/>
                <a:cs typeface="Courier"/>
                <a:sym typeface="Courier"/>
              </a:rPr>
              <a:t>int isEmpty(){</a:t>
            </a:r>
            <a:endParaRPr sz="3200">
              <a:solidFill>
                <a:srgbClr val="000000"/>
              </a:solidFill>
              <a:latin typeface="Tahoma"/>
              <a:ea typeface="Tahoma"/>
              <a:cs typeface="Tahoma"/>
              <a:sym typeface="Tahoma"/>
            </a:endParaRPr>
          </a:p>
          <a:p>
            <a:pPr indent="-342900" lvl="0" marL="342900" rtl="0" algn="l">
              <a:spcBef>
                <a:spcPts val="400"/>
              </a:spcBef>
              <a:spcAft>
                <a:spcPts val="0"/>
              </a:spcAft>
              <a:buNone/>
            </a:pPr>
            <a:r>
              <a:rPr b="1" lang="en-US" sz="2000">
                <a:solidFill>
                  <a:srgbClr val="000000"/>
                </a:solidFill>
                <a:latin typeface="Courier"/>
                <a:ea typeface="Courier"/>
                <a:cs typeface="Courier"/>
                <a:sym typeface="Courier"/>
              </a:rPr>
              <a:t>	if(tail == NULL) return 1;</a:t>
            </a:r>
            <a:endParaRPr sz="3200">
              <a:solidFill>
                <a:srgbClr val="000000"/>
              </a:solidFill>
              <a:latin typeface="Tahoma"/>
              <a:ea typeface="Tahoma"/>
              <a:cs typeface="Tahoma"/>
              <a:sym typeface="Tahoma"/>
            </a:endParaRPr>
          </a:p>
          <a:p>
            <a:pPr indent="-342900" lvl="0" marL="342900" rtl="0" algn="l">
              <a:spcBef>
                <a:spcPts val="400"/>
              </a:spcBef>
              <a:spcAft>
                <a:spcPts val="0"/>
              </a:spcAft>
              <a:buNone/>
            </a:pPr>
            <a:r>
              <a:rPr b="1" lang="en-US" sz="2000">
                <a:solidFill>
                  <a:srgbClr val="000000"/>
                </a:solidFill>
                <a:latin typeface="Courier"/>
                <a:ea typeface="Courier"/>
                <a:cs typeface="Courier"/>
                <a:sym typeface="Courier"/>
              </a:rPr>
              <a:t>	else return 0;</a:t>
            </a:r>
            <a:endParaRPr sz="3200">
              <a:solidFill>
                <a:srgbClr val="000000"/>
              </a:solidFill>
              <a:latin typeface="Tahoma"/>
              <a:ea typeface="Tahoma"/>
              <a:cs typeface="Tahoma"/>
              <a:sym typeface="Tahoma"/>
            </a:endParaRPr>
          </a:p>
          <a:p>
            <a:pPr indent="-342900" lvl="0" marL="342900" rtl="0" algn="l">
              <a:spcBef>
                <a:spcPts val="400"/>
              </a:spcBef>
              <a:spcAft>
                <a:spcPts val="0"/>
              </a:spcAft>
              <a:buNone/>
            </a:pPr>
            <a:r>
              <a:rPr b="1" lang="en-US" sz="20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pic>
        <p:nvPicPr>
          <p:cNvPr id="294" name="Google Shape;294;p33"/>
          <p:cNvPicPr preferRelativeResize="0"/>
          <p:nvPr/>
        </p:nvPicPr>
        <p:blipFill rotWithShape="1">
          <a:blip r:embed="rId3">
            <a:alphaModFix/>
          </a:blip>
          <a:srcRect b="0" l="0" r="0" t="0"/>
          <a:stretch/>
        </p:blipFill>
        <p:spPr>
          <a:xfrm>
            <a:off x="6588125" y="4005262"/>
            <a:ext cx="1655762" cy="17700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00" name="Google Shape;300;p34"/>
          <p:cNvSpPr txBox="1"/>
          <p:nvPr/>
        </p:nvSpPr>
        <p:spPr>
          <a:xfrm>
            <a:off x="339925" y="2059225"/>
            <a:ext cx="8178900" cy="4783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1200" u="sng">
                <a:solidFill>
                  <a:srgbClr val="000000"/>
                </a:solidFill>
                <a:latin typeface="Tahoma"/>
                <a:ea typeface="Tahoma"/>
                <a:cs typeface="Tahoma"/>
                <a:sym typeface="Tahoma"/>
              </a:rPr>
              <a:t>Pengkaitan node baru ke linked list di depan</a:t>
            </a:r>
            <a:endParaRPr sz="3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lang="en-US" sz="1200">
                <a:solidFill>
                  <a:srgbClr val="000000"/>
                </a:solidFill>
                <a:latin typeface="Tahoma"/>
                <a:ea typeface="Tahoma"/>
                <a:cs typeface="Tahoma"/>
                <a:sym typeface="Tahoma"/>
              </a:rPr>
              <a:t>Penambahan data baru di depan akan selalu menjadi head.</a:t>
            </a:r>
            <a:endParaRPr b="1" sz="1200">
              <a:solidFill>
                <a:srgbClr val="000000"/>
              </a:solidFill>
              <a:latin typeface="Tahoma"/>
              <a:ea typeface="Tahoma"/>
              <a:cs typeface="Tahoma"/>
              <a:sym typeface="Tahoma"/>
            </a:endParaRPr>
          </a:p>
          <a:p>
            <a:pPr indent="-342900" lvl="0" marL="342900" rtl="0" algn="l">
              <a:lnSpc>
                <a:spcPct val="80000"/>
              </a:lnSpc>
              <a:spcBef>
                <a:spcPts val="240"/>
              </a:spcBef>
              <a:spcAft>
                <a:spcPts val="0"/>
              </a:spcAft>
              <a:buNone/>
            </a:pPr>
            <a:r>
              <a:rPr b="1" lang="en-US" sz="12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a:t>
            </a:r>
            <a:r>
              <a:rPr b="1" lang="en-US">
                <a:solidFill>
                  <a:srgbClr val="000000"/>
                </a:solidFill>
                <a:latin typeface="Courier"/>
                <a:ea typeface="Courier"/>
                <a:cs typeface="Courier"/>
                <a:sym typeface="Courier"/>
              </a:rPr>
              <a:t>void insertDepan(int databaru){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TNode *baru;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baru = new TNode;</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baru-&gt;data = databaru;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baru-&gt;next = 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if(isEmpty()==1){</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head=baru;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tail=baru;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head-&gt;next=head;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tail-&gt;next=tail;</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else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baru-&gt;next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head = baru;</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tail-&gt;next = head;</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printf("Data masuk\n“);</a:t>
            </a:r>
            <a:endParaRPr sz="32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pic>
        <p:nvPicPr>
          <p:cNvPr id="306" name="Google Shape;306;p35"/>
          <p:cNvPicPr preferRelativeResize="0"/>
          <p:nvPr/>
        </p:nvPicPr>
        <p:blipFill rotWithShape="1">
          <a:blip r:embed="rId3">
            <a:alphaModFix/>
          </a:blip>
          <a:srcRect b="0" l="0" r="0" t="0"/>
          <a:stretch/>
        </p:blipFill>
        <p:spPr>
          <a:xfrm>
            <a:off x="339937" y="2059237"/>
            <a:ext cx="3455987" cy="405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12" name="Google Shape;312;p36"/>
          <p:cNvSpPr txBox="1"/>
          <p:nvPr/>
        </p:nvSpPr>
        <p:spPr>
          <a:xfrm>
            <a:off x="339925" y="2059225"/>
            <a:ext cx="8178900" cy="4638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b="1" lang="en-US" sz="1600">
                <a:solidFill>
                  <a:srgbClr val="000000"/>
                </a:solidFill>
                <a:latin typeface="Courier"/>
                <a:ea typeface="Courier"/>
                <a:cs typeface="Courier"/>
                <a:sym typeface="Courier"/>
              </a:rPr>
              <a:t>	void tambahBelakang(int databaru){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TNode *baru;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baru = new TNode;</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baru-&gt;data = databaru;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baru-&gt;next = 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if(isEmpty()==1){</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head=baru;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tail=baru;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head-&gt;next=head;</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tail-&gt;next=tail;</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else {</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tail-&gt;next = 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tail = baru;</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tail-&gt;next = head;</a:t>
            </a:r>
            <a:endParaRPr sz="32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2800">
              <a:solidFill>
                <a:srgbClr val="000000"/>
              </a:solidFill>
              <a:latin typeface="Tahoma"/>
              <a:ea typeface="Tahoma"/>
              <a:cs typeface="Tahoma"/>
              <a:sym typeface="Tahoma"/>
            </a:endParaRPr>
          </a:p>
          <a:p>
            <a:pPr indent="-285750" lvl="1" marL="742950" rtl="0" algn="l">
              <a:lnSpc>
                <a:spcPct val="80000"/>
              </a:lnSpc>
              <a:spcBef>
                <a:spcPts val="320"/>
              </a:spcBef>
              <a:spcAft>
                <a:spcPts val="0"/>
              </a:spcAft>
              <a:buNone/>
            </a:pPr>
            <a:r>
              <a:rPr b="1" lang="en-US" sz="1600">
                <a:solidFill>
                  <a:srgbClr val="000000"/>
                </a:solidFill>
                <a:latin typeface="Courier"/>
                <a:ea typeface="Courier"/>
                <a:cs typeface="Courier"/>
                <a:sym typeface="Courier"/>
              </a:rPr>
              <a:t>		cout&lt;&lt;"Data masuk\n";</a:t>
            </a:r>
            <a:endParaRPr sz="28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pic>
        <p:nvPicPr>
          <p:cNvPr id="318" name="Google Shape;318;p37"/>
          <p:cNvPicPr preferRelativeResize="0"/>
          <p:nvPr/>
        </p:nvPicPr>
        <p:blipFill rotWithShape="1">
          <a:blip r:embed="rId3">
            <a:alphaModFix/>
          </a:blip>
          <a:srcRect b="0" l="0" r="0" t="0"/>
          <a:stretch/>
        </p:blipFill>
        <p:spPr>
          <a:xfrm>
            <a:off x="339937" y="2059237"/>
            <a:ext cx="3816350" cy="3960812"/>
          </a:xfrm>
          <a:prstGeom prst="rect">
            <a:avLst/>
          </a:prstGeom>
          <a:noFill/>
          <a:ln>
            <a:noFill/>
          </a:ln>
        </p:spPr>
      </p:pic>
      <p:pic>
        <p:nvPicPr>
          <p:cNvPr id="319" name="Google Shape;319;p37"/>
          <p:cNvPicPr preferRelativeResize="0"/>
          <p:nvPr/>
        </p:nvPicPr>
        <p:blipFill rotWithShape="1">
          <a:blip r:embed="rId4">
            <a:alphaModFix/>
          </a:blip>
          <a:srcRect b="0" l="0" r="0" t="0"/>
          <a:stretch/>
        </p:blipFill>
        <p:spPr>
          <a:xfrm>
            <a:off x="4454037" y="2276475"/>
            <a:ext cx="3671887" cy="2305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25" name="Google Shape;325;p38"/>
          <p:cNvSpPr txBox="1"/>
          <p:nvPr/>
        </p:nvSpPr>
        <p:spPr>
          <a:xfrm>
            <a:off x="339925" y="20592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2000" u="sng">
                <a:solidFill>
                  <a:srgbClr val="000000"/>
                </a:solidFill>
                <a:latin typeface="Tahoma"/>
                <a:ea typeface="Tahoma"/>
                <a:cs typeface="Tahoma"/>
                <a:sym typeface="Tahoma"/>
              </a:rPr>
              <a:t>Function untuk menampilkan isi linked list:</a:t>
            </a:r>
            <a:endParaRPr b="1" sz="20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void tampil(){</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TNode *b;</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b = head;</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if(isEmpty()==0){</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do{</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printf(“%d”,b-&gt;data);</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b=b-&gt;next;</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}while(b!=tail-&gt;next);</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printf(“\n”);</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 else printf("Masih kosong\n“);</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b="1" lang="en-US" sz="20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31" name="Google Shape;331;p39"/>
          <p:cNvSpPr txBox="1"/>
          <p:nvPr/>
        </p:nvSpPr>
        <p:spPr>
          <a:xfrm>
            <a:off x="339925" y="2059225"/>
            <a:ext cx="8178900" cy="4783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u="sng">
                <a:solidFill>
                  <a:srgbClr val="000000"/>
                </a:solidFill>
                <a:latin typeface="Tahoma"/>
                <a:ea typeface="Tahoma"/>
                <a:cs typeface="Tahoma"/>
                <a:sym typeface="Tahoma"/>
              </a:rPr>
              <a:t>Function untuk menghapus data di depan</a:t>
            </a:r>
            <a:endParaRPr b="1">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void hapusDepan(){</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TNode *hapus;</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if (isEmpty()==0){</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int d;</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hapus = head;</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d = head-&gt;data;</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if(head != tail){</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hapus = head;</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head = head-&gt;next;</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tail-&gt;next = head;</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delete hapus;</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}else{</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head=NULL;</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tail=NULL;</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printf(“%d terhapus\n“,d);</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 else printf("Masih kosong\n“);</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pic>
        <p:nvPicPr>
          <p:cNvPr id="337" name="Google Shape;337;p40"/>
          <p:cNvPicPr preferRelativeResize="0"/>
          <p:nvPr/>
        </p:nvPicPr>
        <p:blipFill rotWithShape="1">
          <a:blip r:embed="rId3">
            <a:alphaModFix/>
          </a:blip>
          <a:srcRect b="0" l="0" r="0" t="0"/>
          <a:stretch/>
        </p:blipFill>
        <p:spPr>
          <a:xfrm>
            <a:off x="339925" y="2059237"/>
            <a:ext cx="4752975" cy="34210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43" name="Google Shape;343;p41"/>
          <p:cNvSpPr txBox="1"/>
          <p:nvPr/>
        </p:nvSpPr>
        <p:spPr>
          <a:xfrm>
            <a:off x="339925" y="2059225"/>
            <a:ext cx="11183700" cy="4209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Function di atas akan menghapus data </a:t>
            </a:r>
            <a:r>
              <a:rPr b="1" lang="en-US" sz="2400">
                <a:solidFill>
                  <a:srgbClr val="000000"/>
                </a:solidFill>
                <a:latin typeface="Tahoma"/>
                <a:ea typeface="Tahoma"/>
                <a:cs typeface="Tahoma"/>
                <a:sym typeface="Tahoma"/>
              </a:rPr>
              <a:t>terdepan (pertama)</a:t>
            </a:r>
            <a:r>
              <a:rPr lang="en-US" sz="2400">
                <a:solidFill>
                  <a:srgbClr val="000000"/>
                </a:solidFill>
                <a:latin typeface="Tahoma"/>
                <a:ea typeface="Tahoma"/>
                <a:cs typeface="Tahoma"/>
                <a:sym typeface="Tahoma"/>
              </a:rPr>
              <a:t> yang ditunjuk oleh head pada linked list</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Penghapusan node tidak boleh dilakukan jika keadaan node sedang ditunjuk oleh pointer, maka harus dilakukan penunjukkan terlebih dahulu dengan variabel hapus pada head, kemudian dilakukan pergeseran head ke node berikutnya sehingga data setelah head menjadi head baru,  kemudian menghapus variabel hapus dengan menggunakan perintah delete.</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Jika tail masih NULL maka berarti data masih kosong!</a:t>
            </a:r>
            <a:endParaRPr sz="3200">
              <a:solidFill>
                <a:srgbClr val="000000"/>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1411425" y="3331299"/>
            <a:ext cx="9215400" cy="1894200"/>
          </a:xfrm>
          <a:prstGeom prst="rect">
            <a:avLst/>
          </a:prstGeom>
          <a:solidFill>
            <a:srgbClr val="F5AA2D"/>
          </a:solid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2060"/>
              </a:buClr>
              <a:buSzPct val="100000"/>
              <a:buFont typeface="Raleway Thin"/>
              <a:buNone/>
            </a:pPr>
            <a:r>
              <a:rPr lang="en-US"/>
              <a:t>Single Linked List Circular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49" name="Google Shape;349;p42"/>
          <p:cNvSpPr txBox="1"/>
          <p:nvPr/>
        </p:nvSpPr>
        <p:spPr>
          <a:xfrm>
            <a:off x="339925" y="2059237"/>
            <a:ext cx="8178900" cy="5184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1200" u="sng">
                <a:solidFill>
                  <a:srgbClr val="000000"/>
                </a:solidFill>
                <a:latin typeface="Tahoma"/>
                <a:ea typeface="Tahoma"/>
                <a:cs typeface="Tahoma"/>
                <a:sym typeface="Tahoma"/>
              </a:rPr>
              <a:t>Function untuk menghapus data di belakang</a:t>
            </a:r>
            <a:r>
              <a:rPr lang="en-US" sz="800" u="sng">
                <a:solidFill>
                  <a:srgbClr val="000000"/>
                </a:solidFill>
                <a:latin typeface="Tahoma"/>
                <a:ea typeface="Tahoma"/>
                <a:cs typeface="Tahoma"/>
                <a:sym typeface="Tahoma"/>
              </a:rPr>
              <a:t>:</a:t>
            </a:r>
            <a:endParaRPr sz="800">
              <a:solidFill>
                <a:srgbClr val="000000"/>
              </a:solidFill>
              <a:latin typeface="Tahoma"/>
              <a:ea typeface="Tahoma"/>
              <a:cs typeface="Tahoma"/>
              <a:sym typeface="Tahoma"/>
            </a:endParaRPr>
          </a:p>
          <a:p>
            <a:pPr indent="-342900" lvl="0" marL="342900" rtl="0" algn="l">
              <a:lnSpc>
                <a:spcPct val="80000"/>
              </a:lnSpc>
              <a:spcBef>
                <a:spcPts val="200"/>
              </a:spcBef>
              <a:spcAft>
                <a:spcPts val="0"/>
              </a:spcAft>
              <a:buNone/>
            </a:pPr>
            <a:r>
              <a:t/>
            </a:r>
            <a:endParaRPr sz="800">
              <a:solidFill>
                <a:srgbClr val="000000"/>
              </a:solidFill>
              <a:latin typeface="Courier"/>
              <a:ea typeface="Courier"/>
              <a:cs typeface="Courier"/>
              <a:sym typeface="Courier"/>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void hapusBelakang(){</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TNode *hapus,*bantu;</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if (isEmpty()==0){</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int d;</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if(head == tail){</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d = tail-&gt;data;</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head = NULL;</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tail = NULL;</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}else{</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bantu = head;</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while(bantu-&gt;next != tail){</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bantu = bantu-&gt;next;</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hapus = tail;</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tail = bantu;</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d = hapus-&gt;data;</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tail-&gt;next = head;</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delete hapus;</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printf(“%d terhapus\n“,d);</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	} else printf("Masih kosong\n“);</a:t>
            </a:r>
            <a:endParaRPr sz="3000">
              <a:solidFill>
                <a:srgbClr val="000000"/>
              </a:solidFill>
              <a:latin typeface="Tahoma"/>
              <a:ea typeface="Tahoma"/>
              <a:cs typeface="Tahoma"/>
              <a:sym typeface="Tahoma"/>
            </a:endParaRPr>
          </a:p>
          <a:p>
            <a:pPr indent="-342900" lvl="0" marL="342900" rtl="0" algn="l">
              <a:lnSpc>
                <a:spcPct val="80000"/>
              </a:lnSpc>
              <a:spcBef>
                <a:spcPts val="280"/>
              </a:spcBef>
              <a:spcAft>
                <a:spcPts val="0"/>
              </a:spcAft>
              <a:buNone/>
            </a:pPr>
            <a:r>
              <a:rPr b="1" lang="en-US" sz="1200">
                <a:solidFill>
                  <a:srgbClr val="000000"/>
                </a:solidFill>
                <a:latin typeface="Courier"/>
                <a:ea typeface="Courier"/>
                <a:cs typeface="Courier"/>
                <a:sym typeface="Courier"/>
              </a:rPr>
              <a:t>}</a:t>
            </a:r>
            <a:endParaRPr sz="3000">
              <a:solidFill>
                <a:srgbClr val="000000"/>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pic>
        <p:nvPicPr>
          <p:cNvPr id="355" name="Google Shape;355;p43"/>
          <p:cNvPicPr preferRelativeResize="0"/>
          <p:nvPr/>
        </p:nvPicPr>
        <p:blipFill rotWithShape="1">
          <a:blip r:embed="rId3">
            <a:alphaModFix/>
          </a:blip>
          <a:srcRect b="0" l="0" r="0" t="0"/>
          <a:stretch/>
        </p:blipFill>
        <p:spPr>
          <a:xfrm>
            <a:off x="339925" y="2059237"/>
            <a:ext cx="5184775" cy="1727200"/>
          </a:xfrm>
          <a:prstGeom prst="rect">
            <a:avLst/>
          </a:prstGeom>
          <a:noFill/>
          <a:ln>
            <a:noFill/>
          </a:ln>
        </p:spPr>
      </p:pic>
      <p:pic>
        <p:nvPicPr>
          <p:cNvPr id="356" name="Google Shape;356;p43"/>
          <p:cNvPicPr preferRelativeResize="0"/>
          <p:nvPr/>
        </p:nvPicPr>
        <p:blipFill rotWithShape="1">
          <a:blip r:embed="rId4">
            <a:alphaModFix/>
          </a:blip>
          <a:srcRect b="0" l="0" r="0" t="0"/>
          <a:stretch/>
        </p:blipFill>
        <p:spPr>
          <a:xfrm>
            <a:off x="412162" y="3925950"/>
            <a:ext cx="5040312" cy="1971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62" name="Google Shape;362;p44"/>
          <p:cNvSpPr txBox="1"/>
          <p:nvPr/>
        </p:nvSpPr>
        <p:spPr>
          <a:xfrm>
            <a:off x="339925" y="2059225"/>
            <a:ext cx="11267400" cy="43113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Function di atas akan menghapus data </a:t>
            </a:r>
            <a:r>
              <a:rPr b="1" lang="en-US" sz="2400">
                <a:solidFill>
                  <a:srgbClr val="000000"/>
                </a:solidFill>
                <a:latin typeface="Tahoma"/>
                <a:ea typeface="Tahoma"/>
                <a:cs typeface="Tahoma"/>
                <a:sym typeface="Tahoma"/>
              </a:rPr>
              <a:t>terbelakang (terakhir)</a:t>
            </a:r>
            <a:r>
              <a:rPr lang="en-US" sz="2400">
                <a:solidFill>
                  <a:srgbClr val="000000"/>
                </a:solidFill>
                <a:latin typeface="Tahoma"/>
                <a:ea typeface="Tahoma"/>
                <a:cs typeface="Tahoma"/>
                <a:sym typeface="Tahoma"/>
              </a:rPr>
              <a:t> yang ditunjuk oleh tail pada linked list</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Penghapusan node tidak boleh dilakukan jika keadaan node sedang ditunjuk oleh pointer, maka harus dilakukan penunjukkan terlebih dahulu dengan variabel hapus pada tail, kemudian dibutuhkan pointer bantu untuk membantu pergeseran dari head ke node berikutnya sampai sebelum tail, sehingga tail dapat ditunjukkan ke bantu tersebut, dan bantu tersebut akan menjadi tail yang baru.  Setelah itu hapus variabel hapus dengan menggunakan perintah delete.</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Jika tail masih NULL maka berarti data masih kosong! </a:t>
            </a:r>
            <a:endParaRPr sz="3200">
              <a:solidFill>
                <a:srgbClr val="000000"/>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68" name="Google Shape;368;p45"/>
          <p:cNvSpPr txBox="1"/>
          <p:nvPr/>
        </p:nvSpPr>
        <p:spPr>
          <a:xfrm>
            <a:off x="339925" y="2059225"/>
            <a:ext cx="8178900" cy="41721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1800" u="sng">
                <a:solidFill>
                  <a:srgbClr val="000000"/>
                </a:solidFill>
                <a:latin typeface="Tahoma"/>
                <a:ea typeface="Tahoma"/>
                <a:cs typeface="Tahoma"/>
                <a:sym typeface="Tahoma"/>
              </a:rPr>
              <a:t>Function untuk menghapus semua elemen LinkedList</a:t>
            </a:r>
            <a:endParaRPr b="1" sz="18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t/>
            </a:r>
            <a:endParaRPr b="1" sz="1800">
              <a:solidFill>
                <a:srgbClr val="000000"/>
              </a:solidFill>
              <a:latin typeface="Courier"/>
              <a:ea typeface="Courier"/>
              <a:cs typeface="Courier"/>
              <a:sym typeface="Courier"/>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void clear(){</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TNode *bantu,*hapus;</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if(isEmpty() == 0){</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bantu = head;</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while(bantu-&gt;next!=head){</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hapus = bantu;</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bantu = bantu-&gt;next;</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delete hapus;</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head = NULL;</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tail = NULL;</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lnSpc>
                <a:spcPct val="80000"/>
              </a:lnSpc>
              <a:spcBef>
                <a:spcPts val="360"/>
              </a:spcBef>
              <a:spcAft>
                <a:spcPts val="0"/>
              </a:spcAft>
              <a:buNone/>
            </a:pPr>
            <a:r>
              <a:rPr b="1" lang="en-US" sz="18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74" name="Google Shape;374;p46"/>
          <p:cNvSpPr txBox="1"/>
          <p:nvPr/>
        </p:nvSpPr>
        <p:spPr>
          <a:xfrm>
            <a:off x="339925" y="2397750"/>
            <a:ext cx="11276700" cy="4153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Menggunakan pointer bantu yang digunakan untuk bergerak sepanjang list, dan menggunakan pointer hapus yang digunakan untuk menunjuk node-node yang akan dihapus.</a:t>
            </a:r>
            <a:endParaRPr sz="3200">
              <a:solidFill>
                <a:srgbClr val="000000"/>
              </a:solidFill>
              <a:latin typeface="Tahoma"/>
              <a:ea typeface="Tahoma"/>
              <a:cs typeface="Tahoma"/>
              <a:sym typeface="Tahoma"/>
            </a:endParaRPr>
          </a:p>
          <a:p>
            <a:pPr indent="-342900" lvl="0" marL="342900" rtl="0" algn="l">
              <a:lnSpc>
                <a:spcPct val="80000"/>
              </a:lnSpc>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Pada saat pointer hapus menunjuk pada node yang akan dihapus, pointer bantu akan bergerak ke node selanjutnya, dan kemudian pointer hapus akan didelete.</a:t>
            </a:r>
            <a:endParaRPr sz="3200">
              <a:solidFill>
                <a:srgbClr val="000000"/>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 dan TAIL</a:t>
            </a:r>
            <a:endParaRPr/>
          </a:p>
        </p:txBody>
      </p:sp>
      <p:sp>
        <p:nvSpPr>
          <p:cNvPr id="380" name="Google Shape;380;p47"/>
          <p:cNvSpPr txBox="1"/>
          <p:nvPr/>
        </p:nvSpPr>
        <p:spPr>
          <a:xfrm>
            <a:off x="339925" y="2099975"/>
            <a:ext cx="9881100" cy="42555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Buatlah program lengkap dari semua algoritma dan function di atas dalam bentuk menu untuk menambah data, melihat data, dan menghapus data!</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Buatlah function tambahan yang berguna untuk mencari data yang ada dalam linked list baik secara ber-Head maupun ber-Head dan Tail!</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Buatlah function untuk menghapus data tertentu dalam linked list!</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Buatlah penyisipan node setelah atau sebelum data tertentu.</a:t>
            </a:r>
            <a:endParaRPr sz="32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t/>
            </a:r>
            <a:endParaRPr sz="2400">
              <a:solidFill>
                <a:srgbClr val="000000"/>
              </a:solidFill>
              <a:latin typeface="Tahoma"/>
              <a:ea typeface="Tahoma"/>
              <a:cs typeface="Tahoma"/>
              <a:sym typeface="Tahoma"/>
            </a:endParaRPr>
          </a:p>
          <a:p>
            <a:pPr indent="-342900" lvl="0" marL="342900" rtl="0" algn="l">
              <a:lnSpc>
                <a:spcPct val="80000"/>
              </a:lnSpc>
              <a:spcBef>
                <a:spcPts val="480"/>
              </a:spcBef>
              <a:spcAft>
                <a:spcPts val="0"/>
              </a:spcAft>
              <a:buNone/>
            </a:pPr>
            <a:r>
              <a:rPr b="1" lang="en-US" sz="2400">
                <a:solidFill>
                  <a:srgbClr val="000000"/>
                </a:solidFill>
                <a:latin typeface="Tahoma"/>
                <a:ea typeface="Tahoma"/>
                <a:cs typeface="Tahoma"/>
                <a:sym typeface="Tahoma"/>
              </a:rPr>
              <a:t>NEXT: Double Linked List Non Circular</a:t>
            </a:r>
            <a:endParaRPr sz="3200">
              <a:solidFill>
                <a:srgbClr val="000000"/>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2939011" y="5075952"/>
            <a:ext cx="6313977" cy="937266"/>
          </a:xfrm>
          <a:prstGeom prst="rect">
            <a:avLst/>
          </a:prstGeom>
          <a:solidFill>
            <a:srgbClr val="F5AA2D"/>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Raleway Thin"/>
              <a:buNone/>
            </a:pPr>
            <a:r>
              <a:rPr lang="en-US"/>
              <a:t>TERIMA KASIH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339928" y="1262435"/>
            <a:ext cx="11578802" cy="7969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Single Linked List Circular</a:t>
            </a:r>
            <a:endParaRPr/>
          </a:p>
        </p:txBody>
      </p:sp>
      <p:sp>
        <p:nvSpPr>
          <p:cNvPr id="183" name="Google Shape;183;p16"/>
          <p:cNvSpPr txBox="1"/>
          <p:nvPr/>
        </p:nvSpPr>
        <p:spPr>
          <a:xfrm>
            <a:off x="339925" y="2165125"/>
            <a:ext cx="10820700" cy="4116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SLLC adalah Single Linked List yang pointer nextnya menunjuk pada dirinya sendiri.  Jika Single Linked List tersebut terdiri dari beberapa node, maka pointer next pada node terakhir akan menunjuk ke node terdepannya.</a:t>
            </a:r>
            <a:endParaRPr sz="3200">
              <a:solidFill>
                <a:srgbClr val="000000"/>
              </a:solidFill>
              <a:latin typeface="Tahoma"/>
              <a:ea typeface="Tahoma"/>
              <a:cs typeface="Tahoma"/>
              <a:sym typeface="Tahoma"/>
            </a:endParaRPr>
          </a:p>
          <a:p>
            <a:pPr indent="-342900" lvl="0" marL="342900" rtl="0" algn="l">
              <a:spcBef>
                <a:spcPts val="400"/>
              </a:spcBef>
              <a:spcAft>
                <a:spcPts val="0"/>
              </a:spcAft>
              <a:buClr>
                <a:srgbClr val="FFCC00"/>
              </a:buClr>
              <a:buSzPts val="2000"/>
              <a:buFont typeface="Tahoma"/>
              <a:buChar char="•"/>
            </a:pPr>
            <a:r>
              <a:rPr b="1" lang="en-US" sz="2000">
                <a:solidFill>
                  <a:srgbClr val="000000"/>
                </a:solidFill>
                <a:latin typeface="Tahoma"/>
                <a:ea typeface="Tahoma"/>
                <a:cs typeface="Tahoma"/>
                <a:sym typeface="Tahoma"/>
              </a:rPr>
              <a:t>Pengertian:</a:t>
            </a:r>
            <a:endParaRPr sz="2000">
              <a:solidFill>
                <a:srgbClr val="000000"/>
              </a:solidFill>
              <a:latin typeface="Tahoma"/>
              <a:ea typeface="Tahoma"/>
              <a:cs typeface="Tahoma"/>
              <a:sym typeface="Tahoma"/>
            </a:endParaRPr>
          </a:p>
          <a:p>
            <a:pPr indent="-285750" lvl="1" marL="742950" rtl="0" algn="l">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Single : artinya field pointer-nya hanya satu buah saja dan satu arah.</a:t>
            </a:r>
            <a:endParaRPr sz="2800">
              <a:solidFill>
                <a:srgbClr val="000000"/>
              </a:solidFill>
              <a:latin typeface="Tahoma"/>
              <a:ea typeface="Tahoma"/>
              <a:cs typeface="Tahoma"/>
              <a:sym typeface="Tahoma"/>
            </a:endParaRPr>
          </a:p>
          <a:p>
            <a:pPr indent="-285750" lvl="1" marL="742950" rtl="0" algn="l">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Linked List : artinya node-node tersebut saling terhubung satu sama lain.</a:t>
            </a:r>
            <a:endParaRPr sz="2800">
              <a:solidFill>
                <a:srgbClr val="000000"/>
              </a:solidFill>
              <a:latin typeface="Tahoma"/>
              <a:ea typeface="Tahoma"/>
              <a:cs typeface="Tahoma"/>
              <a:sym typeface="Tahoma"/>
            </a:endParaRPr>
          </a:p>
          <a:p>
            <a:pPr indent="-285750" lvl="1" marL="742950" rtl="0" algn="l">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Circular : artinya pointer next-nya akan menunjuk pada dirinya sendiri sehingga berputar</a:t>
            </a:r>
            <a:endParaRPr sz="2800">
              <a:solidFill>
                <a:srgbClr val="000000"/>
              </a:solidFill>
              <a:latin typeface="Tahoma"/>
              <a:ea typeface="Tahoma"/>
              <a:cs typeface="Tahoma"/>
              <a:sym typeface="Tahoma"/>
            </a:endParaRPr>
          </a:p>
        </p:txBody>
      </p:sp>
      <p:pic>
        <p:nvPicPr>
          <p:cNvPr id="184" name="Google Shape;184;p16"/>
          <p:cNvPicPr preferRelativeResize="0"/>
          <p:nvPr/>
        </p:nvPicPr>
        <p:blipFill rotWithShape="1">
          <a:blip r:embed="rId3">
            <a:alphaModFix/>
          </a:blip>
          <a:srcRect b="0" l="0" r="0" t="0"/>
          <a:stretch/>
        </p:blipFill>
        <p:spPr>
          <a:xfrm>
            <a:off x="7573925" y="4806062"/>
            <a:ext cx="2552700" cy="117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Ilustrasi SLLC</a:t>
            </a:r>
            <a:endParaRPr/>
          </a:p>
        </p:txBody>
      </p:sp>
      <p:sp>
        <p:nvSpPr>
          <p:cNvPr id="190" name="Google Shape;190;p17"/>
          <p:cNvSpPr txBox="1"/>
          <p:nvPr/>
        </p:nvSpPr>
        <p:spPr>
          <a:xfrm>
            <a:off x="339925" y="2323300"/>
            <a:ext cx="10988400" cy="4116000"/>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None/>
            </a:pPr>
            <a:r>
              <a:t/>
            </a:r>
            <a:endParaRPr sz="2800">
              <a:solidFill>
                <a:srgbClr val="000000"/>
              </a:solidFill>
              <a:latin typeface="Tahoma"/>
              <a:ea typeface="Tahoma"/>
              <a:cs typeface="Tahoma"/>
              <a:sym typeface="Tahoma"/>
            </a:endParaRPr>
          </a:p>
          <a:p>
            <a:pPr indent="-165100" lvl="0" marL="342900" rtl="0" algn="l">
              <a:spcBef>
                <a:spcPts val="560"/>
              </a:spcBef>
              <a:spcAft>
                <a:spcPts val="0"/>
              </a:spcAft>
              <a:buNone/>
            </a:pPr>
            <a:r>
              <a:t/>
            </a:r>
            <a:endParaRPr sz="2800">
              <a:solidFill>
                <a:srgbClr val="000000"/>
              </a:solidFill>
              <a:latin typeface="Tahoma"/>
              <a:ea typeface="Tahoma"/>
              <a:cs typeface="Tahoma"/>
              <a:sym typeface="Tahoma"/>
            </a:endParaRPr>
          </a:p>
          <a:p>
            <a:pPr indent="-342900" lvl="0" marL="342900" rtl="0" algn="l">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Setiap node pada linked list mempunyai field yang berisi pointer ke node berikutnya, dan juga memiliki field yang berisi data.</a:t>
            </a:r>
            <a:endParaRPr sz="3200">
              <a:solidFill>
                <a:srgbClr val="000000"/>
              </a:solidFill>
              <a:latin typeface="Tahoma"/>
              <a:ea typeface="Tahoma"/>
              <a:cs typeface="Tahoma"/>
              <a:sym typeface="Tahoma"/>
            </a:endParaRPr>
          </a:p>
          <a:p>
            <a:pPr indent="-342900" lvl="0" marL="342900" rtl="0" algn="l">
              <a:spcBef>
                <a:spcPts val="560"/>
              </a:spcBef>
              <a:spcAft>
                <a:spcPts val="0"/>
              </a:spcAft>
              <a:buClr>
                <a:srgbClr val="FFCC00"/>
              </a:buClr>
              <a:buSzPts val="2800"/>
              <a:buFont typeface="Tahoma"/>
              <a:buChar char="•"/>
            </a:pPr>
            <a:r>
              <a:rPr lang="en-US" sz="2800">
                <a:solidFill>
                  <a:srgbClr val="000000"/>
                </a:solidFill>
                <a:latin typeface="Tahoma"/>
                <a:ea typeface="Tahoma"/>
                <a:cs typeface="Tahoma"/>
                <a:sym typeface="Tahoma"/>
              </a:rPr>
              <a:t>Pada akhir linked list, node terakhir akan menunjuk ke node terdepan sehingga linked list tersebut berputar.</a:t>
            </a:r>
            <a:endParaRPr sz="3200">
              <a:solidFill>
                <a:srgbClr val="000000"/>
              </a:solidFill>
              <a:latin typeface="Tahoma"/>
              <a:ea typeface="Tahoma"/>
              <a:cs typeface="Tahoma"/>
              <a:sym typeface="Tahoma"/>
            </a:endParaRPr>
          </a:p>
          <a:p>
            <a:pPr indent="-165100" lvl="0" marL="342900" rtl="0" algn="l">
              <a:spcBef>
                <a:spcPts val="560"/>
              </a:spcBef>
              <a:spcAft>
                <a:spcPts val="0"/>
              </a:spcAft>
              <a:buNone/>
            </a:pPr>
            <a:r>
              <a:t/>
            </a:r>
            <a:endParaRPr sz="2800">
              <a:solidFill>
                <a:srgbClr val="000000"/>
              </a:solidFill>
              <a:latin typeface="Tahoma"/>
              <a:ea typeface="Tahoma"/>
              <a:cs typeface="Tahoma"/>
              <a:sym typeface="Tahoma"/>
            </a:endParaRPr>
          </a:p>
        </p:txBody>
      </p:sp>
      <p:pic>
        <p:nvPicPr>
          <p:cNvPr id="191" name="Google Shape;191;p17"/>
          <p:cNvPicPr preferRelativeResize="0"/>
          <p:nvPr/>
        </p:nvPicPr>
        <p:blipFill rotWithShape="1">
          <a:blip r:embed="rId3">
            <a:alphaModFix/>
          </a:blip>
          <a:srcRect b="0" l="0" r="0" t="0"/>
          <a:stretch/>
        </p:blipFill>
        <p:spPr>
          <a:xfrm>
            <a:off x="772375" y="2216900"/>
            <a:ext cx="4114800" cy="102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Deklarasi dan Node Baru SLLC</a:t>
            </a:r>
            <a:endParaRPr/>
          </a:p>
        </p:txBody>
      </p:sp>
      <p:sp>
        <p:nvSpPr>
          <p:cNvPr id="197" name="Google Shape;197;p18"/>
          <p:cNvSpPr txBox="1"/>
          <p:nvPr/>
        </p:nvSpPr>
        <p:spPr>
          <a:xfrm>
            <a:off x="339925" y="1941775"/>
            <a:ext cx="10923300" cy="4218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lang="en-US" sz="1800" u="sng">
                <a:solidFill>
                  <a:srgbClr val="000000"/>
                </a:solidFill>
                <a:latin typeface="Tahoma"/>
                <a:ea typeface="Tahoma"/>
                <a:cs typeface="Tahoma"/>
                <a:sym typeface="Tahoma"/>
              </a:rPr>
              <a:t>Deklarasi node</a:t>
            </a:r>
            <a:r>
              <a:rPr lang="en-US" sz="1800">
                <a:solidFill>
                  <a:srgbClr val="000000"/>
                </a:solidFill>
                <a:latin typeface="Tahoma"/>
                <a:ea typeface="Tahoma"/>
                <a:cs typeface="Tahoma"/>
                <a:sym typeface="Tahoma"/>
              </a:rPr>
              <a:t> </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lang="en-US" sz="1800">
                <a:solidFill>
                  <a:srgbClr val="000000"/>
                </a:solidFill>
                <a:latin typeface="Tahoma"/>
                <a:ea typeface="Tahoma"/>
                <a:cs typeface="Tahoma"/>
                <a:sym typeface="Tahoma"/>
              </a:rPr>
              <a:t>Dibuat dari struct berikut ini:</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typedef struct TNode{</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			int data;</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			TNode *next;</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		};</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lang="en-US" sz="1800" u="sng">
                <a:solidFill>
                  <a:srgbClr val="000000"/>
                </a:solidFill>
                <a:latin typeface="Tahoma"/>
                <a:ea typeface="Tahoma"/>
                <a:cs typeface="Tahoma"/>
                <a:sym typeface="Tahoma"/>
              </a:rPr>
              <a:t>Pembentukan node baru</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lang="en-US" sz="1800">
                <a:solidFill>
                  <a:srgbClr val="000000"/>
                </a:solidFill>
                <a:latin typeface="Tahoma"/>
                <a:ea typeface="Tahoma"/>
                <a:cs typeface="Tahoma"/>
                <a:sym typeface="Tahoma"/>
              </a:rPr>
              <a:t>Digunakan keyword new yang berarti mempersiapkan sebuah node baru</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lang="en-US" sz="1800">
                <a:solidFill>
                  <a:srgbClr val="000000"/>
                </a:solidFill>
                <a:latin typeface="Tahoma"/>
                <a:ea typeface="Tahoma"/>
                <a:cs typeface="Tahoma"/>
                <a:sym typeface="Tahoma"/>
              </a:rPr>
              <a:t>berserta alokasi memorinya.</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t/>
            </a:r>
            <a:endParaRPr b="1" sz="1800">
              <a:solidFill>
                <a:srgbClr val="000000"/>
              </a:solidFill>
              <a:latin typeface="Courier"/>
              <a:ea typeface="Courier"/>
              <a:cs typeface="Courier"/>
              <a:sym typeface="Courier"/>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TNode *baru;</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baru = new TNode;</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baru-&gt;data = databaru;</a:t>
            </a:r>
            <a:endParaRPr sz="3200">
              <a:solidFill>
                <a:srgbClr val="000000"/>
              </a:solidFill>
              <a:latin typeface="Tahoma"/>
              <a:ea typeface="Tahoma"/>
              <a:cs typeface="Tahoma"/>
              <a:sym typeface="Tahoma"/>
            </a:endParaRPr>
          </a:p>
          <a:p>
            <a:pPr indent="-342900" lvl="0" marL="342900" rtl="0" algn="l">
              <a:spcBef>
                <a:spcPts val="360"/>
              </a:spcBef>
              <a:spcAft>
                <a:spcPts val="0"/>
              </a:spcAft>
              <a:buNone/>
            </a:pPr>
            <a:r>
              <a:rPr b="1" lang="en-US" sz="1800">
                <a:solidFill>
                  <a:srgbClr val="000000"/>
                </a:solidFill>
                <a:latin typeface="Courier"/>
                <a:ea typeface="Courier"/>
                <a:cs typeface="Courier"/>
                <a:sym typeface="Courier"/>
              </a:rPr>
              <a:t>baru-&gt;next = baru;</a:t>
            </a:r>
            <a:endParaRPr sz="3200">
              <a:solidFill>
                <a:srgbClr val="000000"/>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03" name="Google Shape;203;p19"/>
          <p:cNvSpPr txBox="1"/>
          <p:nvPr/>
        </p:nvSpPr>
        <p:spPr>
          <a:xfrm>
            <a:off x="339925" y="2099950"/>
            <a:ext cx="11127900" cy="3976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Dibutuhkan satu buah variabel pointer: head</a:t>
            </a:r>
            <a:endParaRPr sz="3200">
              <a:solidFill>
                <a:srgbClr val="000000"/>
              </a:solidFill>
              <a:latin typeface="Tahoma"/>
              <a:ea typeface="Tahoma"/>
              <a:cs typeface="Tahoma"/>
              <a:sym typeface="Tahoma"/>
            </a:endParaRPr>
          </a:p>
          <a:p>
            <a:pPr indent="-342900" lvl="0" marL="342900" rtl="0" algn="l">
              <a:spcBef>
                <a:spcPts val="640"/>
              </a:spcBef>
              <a:spcAft>
                <a:spcPts val="0"/>
              </a:spcAft>
              <a:buClr>
                <a:srgbClr val="FFCC00"/>
              </a:buClr>
              <a:buSzPts val="3200"/>
              <a:buFont typeface="Tahoma"/>
              <a:buChar char="•"/>
            </a:pPr>
            <a:r>
              <a:rPr lang="en-US" sz="3200">
                <a:solidFill>
                  <a:srgbClr val="000000"/>
                </a:solidFill>
                <a:latin typeface="Tahoma"/>
                <a:ea typeface="Tahoma"/>
                <a:cs typeface="Tahoma"/>
                <a:sym typeface="Tahoma"/>
              </a:rPr>
              <a:t>Head akan selalu menunjuk pada node pertama</a:t>
            </a:r>
            <a:endParaRPr sz="3200">
              <a:solidFill>
                <a:srgbClr val="000000"/>
              </a:solidFill>
              <a:latin typeface="Tahoma"/>
              <a:ea typeface="Tahoma"/>
              <a:cs typeface="Tahoma"/>
              <a:sym typeface="Tahoma"/>
            </a:endParaRPr>
          </a:p>
          <a:p>
            <a:pPr indent="-139700" lvl="0" marL="342900" rtl="0" algn="l">
              <a:spcBef>
                <a:spcPts val="640"/>
              </a:spcBef>
              <a:spcAft>
                <a:spcPts val="0"/>
              </a:spcAft>
              <a:buNone/>
            </a:pPr>
            <a:r>
              <a:t/>
            </a:r>
            <a:endParaRPr sz="3200">
              <a:solidFill>
                <a:srgbClr val="000000"/>
              </a:solidFill>
              <a:latin typeface="Tahoma"/>
              <a:ea typeface="Tahoma"/>
              <a:cs typeface="Tahoma"/>
              <a:sym typeface="Tahoma"/>
            </a:endParaRPr>
          </a:p>
        </p:txBody>
      </p:sp>
      <p:pic>
        <p:nvPicPr>
          <p:cNvPr id="204" name="Google Shape;204;p19"/>
          <p:cNvPicPr preferRelativeResize="0"/>
          <p:nvPr/>
        </p:nvPicPr>
        <p:blipFill rotWithShape="1">
          <a:blip r:embed="rId3">
            <a:alphaModFix/>
          </a:blip>
          <a:srcRect b="0" l="0" r="0" t="0"/>
          <a:stretch/>
        </p:blipFill>
        <p:spPr>
          <a:xfrm>
            <a:off x="2601113" y="3619325"/>
            <a:ext cx="7056437" cy="18716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10" name="Google Shape;210;p20"/>
          <p:cNvSpPr txBox="1"/>
          <p:nvPr/>
        </p:nvSpPr>
        <p:spPr>
          <a:xfrm>
            <a:off x="339925" y="2059225"/>
            <a:ext cx="11053500" cy="4116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None/>
            </a:pPr>
            <a:r>
              <a:rPr lang="en-US" sz="2400" u="sng">
                <a:solidFill>
                  <a:srgbClr val="000000"/>
                </a:solidFill>
                <a:latin typeface="Tahoma"/>
                <a:ea typeface="Tahoma"/>
                <a:cs typeface="Tahoma"/>
                <a:sym typeface="Tahoma"/>
              </a:rPr>
              <a:t>Deklarasi Pointer Penunjuk Kepala Single </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lang="en-US" sz="2400" u="sng">
                <a:solidFill>
                  <a:srgbClr val="000000"/>
                </a:solidFill>
                <a:latin typeface="Tahoma"/>
                <a:ea typeface="Tahoma"/>
                <a:cs typeface="Tahoma"/>
                <a:sym typeface="Tahoma"/>
              </a:rPr>
              <a:t>Linked List</a:t>
            </a:r>
            <a:endParaRPr sz="24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Clr>
                <a:srgbClr val="FFCC00"/>
              </a:buClr>
              <a:buSzPts val="2400"/>
              <a:buFont typeface="Tahoma"/>
              <a:buChar char="•"/>
            </a:pPr>
            <a:r>
              <a:rPr lang="en-US" sz="2400">
                <a:solidFill>
                  <a:srgbClr val="000000"/>
                </a:solidFill>
                <a:latin typeface="Tahoma"/>
                <a:ea typeface="Tahoma"/>
                <a:cs typeface="Tahoma"/>
                <a:sym typeface="Tahoma"/>
              </a:rPr>
              <a:t>Manipulasi linked list tidak bisa dilakukan langsung ke node yang dituju, melainkan harus melalui node pertama dalam linked list.  Deklarasinya sebagai berikut:</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TNode *head;</a:t>
            </a:r>
            <a:endParaRPr sz="32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lang="en-US" sz="2400" u="sng">
                <a:solidFill>
                  <a:srgbClr val="000000"/>
                </a:solidFill>
                <a:latin typeface="Tahoma"/>
                <a:ea typeface="Tahoma"/>
                <a:cs typeface="Tahoma"/>
                <a:sym typeface="Tahoma"/>
              </a:rPr>
              <a:t>Fungsi Inisialisasi Single LinkedList Circular</a:t>
            </a:r>
            <a:endParaRPr b="1" sz="24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void init(){</a:t>
            </a:r>
            <a:endParaRPr sz="3200">
              <a:solidFill>
                <a:srgbClr val="000000"/>
              </a:solidFill>
              <a:latin typeface="Tahoma"/>
              <a:ea typeface="Tahoma"/>
              <a:cs typeface="Tahoma"/>
              <a:sym typeface="Tahoma"/>
            </a:endParaRPr>
          </a:p>
          <a:p>
            <a:pPr indent="-285750" lvl="1" marL="742950" rtl="0" algn="l">
              <a:lnSpc>
                <a:spcPct val="90000"/>
              </a:lnSpc>
              <a:spcBef>
                <a:spcPts val="400"/>
              </a:spcBef>
              <a:spcAft>
                <a:spcPts val="0"/>
              </a:spcAft>
              <a:buNone/>
            </a:pPr>
            <a:r>
              <a:rPr b="1" lang="en-US" sz="2000">
                <a:solidFill>
                  <a:srgbClr val="000000"/>
                </a:solidFill>
                <a:latin typeface="Courier"/>
                <a:ea typeface="Courier"/>
                <a:cs typeface="Courier"/>
                <a:sym typeface="Courier"/>
              </a:rPr>
              <a:t>head = NULL;</a:t>
            </a:r>
            <a:endParaRPr sz="2800">
              <a:solidFill>
                <a:srgbClr val="000000"/>
              </a:solidFill>
              <a:latin typeface="Tahoma"/>
              <a:ea typeface="Tahoma"/>
              <a:cs typeface="Tahoma"/>
              <a:sym typeface="Tahoma"/>
            </a:endParaRPr>
          </a:p>
          <a:p>
            <a:pPr indent="-342900" lvl="0" marL="342900" rtl="0" algn="l">
              <a:lnSpc>
                <a:spcPct val="90000"/>
              </a:lnSpc>
              <a:spcBef>
                <a:spcPts val="480"/>
              </a:spcBef>
              <a:spcAft>
                <a:spcPts val="0"/>
              </a:spcAft>
              <a:buNone/>
            </a:pPr>
            <a:r>
              <a:rPr b="1" lang="en-US" sz="24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p:txBody>
      </p:sp>
      <p:pic>
        <p:nvPicPr>
          <p:cNvPr id="211" name="Google Shape;211;p20"/>
          <p:cNvPicPr preferRelativeResize="0"/>
          <p:nvPr/>
        </p:nvPicPr>
        <p:blipFill rotWithShape="1">
          <a:blip r:embed="rId3">
            <a:alphaModFix/>
          </a:blip>
          <a:srcRect b="0" l="0" r="0" t="0"/>
          <a:stretch/>
        </p:blipFill>
        <p:spPr>
          <a:xfrm>
            <a:off x="7049625" y="4415925"/>
            <a:ext cx="2016125" cy="14398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339928" y="1262435"/>
            <a:ext cx="11578800" cy="796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2060"/>
              </a:buClr>
              <a:buSzPts val="4400"/>
              <a:buFont typeface="Raleway Thin"/>
              <a:buNone/>
            </a:pPr>
            <a:r>
              <a:rPr lang="en-US"/>
              <a:t>SLLC dengan HEAD</a:t>
            </a:r>
            <a:endParaRPr/>
          </a:p>
        </p:txBody>
      </p:sp>
      <p:sp>
        <p:nvSpPr>
          <p:cNvPr id="217" name="Google Shape;217;p21"/>
          <p:cNvSpPr txBox="1"/>
          <p:nvPr/>
        </p:nvSpPr>
        <p:spPr>
          <a:xfrm>
            <a:off x="339925" y="2059225"/>
            <a:ext cx="11090700" cy="4171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None/>
            </a:pPr>
            <a:r>
              <a:rPr lang="en-US" sz="2000" u="sng">
                <a:solidFill>
                  <a:srgbClr val="000000"/>
                </a:solidFill>
                <a:latin typeface="Tahoma"/>
                <a:ea typeface="Tahoma"/>
                <a:cs typeface="Tahoma"/>
                <a:sym typeface="Tahoma"/>
              </a:rPr>
              <a:t>Function untuk mengetahui kosong tidaknya SLLC</a:t>
            </a:r>
            <a:endParaRPr b="1" sz="20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int isEmpty(){</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if(head == NULL) return 1;</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	else return 0;</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rPr b="1" lang="en-US" sz="1600">
                <a:solidFill>
                  <a:srgbClr val="000000"/>
                </a:solidFill>
                <a:latin typeface="Courier"/>
                <a:ea typeface="Courier"/>
                <a:cs typeface="Courier"/>
                <a:sym typeface="Courier"/>
              </a:rPr>
              <a:t>}</a:t>
            </a:r>
            <a:endParaRPr sz="3200">
              <a:solidFill>
                <a:srgbClr val="000000"/>
              </a:solidFill>
              <a:latin typeface="Tahoma"/>
              <a:ea typeface="Tahoma"/>
              <a:cs typeface="Tahoma"/>
              <a:sym typeface="Tahoma"/>
            </a:endParaRPr>
          </a:p>
          <a:p>
            <a:pPr indent="-342900" lvl="0" marL="342900" rtl="0" algn="l">
              <a:lnSpc>
                <a:spcPct val="80000"/>
              </a:lnSpc>
              <a:spcBef>
                <a:spcPts val="320"/>
              </a:spcBef>
              <a:spcAft>
                <a:spcPts val="0"/>
              </a:spcAft>
              <a:buNone/>
            </a:pPr>
            <a:r>
              <a:t/>
            </a:r>
            <a:endParaRPr sz="1600" u="sng">
              <a:solidFill>
                <a:srgbClr val="000000"/>
              </a:solidFill>
              <a:latin typeface="Tahoma"/>
              <a:ea typeface="Tahoma"/>
              <a:cs typeface="Tahoma"/>
              <a:sym typeface="Tahoma"/>
            </a:endParaRPr>
          </a:p>
          <a:p>
            <a:pPr indent="-342900" lvl="0" marL="342900" rtl="0" algn="l">
              <a:lnSpc>
                <a:spcPct val="80000"/>
              </a:lnSpc>
              <a:spcBef>
                <a:spcPts val="400"/>
              </a:spcBef>
              <a:spcAft>
                <a:spcPts val="0"/>
              </a:spcAft>
              <a:buNone/>
            </a:pPr>
            <a:r>
              <a:rPr lang="en-US" sz="2000" u="sng">
                <a:solidFill>
                  <a:srgbClr val="000000"/>
                </a:solidFill>
                <a:latin typeface="Tahoma"/>
                <a:ea typeface="Tahoma"/>
                <a:cs typeface="Tahoma"/>
                <a:sym typeface="Tahoma"/>
              </a:rPr>
              <a:t>Penambahan data di depan</a:t>
            </a:r>
            <a:endParaRPr sz="20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Penambahan node baru akan dikaitan di node </a:t>
            </a:r>
            <a:r>
              <a:rPr b="1" lang="en-US" sz="2000">
                <a:solidFill>
                  <a:srgbClr val="000000"/>
                </a:solidFill>
                <a:latin typeface="Tahoma"/>
                <a:ea typeface="Tahoma"/>
                <a:cs typeface="Tahoma"/>
                <a:sym typeface="Tahoma"/>
              </a:rPr>
              <a:t>paling depan, </a:t>
            </a:r>
            <a:r>
              <a:rPr lang="en-US" sz="2000">
                <a:solidFill>
                  <a:srgbClr val="000000"/>
                </a:solidFill>
                <a:latin typeface="Tahoma"/>
                <a:ea typeface="Tahoma"/>
                <a:cs typeface="Tahoma"/>
                <a:sym typeface="Tahoma"/>
              </a:rPr>
              <a:t>namun pada saat pertama kali (data masih kosong), maka penambahan data dilakukan pada head nya.</a:t>
            </a:r>
            <a:endParaRPr sz="3200">
              <a:solidFill>
                <a:srgbClr val="000000"/>
              </a:solidFill>
              <a:latin typeface="Tahoma"/>
              <a:ea typeface="Tahoma"/>
              <a:cs typeface="Tahoma"/>
              <a:sym typeface="Tahoma"/>
            </a:endParaRPr>
          </a:p>
          <a:p>
            <a:pPr indent="-342900" lvl="0" marL="342900" rtl="0" algn="l">
              <a:lnSpc>
                <a:spcPct val="80000"/>
              </a:lnSpc>
              <a:spcBef>
                <a:spcPts val="400"/>
              </a:spcBef>
              <a:spcAft>
                <a:spcPts val="0"/>
              </a:spcAft>
              <a:buClr>
                <a:srgbClr val="FFCC00"/>
              </a:buClr>
              <a:buSzPts val="2000"/>
              <a:buFont typeface="Tahoma"/>
              <a:buChar char="•"/>
            </a:pPr>
            <a:r>
              <a:rPr lang="en-US" sz="2000">
                <a:solidFill>
                  <a:srgbClr val="000000"/>
                </a:solidFill>
                <a:latin typeface="Tahoma"/>
                <a:ea typeface="Tahoma"/>
                <a:cs typeface="Tahoma"/>
                <a:sym typeface="Tahoma"/>
              </a:rPr>
              <a:t>Pada prinsipnya adalah mengkaitkan data baru dengan head, kemudian head akan menunjuk pada data baru tersebut sehingga head akan tetap selalu menjadi data terdepan.  Untuk menghubungkan node terakhir dengan node terdepan dibutuhkan pointer bantu.</a:t>
            </a:r>
            <a:endParaRPr sz="3200">
              <a:solidFill>
                <a:srgbClr val="000000"/>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