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300" r:id="rId4"/>
    <p:sldId id="325" r:id="rId5"/>
    <p:sldId id="326" r:id="rId6"/>
    <p:sldId id="324" r:id="rId7"/>
    <p:sldId id="315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Karla" pitchFamily="2" charset="0"/>
      <p:regular r:id="rId11"/>
      <p:bold r:id="rId12"/>
      <p:italic r:id="rId13"/>
      <p:boldItalic r:id="rId14"/>
    </p:embeddedFont>
    <p:embeddedFont>
      <p:font typeface="Rubik Black" panose="020B0604020202020204" charset="-79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304D-59CD-488E-89B7-B30D5F245F28}">
  <a:tblStyle styleId="{6067304D-59CD-488E-89B7-B30D5F245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2C5BEB-A032-484D-9A14-8519588B9E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66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4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0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6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Infix to Postfix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792264"/>
            <a:ext cx="5486400" cy="450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 Mohammad Hanif Furqan Aufa Putra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5025221161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243253" y="9490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475703" y="50006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60954" y="39642"/>
            <a:ext cx="5486400" cy="67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Source Code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4765370" y="1389828"/>
            <a:ext cx="3754307" cy="371403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5197851" y="1963407"/>
            <a:ext cx="3077295" cy="2555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Disini adalah fungsi dan deklrasi dimana dibuat stack dan inisiasi nya, ada fungsi keluarkan sebagai fungsi pop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</a:t>
            </a:r>
            <a:r>
              <a:rPr lang="en" dirty="0"/>
              <a:t>alu ada fungsi duluan sebagai fungsi yang mendeklarasi kan siapa yang prioritas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C26ADC78-FC96-4021-BA5F-9831E2FFAD1A}"/>
              </a:ext>
            </a:extLst>
          </p:cNvPr>
          <p:cNvSpPr txBox="1">
            <a:spLocks/>
          </p:cNvSpPr>
          <p:nvPr/>
        </p:nvSpPr>
        <p:spPr>
          <a:xfrm>
            <a:off x="5047259" y="1355902"/>
            <a:ext cx="3077295" cy="41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C6C32-4606-9F0C-A4DF-9391DA8F6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4" b="91873" l="9926" r="89826">
                        <a14:foregroundMark x1="17742" y1="88292" x2="35608" y2="91873"/>
                        <a14:foregroundMark x1="35608" y1="91873" x2="63400" y2="91942"/>
                        <a14:foregroundMark x1="63400" y1="91942" x2="81017" y2="79752"/>
                        <a14:foregroundMark x1="81017" y1="79752" x2="81266" y2="73554"/>
                        <a14:foregroundMark x1="17122" y1="8609" x2="56948" y2="7507"/>
                        <a14:foregroundMark x1="56948" y1="7507" x2="80397" y2="8884"/>
                        <a14:foregroundMark x1="80397" y1="8884" x2="82010" y2="125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8820" y="140889"/>
            <a:ext cx="285513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64138" y="236368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49849" y="641519"/>
            <a:ext cx="1515039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60954" y="39642"/>
            <a:ext cx="5486400" cy="67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Source Code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701646" y="1353760"/>
            <a:ext cx="2887304" cy="3882729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5940593" y="1932499"/>
            <a:ext cx="2366638" cy="2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Disini fungsi main berisi exp sebagai angka yang akan dimasukkan sebagai input notasi lalu akan dimasukkan ke e yang di pointer dan nanti selama pointer tidak 0, maka nanti akan dijalankan fungsi standard dari ctype.h yaitu </a:t>
            </a:r>
            <a:r>
              <a:rPr lang="en-ID" b="1" dirty="0" err="1"/>
              <a:t>Isalnum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C26ADC78-FC96-4021-BA5F-9831E2FFAD1A}"/>
              </a:ext>
            </a:extLst>
          </p:cNvPr>
          <p:cNvSpPr txBox="1">
            <a:spLocks/>
          </p:cNvSpPr>
          <p:nvPr/>
        </p:nvSpPr>
        <p:spPr>
          <a:xfrm>
            <a:off x="5983535" y="1319835"/>
            <a:ext cx="2366638" cy="43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47955-EFA0-8946-2585-E84E7F73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03" b="89988" l="9966" r="89950">
                        <a14:foregroundMark x1="10302" y1="8425" x2="13903" y2="58852"/>
                        <a14:foregroundMark x1="13903" y1="58852" x2="8459" y2="74725"/>
                        <a14:foregroundMark x1="8459" y1="74725" x2="13987" y2="85226"/>
                        <a14:foregroundMark x1="13987" y1="85226" x2="39950" y2="91026"/>
                        <a14:foregroundMark x1="39950" y1="91026" x2="76968" y2="90659"/>
                        <a14:foregroundMark x1="76968" y1="90659" x2="85930" y2="80098"/>
                        <a14:foregroundMark x1="85930" y1="80098" x2="81742" y2="10256"/>
                        <a14:foregroundMark x1="81742" y1="10256" x2="10302" y2="8303"/>
                        <a14:foregroundMark x1="20017" y1="22589" x2="30988" y2="18803"/>
                        <a14:foregroundMark x1="32245" y1="46581" x2="43551" y2="45788"/>
                        <a14:foregroundMark x1="32412" y1="19719" x2="38442" y2="195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1695" y="326132"/>
            <a:ext cx="3749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64138" y="236368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49849" y="641519"/>
            <a:ext cx="1515039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60954" y="39642"/>
            <a:ext cx="5486400" cy="67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Source Code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701646" y="1353760"/>
            <a:ext cx="2887304" cy="3882729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5940593" y="1932499"/>
            <a:ext cx="2366638" cy="2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/>
              <a:t>Isalnum</a:t>
            </a:r>
            <a:r>
              <a:rPr lang="en-ID" b="1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alphanumeric.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b="1" dirty="0" err="1"/>
              <a:t>Isalnum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nol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argumennya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alphabet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digit.Bila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alphanumeric </a:t>
            </a:r>
            <a:r>
              <a:rPr lang="en-ID" dirty="0" err="1"/>
              <a:t>maka</a:t>
            </a:r>
            <a:r>
              <a:rPr lang="en-ID" dirty="0"/>
              <a:t> 0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dikembalikan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C26ADC78-FC96-4021-BA5F-9831E2FFAD1A}"/>
              </a:ext>
            </a:extLst>
          </p:cNvPr>
          <p:cNvSpPr txBox="1">
            <a:spLocks/>
          </p:cNvSpPr>
          <p:nvPr/>
        </p:nvSpPr>
        <p:spPr>
          <a:xfrm>
            <a:off x="5983535" y="1319835"/>
            <a:ext cx="2366638" cy="43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47955-EFA0-8946-2585-E84E7F73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03" b="89988" l="9966" r="89950">
                        <a14:foregroundMark x1="10302" y1="8425" x2="13903" y2="58852"/>
                        <a14:foregroundMark x1="13903" y1="58852" x2="8459" y2="74725"/>
                        <a14:foregroundMark x1="8459" y1="74725" x2="13987" y2="85226"/>
                        <a14:foregroundMark x1="13987" y1="85226" x2="39950" y2="91026"/>
                        <a14:foregroundMark x1="39950" y1="91026" x2="76968" y2="90659"/>
                        <a14:foregroundMark x1="76968" y1="90659" x2="85930" y2="80098"/>
                        <a14:foregroundMark x1="85930" y1="80098" x2="81742" y2="10256"/>
                        <a14:foregroundMark x1="81742" y1="10256" x2="10302" y2="8303"/>
                        <a14:foregroundMark x1="20017" y1="22589" x2="30988" y2="18803"/>
                        <a14:foregroundMark x1="32245" y1="46581" x2="43551" y2="45788"/>
                        <a14:foregroundMark x1="32412" y1="19719" x2="38442" y2="195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1695" y="326132"/>
            <a:ext cx="3749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64138" y="236368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149849" y="641519"/>
            <a:ext cx="1515039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60954" y="39642"/>
            <a:ext cx="5486400" cy="67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/>
              <a:t>Source Code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5701646" y="1353760"/>
            <a:ext cx="2887304" cy="3882729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5940593" y="1932499"/>
            <a:ext cx="2366638" cy="26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Lalu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isalnum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stack, dan </a:t>
            </a:r>
            <a:r>
              <a:rPr lang="en-US" dirty="0" err="1"/>
              <a:t>jika</a:t>
            </a:r>
            <a:r>
              <a:rPr lang="en-US" dirty="0"/>
              <a:t> char yang </a:t>
            </a:r>
            <a:r>
              <a:rPr lang="en-US" dirty="0" err="1"/>
              <a:t>ada</a:t>
            </a:r>
            <a:r>
              <a:rPr lang="en-US" dirty="0"/>
              <a:t> di stack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* &gt; +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C26ADC78-FC96-4021-BA5F-9831E2FFAD1A}"/>
              </a:ext>
            </a:extLst>
          </p:cNvPr>
          <p:cNvSpPr txBox="1">
            <a:spLocks/>
          </p:cNvSpPr>
          <p:nvPr/>
        </p:nvSpPr>
        <p:spPr>
          <a:xfrm>
            <a:off x="5983535" y="1319835"/>
            <a:ext cx="2366638" cy="43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47955-EFA0-8946-2585-E84E7F73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03" b="89988" l="9966" r="89950">
                        <a14:foregroundMark x1="10302" y1="8425" x2="13903" y2="58852"/>
                        <a14:foregroundMark x1="13903" y1="58852" x2="8459" y2="74725"/>
                        <a14:foregroundMark x1="8459" y1="74725" x2="13987" y2="85226"/>
                        <a14:foregroundMark x1="13987" y1="85226" x2="39950" y2="91026"/>
                        <a14:foregroundMark x1="39950" y1="91026" x2="76968" y2="90659"/>
                        <a14:foregroundMark x1="76968" y1="90659" x2="85930" y2="80098"/>
                        <a14:foregroundMark x1="85930" y1="80098" x2="81742" y2="10256"/>
                        <a14:foregroundMark x1="81742" y1="10256" x2="10302" y2="8303"/>
                        <a14:foregroundMark x1="20017" y1="22589" x2="30988" y2="18803"/>
                        <a14:foregroundMark x1="32245" y1="46581" x2="43551" y2="45788"/>
                        <a14:foregroundMark x1="32412" y1="19719" x2="38442" y2="195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1695" y="326132"/>
            <a:ext cx="3749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2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528991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3"/>
          <p:cNvSpPr/>
          <p:nvPr/>
        </p:nvSpPr>
        <p:spPr>
          <a:xfrm rot="-2700000">
            <a:off x="6674982" y="35252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51;p32">
            <a:extLst>
              <a:ext uri="{FF2B5EF4-FFF2-40B4-BE49-F238E27FC236}">
                <a16:creationId xmlns:a16="http://schemas.microsoft.com/office/drawing/2014/main" id="{BD43149C-A1AA-410C-19F4-BBC879B20C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05747" y="1113576"/>
            <a:ext cx="1575641" cy="41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Exit* (menu/list)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235BC-7E8D-FF8D-4E09-2D95F449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849" y="1169336"/>
            <a:ext cx="3330229" cy="10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BE46D-6267-B687-2FF3-BE8DE204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676" y="2289893"/>
            <a:ext cx="4503810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43326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3"/>
          <p:cNvSpPr/>
          <p:nvPr/>
        </p:nvSpPr>
        <p:spPr>
          <a:xfrm rot="-2700000">
            <a:off x="6674982" y="35252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7471A632-2600-4E0C-1E2B-DBB3BC224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there’s a mistake, please allow me to say sorry </a:t>
            </a:r>
          </a:p>
          <a:p>
            <a:r>
              <a:rPr lang="en-US" dirty="0"/>
              <a:t>And see </a:t>
            </a:r>
            <a:r>
              <a:rPr lang="en-US" dirty="0" err="1"/>
              <a:t>ya</a:t>
            </a:r>
            <a:r>
              <a:rPr lang="en-US" dirty="0"/>
              <a:t> next time around!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82525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190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Karla</vt:lpstr>
      <vt:lpstr>Rubik Black</vt:lpstr>
      <vt:lpstr>Soft Colors UI Design for Agencies by Slidesgo</vt:lpstr>
      <vt:lpstr>Infix to Postfix</vt:lpstr>
      <vt:lpstr>01</vt:lpstr>
      <vt:lpstr>02</vt:lpstr>
      <vt:lpstr>02</vt:lpstr>
      <vt:lpstr>02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Databse KTP Sederhana</dc:title>
  <cp:lastModifiedBy>HANIF FURQAN</cp:lastModifiedBy>
  <cp:revision>10</cp:revision>
  <dcterms:modified xsi:type="dcterms:W3CDTF">2023-03-07T00:37:49Z</dcterms:modified>
</cp:coreProperties>
</file>