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F4DA5-AAF1-40B1-B598-8290AC3A2B3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962CA63-0A18-4410-B140-C03788182124}">
      <dgm:prSet phldrT="[Text]" custT="1"/>
      <dgm:spPr/>
      <dgm:t>
        <a:bodyPr/>
        <a:lstStyle/>
        <a:p>
          <a:r>
            <a:rPr lang="en-US" sz="3200" dirty="0" err="1"/>
            <a:t>Sistem</a:t>
          </a:r>
          <a:endParaRPr lang="en-ID" sz="3200" dirty="0"/>
        </a:p>
      </dgm:t>
    </dgm:pt>
    <dgm:pt modelId="{0B812B86-EB99-44AD-BA3C-72A67A074AAC}" type="parTrans" cxnId="{7A1B3699-10FE-42F8-9F7F-2A684B4022A5}">
      <dgm:prSet/>
      <dgm:spPr/>
      <dgm:t>
        <a:bodyPr/>
        <a:lstStyle/>
        <a:p>
          <a:endParaRPr lang="en-ID" sz="3200"/>
        </a:p>
      </dgm:t>
    </dgm:pt>
    <dgm:pt modelId="{D8253D9F-D5EF-4D57-9C3E-977AA1D5A24C}" type="sibTrans" cxnId="{7A1B3699-10FE-42F8-9F7F-2A684B4022A5}">
      <dgm:prSet/>
      <dgm:spPr/>
      <dgm:t>
        <a:bodyPr/>
        <a:lstStyle/>
        <a:p>
          <a:endParaRPr lang="en-ID" sz="3200"/>
        </a:p>
      </dgm:t>
    </dgm:pt>
    <dgm:pt modelId="{F90657B9-175F-49A8-BBD4-4EA44755BA81}">
      <dgm:prSet phldrT="[Text]" custT="1"/>
      <dgm:spPr/>
      <dgm:t>
        <a:bodyPr/>
        <a:lstStyle/>
        <a:p>
          <a:r>
            <a:rPr lang="en-US" sz="3200" dirty="0"/>
            <a:t>Alat</a:t>
          </a:r>
          <a:endParaRPr lang="en-ID" sz="3200" dirty="0"/>
        </a:p>
      </dgm:t>
    </dgm:pt>
    <dgm:pt modelId="{5BFAB5F3-4A6A-4AD6-A9B7-527B5BC3585D}" type="parTrans" cxnId="{B9F381CF-953B-49A7-8E9C-B229FE80C4E9}">
      <dgm:prSet/>
      <dgm:spPr/>
      <dgm:t>
        <a:bodyPr/>
        <a:lstStyle/>
        <a:p>
          <a:endParaRPr lang="en-ID" sz="3200"/>
        </a:p>
      </dgm:t>
    </dgm:pt>
    <dgm:pt modelId="{12EE24ED-80D5-455E-94A9-06DA4478958A}" type="sibTrans" cxnId="{B9F381CF-953B-49A7-8E9C-B229FE80C4E9}">
      <dgm:prSet/>
      <dgm:spPr/>
      <dgm:t>
        <a:bodyPr/>
        <a:lstStyle/>
        <a:p>
          <a:endParaRPr lang="en-ID" sz="3200"/>
        </a:p>
      </dgm:t>
    </dgm:pt>
    <dgm:pt modelId="{39B83133-1396-428D-A520-B6F65C91C135}">
      <dgm:prSet phldrT="[Text]" custT="1"/>
      <dgm:spPr/>
      <dgm:t>
        <a:bodyPr/>
        <a:lstStyle/>
        <a:p>
          <a:r>
            <a:rPr lang="en-US" sz="3200" dirty="0" err="1"/>
            <a:t>Komunikasi</a:t>
          </a:r>
          <a:endParaRPr lang="en-ID" sz="3200" dirty="0"/>
        </a:p>
      </dgm:t>
    </dgm:pt>
    <dgm:pt modelId="{485FB200-F91C-4BFE-BD4F-D880FC49F8E5}" type="parTrans" cxnId="{6B53112C-25C5-4BDD-AC60-AA3E0E06AC0A}">
      <dgm:prSet/>
      <dgm:spPr/>
      <dgm:t>
        <a:bodyPr/>
        <a:lstStyle/>
        <a:p>
          <a:endParaRPr lang="en-ID" sz="3200"/>
        </a:p>
      </dgm:t>
    </dgm:pt>
    <dgm:pt modelId="{3BF7580E-653C-4892-A0CA-6B3F06988CFB}" type="sibTrans" cxnId="{6B53112C-25C5-4BDD-AC60-AA3E0E06AC0A}">
      <dgm:prSet/>
      <dgm:spPr/>
      <dgm:t>
        <a:bodyPr/>
        <a:lstStyle/>
        <a:p>
          <a:endParaRPr lang="en-ID" sz="3200"/>
        </a:p>
      </dgm:t>
    </dgm:pt>
    <dgm:pt modelId="{76050ED5-B66E-4C76-BF0F-91169F8365FA}" type="pres">
      <dgm:prSet presAssocID="{05AF4DA5-AAF1-40B1-B598-8290AC3A2B3E}" presName="linear" presStyleCnt="0">
        <dgm:presLayoutVars>
          <dgm:dir/>
          <dgm:animLvl val="lvl"/>
          <dgm:resizeHandles val="exact"/>
        </dgm:presLayoutVars>
      </dgm:prSet>
      <dgm:spPr/>
    </dgm:pt>
    <dgm:pt modelId="{632099CA-B40E-4D2F-8349-B0579296E675}" type="pres">
      <dgm:prSet presAssocID="{4962CA63-0A18-4410-B140-C03788182124}" presName="parentLin" presStyleCnt="0"/>
      <dgm:spPr/>
    </dgm:pt>
    <dgm:pt modelId="{3C94FEB9-E105-465E-91F0-4A07378DAC8F}" type="pres">
      <dgm:prSet presAssocID="{4962CA63-0A18-4410-B140-C03788182124}" presName="parentLeftMargin" presStyleLbl="node1" presStyleIdx="0" presStyleCnt="3"/>
      <dgm:spPr/>
    </dgm:pt>
    <dgm:pt modelId="{8B9E38A7-01BC-4AB9-937C-B81B05645A60}" type="pres">
      <dgm:prSet presAssocID="{4962CA63-0A18-4410-B140-C03788182124}" presName="parentText" presStyleLbl="node1" presStyleIdx="0" presStyleCnt="3" custLinFactNeighborX="7849" custLinFactNeighborY="6149">
        <dgm:presLayoutVars>
          <dgm:chMax val="0"/>
          <dgm:bulletEnabled val="1"/>
        </dgm:presLayoutVars>
      </dgm:prSet>
      <dgm:spPr/>
    </dgm:pt>
    <dgm:pt modelId="{F016BAE0-4D74-40D5-89CE-18B78660441F}" type="pres">
      <dgm:prSet presAssocID="{4962CA63-0A18-4410-B140-C03788182124}" presName="negativeSpace" presStyleCnt="0"/>
      <dgm:spPr/>
    </dgm:pt>
    <dgm:pt modelId="{07C93B9C-47BA-4C15-AABD-05B47A104D5E}" type="pres">
      <dgm:prSet presAssocID="{4962CA63-0A18-4410-B140-C03788182124}" presName="childText" presStyleLbl="conFgAcc1" presStyleIdx="0" presStyleCnt="3">
        <dgm:presLayoutVars>
          <dgm:bulletEnabled val="1"/>
        </dgm:presLayoutVars>
      </dgm:prSet>
      <dgm:spPr/>
    </dgm:pt>
    <dgm:pt modelId="{94E1970B-8991-48E4-BD8E-4714469DF471}" type="pres">
      <dgm:prSet presAssocID="{D8253D9F-D5EF-4D57-9C3E-977AA1D5A24C}" presName="spaceBetweenRectangles" presStyleCnt="0"/>
      <dgm:spPr/>
    </dgm:pt>
    <dgm:pt modelId="{D08056EF-0C2C-458B-A144-EE704A8FB565}" type="pres">
      <dgm:prSet presAssocID="{F90657B9-175F-49A8-BBD4-4EA44755BA81}" presName="parentLin" presStyleCnt="0"/>
      <dgm:spPr/>
    </dgm:pt>
    <dgm:pt modelId="{E2FC0C09-EA24-4C3F-9535-5E8F9E0F61B1}" type="pres">
      <dgm:prSet presAssocID="{F90657B9-175F-49A8-BBD4-4EA44755BA81}" presName="parentLeftMargin" presStyleLbl="node1" presStyleIdx="0" presStyleCnt="3"/>
      <dgm:spPr/>
    </dgm:pt>
    <dgm:pt modelId="{B1B2AF05-83EA-42B3-8384-1E25B23DE08D}" type="pres">
      <dgm:prSet presAssocID="{F90657B9-175F-49A8-BBD4-4EA44755BA8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1C2009-CD4A-4632-A63E-3DFA3989361C}" type="pres">
      <dgm:prSet presAssocID="{F90657B9-175F-49A8-BBD4-4EA44755BA81}" presName="negativeSpace" presStyleCnt="0"/>
      <dgm:spPr/>
    </dgm:pt>
    <dgm:pt modelId="{3A27CFDA-AC5B-4412-9866-63C5306C2EBF}" type="pres">
      <dgm:prSet presAssocID="{F90657B9-175F-49A8-BBD4-4EA44755BA81}" presName="childText" presStyleLbl="conFgAcc1" presStyleIdx="1" presStyleCnt="3">
        <dgm:presLayoutVars>
          <dgm:bulletEnabled val="1"/>
        </dgm:presLayoutVars>
      </dgm:prSet>
      <dgm:spPr/>
    </dgm:pt>
    <dgm:pt modelId="{E958775D-36A4-4952-A762-14066FD18B44}" type="pres">
      <dgm:prSet presAssocID="{12EE24ED-80D5-455E-94A9-06DA4478958A}" presName="spaceBetweenRectangles" presStyleCnt="0"/>
      <dgm:spPr/>
    </dgm:pt>
    <dgm:pt modelId="{863ACF1F-3186-4603-AC66-C26D9AD1D224}" type="pres">
      <dgm:prSet presAssocID="{39B83133-1396-428D-A520-B6F65C91C135}" presName="parentLin" presStyleCnt="0"/>
      <dgm:spPr/>
    </dgm:pt>
    <dgm:pt modelId="{6CAF8D1C-0D70-415B-A553-5BED9A733C6B}" type="pres">
      <dgm:prSet presAssocID="{39B83133-1396-428D-A520-B6F65C91C135}" presName="parentLeftMargin" presStyleLbl="node1" presStyleIdx="1" presStyleCnt="3"/>
      <dgm:spPr/>
    </dgm:pt>
    <dgm:pt modelId="{F86FBDA9-74C3-4766-8D2D-FDD7155DED47}" type="pres">
      <dgm:prSet presAssocID="{39B83133-1396-428D-A520-B6F65C91C13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0E512DB-1889-4D35-B2F7-CAEBBEFC66DA}" type="pres">
      <dgm:prSet presAssocID="{39B83133-1396-428D-A520-B6F65C91C135}" presName="negativeSpace" presStyleCnt="0"/>
      <dgm:spPr/>
    </dgm:pt>
    <dgm:pt modelId="{2590D28B-806A-43DB-AAD0-A1B5C1BE410D}" type="pres">
      <dgm:prSet presAssocID="{39B83133-1396-428D-A520-B6F65C91C13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AEA3C1E-6E91-4341-8AAA-7D67766C7823}" type="presOf" srcId="{F90657B9-175F-49A8-BBD4-4EA44755BA81}" destId="{B1B2AF05-83EA-42B3-8384-1E25B23DE08D}" srcOrd="1" destOrd="0" presId="urn:microsoft.com/office/officeart/2005/8/layout/list1"/>
    <dgm:cxn modelId="{6B53112C-25C5-4BDD-AC60-AA3E0E06AC0A}" srcId="{05AF4DA5-AAF1-40B1-B598-8290AC3A2B3E}" destId="{39B83133-1396-428D-A520-B6F65C91C135}" srcOrd="2" destOrd="0" parTransId="{485FB200-F91C-4BFE-BD4F-D880FC49F8E5}" sibTransId="{3BF7580E-653C-4892-A0CA-6B3F06988CFB}"/>
    <dgm:cxn modelId="{EB53EE36-4750-48DE-B5BB-5D57ED7E7A71}" type="presOf" srcId="{39B83133-1396-428D-A520-B6F65C91C135}" destId="{F86FBDA9-74C3-4766-8D2D-FDD7155DED47}" srcOrd="1" destOrd="0" presId="urn:microsoft.com/office/officeart/2005/8/layout/list1"/>
    <dgm:cxn modelId="{F498AB69-5375-499F-9C59-00E9D509BF7B}" type="presOf" srcId="{4962CA63-0A18-4410-B140-C03788182124}" destId="{3C94FEB9-E105-465E-91F0-4A07378DAC8F}" srcOrd="0" destOrd="0" presId="urn:microsoft.com/office/officeart/2005/8/layout/list1"/>
    <dgm:cxn modelId="{37A6DB79-E695-4363-9D0A-2F6F001D28F2}" type="presOf" srcId="{4962CA63-0A18-4410-B140-C03788182124}" destId="{8B9E38A7-01BC-4AB9-937C-B81B05645A60}" srcOrd="1" destOrd="0" presId="urn:microsoft.com/office/officeart/2005/8/layout/list1"/>
    <dgm:cxn modelId="{3922FB88-CC2C-4B6D-B447-893531F02145}" type="presOf" srcId="{F90657B9-175F-49A8-BBD4-4EA44755BA81}" destId="{E2FC0C09-EA24-4C3F-9535-5E8F9E0F61B1}" srcOrd="0" destOrd="0" presId="urn:microsoft.com/office/officeart/2005/8/layout/list1"/>
    <dgm:cxn modelId="{7A1B3699-10FE-42F8-9F7F-2A684B4022A5}" srcId="{05AF4DA5-AAF1-40B1-B598-8290AC3A2B3E}" destId="{4962CA63-0A18-4410-B140-C03788182124}" srcOrd="0" destOrd="0" parTransId="{0B812B86-EB99-44AD-BA3C-72A67A074AAC}" sibTransId="{D8253D9F-D5EF-4D57-9C3E-977AA1D5A24C}"/>
    <dgm:cxn modelId="{DAC082AF-0F4D-4138-9893-3202A97E4A33}" type="presOf" srcId="{39B83133-1396-428D-A520-B6F65C91C135}" destId="{6CAF8D1C-0D70-415B-A553-5BED9A733C6B}" srcOrd="0" destOrd="0" presId="urn:microsoft.com/office/officeart/2005/8/layout/list1"/>
    <dgm:cxn modelId="{1DDF57BC-9EAF-433E-B8D3-617650D89036}" type="presOf" srcId="{05AF4DA5-AAF1-40B1-B598-8290AC3A2B3E}" destId="{76050ED5-B66E-4C76-BF0F-91169F8365FA}" srcOrd="0" destOrd="0" presId="urn:microsoft.com/office/officeart/2005/8/layout/list1"/>
    <dgm:cxn modelId="{B9F381CF-953B-49A7-8E9C-B229FE80C4E9}" srcId="{05AF4DA5-AAF1-40B1-B598-8290AC3A2B3E}" destId="{F90657B9-175F-49A8-BBD4-4EA44755BA81}" srcOrd="1" destOrd="0" parTransId="{5BFAB5F3-4A6A-4AD6-A9B7-527B5BC3585D}" sibTransId="{12EE24ED-80D5-455E-94A9-06DA4478958A}"/>
    <dgm:cxn modelId="{F3323F9E-69FC-48D2-89AE-E53DE85072E6}" type="presParOf" srcId="{76050ED5-B66E-4C76-BF0F-91169F8365FA}" destId="{632099CA-B40E-4D2F-8349-B0579296E675}" srcOrd="0" destOrd="0" presId="urn:microsoft.com/office/officeart/2005/8/layout/list1"/>
    <dgm:cxn modelId="{E9580552-2796-47D1-B5AC-3B993FF3A00A}" type="presParOf" srcId="{632099CA-B40E-4D2F-8349-B0579296E675}" destId="{3C94FEB9-E105-465E-91F0-4A07378DAC8F}" srcOrd="0" destOrd="0" presId="urn:microsoft.com/office/officeart/2005/8/layout/list1"/>
    <dgm:cxn modelId="{FD865EC5-DF19-499D-BF10-51D279A3755A}" type="presParOf" srcId="{632099CA-B40E-4D2F-8349-B0579296E675}" destId="{8B9E38A7-01BC-4AB9-937C-B81B05645A60}" srcOrd="1" destOrd="0" presId="urn:microsoft.com/office/officeart/2005/8/layout/list1"/>
    <dgm:cxn modelId="{00D677E9-35AC-431C-9B40-9EEE4D4A7C02}" type="presParOf" srcId="{76050ED5-B66E-4C76-BF0F-91169F8365FA}" destId="{F016BAE0-4D74-40D5-89CE-18B78660441F}" srcOrd="1" destOrd="0" presId="urn:microsoft.com/office/officeart/2005/8/layout/list1"/>
    <dgm:cxn modelId="{5B059957-04A0-4553-B76D-DDCF52D9343F}" type="presParOf" srcId="{76050ED5-B66E-4C76-BF0F-91169F8365FA}" destId="{07C93B9C-47BA-4C15-AABD-05B47A104D5E}" srcOrd="2" destOrd="0" presId="urn:microsoft.com/office/officeart/2005/8/layout/list1"/>
    <dgm:cxn modelId="{6014FB34-D92B-417C-9912-9F5A56A788D3}" type="presParOf" srcId="{76050ED5-B66E-4C76-BF0F-91169F8365FA}" destId="{94E1970B-8991-48E4-BD8E-4714469DF471}" srcOrd="3" destOrd="0" presId="urn:microsoft.com/office/officeart/2005/8/layout/list1"/>
    <dgm:cxn modelId="{E4909271-5D72-45F3-97FB-F19D6AE9A728}" type="presParOf" srcId="{76050ED5-B66E-4C76-BF0F-91169F8365FA}" destId="{D08056EF-0C2C-458B-A144-EE704A8FB565}" srcOrd="4" destOrd="0" presId="urn:microsoft.com/office/officeart/2005/8/layout/list1"/>
    <dgm:cxn modelId="{D751D87E-DC3E-4E72-8A1B-6958DC267A8B}" type="presParOf" srcId="{D08056EF-0C2C-458B-A144-EE704A8FB565}" destId="{E2FC0C09-EA24-4C3F-9535-5E8F9E0F61B1}" srcOrd="0" destOrd="0" presId="urn:microsoft.com/office/officeart/2005/8/layout/list1"/>
    <dgm:cxn modelId="{1F495642-3F4B-45BB-A3D1-C9BEB8FFD118}" type="presParOf" srcId="{D08056EF-0C2C-458B-A144-EE704A8FB565}" destId="{B1B2AF05-83EA-42B3-8384-1E25B23DE08D}" srcOrd="1" destOrd="0" presId="urn:microsoft.com/office/officeart/2005/8/layout/list1"/>
    <dgm:cxn modelId="{32540670-76BD-415E-8152-00346AF88101}" type="presParOf" srcId="{76050ED5-B66E-4C76-BF0F-91169F8365FA}" destId="{6A1C2009-CD4A-4632-A63E-3DFA3989361C}" srcOrd="5" destOrd="0" presId="urn:microsoft.com/office/officeart/2005/8/layout/list1"/>
    <dgm:cxn modelId="{3649B311-8910-498A-9A3D-0929ACE7A01F}" type="presParOf" srcId="{76050ED5-B66E-4C76-BF0F-91169F8365FA}" destId="{3A27CFDA-AC5B-4412-9866-63C5306C2EBF}" srcOrd="6" destOrd="0" presId="urn:microsoft.com/office/officeart/2005/8/layout/list1"/>
    <dgm:cxn modelId="{14CF5B17-568D-4F3C-831D-100516798ACE}" type="presParOf" srcId="{76050ED5-B66E-4C76-BF0F-91169F8365FA}" destId="{E958775D-36A4-4952-A762-14066FD18B44}" srcOrd="7" destOrd="0" presId="urn:microsoft.com/office/officeart/2005/8/layout/list1"/>
    <dgm:cxn modelId="{19E5962C-4FD8-4B10-89A5-9BF27ACB6B20}" type="presParOf" srcId="{76050ED5-B66E-4C76-BF0F-91169F8365FA}" destId="{863ACF1F-3186-4603-AC66-C26D9AD1D224}" srcOrd="8" destOrd="0" presId="urn:microsoft.com/office/officeart/2005/8/layout/list1"/>
    <dgm:cxn modelId="{E475DBB1-384B-4598-989C-25C29C5E003D}" type="presParOf" srcId="{863ACF1F-3186-4603-AC66-C26D9AD1D224}" destId="{6CAF8D1C-0D70-415B-A553-5BED9A733C6B}" srcOrd="0" destOrd="0" presId="urn:microsoft.com/office/officeart/2005/8/layout/list1"/>
    <dgm:cxn modelId="{156E96C2-A73F-444B-822F-F17070A12159}" type="presParOf" srcId="{863ACF1F-3186-4603-AC66-C26D9AD1D224}" destId="{F86FBDA9-74C3-4766-8D2D-FDD7155DED47}" srcOrd="1" destOrd="0" presId="urn:microsoft.com/office/officeart/2005/8/layout/list1"/>
    <dgm:cxn modelId="{9BE7D3F1-ED36-42E8-9790-1F8DE907B562}" type="presParOf" srcId="{76050ED5-B66E-4C76-BF0F-91169F8365FA}" destId="{A0E512DB-1889-4D35-B2F7-CAEBBEFC66DA}" srcOrd="9" destOrd="0" presId="urn:microsoft.com/office/officeart/2005/8/layout/list1"/>
    <dgm:cxn modelId="{C1BCE5A8-0CAB-4C69-8E06-962ACA4CA644}" type="presParOf" srcId="{76050ED5-B66E-4C76-BF0F-91169F8365FA}" destId="{2590D28B-806A-43DB-AAD0-A1B5C1BE410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93B9C-47BA-4C15-AABD-05B47A104D5E}">
      <dsp:nvSpPr>
        <dsp:cNvPr id="0" name=""/>
        <dsp:cNvSpPr/>
      </dsp:nvSpPr>
      <dsp:spPr>
        <a:xfrm>
          <a:off x="0" y="563325"/>
          <a:ext cx="105156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E38A7-01BC-4AB9-937C-B81B05645A60}">
      <dsp:nvSpPr>
        <dsp:cNvPr id="0" name=""/>
        <dsp:cNvSpPr/>
      </dsp:nvSpPr>
      <dsp:spPr>
        <a:xfrm>
          <a:off x="567048" y="110256"/>
          <a:ext cx="7360920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Sistem</a:t>
          </a:r>
          <a:endParaRPr lang="en-ID" sz="3200" kern="1200" dirty="0"/>
        </a:p>
      </dsp:txBody>
      <dsp:txXfrm>
        <a:off x="617485" y="160693"/>
        <a:ext cx="7260046" cy="932326"/>
      </dsp:txXfrm>
    </dsp:sp>
    <dsp:sp modelId="{3A27CFDA-AC5B-4412-9866-63C5306C2EBF}">
      <dsp:nvSpPr>
        <dsp:cNvPr id="0" name=""/>
        <dsp:cNvSpPr/>
      </dsp:nvSpPr>
      <dsp:spPr>
        <a:xfrm>
          <a:off x="0" y="2150925"/>
          <a:ext cx="105156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2AF05-83EA-42B3-8384-1E25B23DE08D}">
      <dsp:nvSpPr>
        <dsp:cNvPr id="0" name=""/>
        <dsp:cNvSpPr/>
      </dsp:nvSpPr>
      <dsp:spPr>
        <a:xfrm>
          <a:off x="525780" y="1634325"/>
          <a:ext cx="7360920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Alat</a:t>
          </a:r>
          <a:endParaRPr lang="en-ID" sz="3200" kern="1200" dirty="0"/>
        </a:p>
      </dsp:txBody>
      <dsp:txXfrm>
        <a:off x="576217" y="1684762"/>
        <a:ext cx="7260046" cy="932326"/>
      </dsp:txXfrm>
    </dsp:sp>
    <dsp:sp modelId="{2590D28B-806A-43DB-AAD0-A1B5C1BE410D}">
      <dsp:nvSpPr>
        <dsp:cNvPr id="0" name=""/>
        <dsp:cNvSpPr/>
      </dsp:nvSpPr>
      <dsp:spPr>
        <a:xfrm>
          <a:off x="0" y="3738525"/>
          <a:ext cx="105156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FBDA9-74C3-4766-8D2D-FDD7155DED47}">
      <dsp:nvSpPr>
        <dsp:cNvPr id="0" name=""/>
        <dsp:cNvSpPr/>
      </dsp:nvSpPr>
      <dsp:spPr>
        <a:xfrm>
          <a:off x="525780" y="3221925"/>
          <a:ext cx="7360920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Komunikasi</a:t>
          </a:r>
          <a:endParaRPr lang="en-ID" sz="3200" kern="1200" dirty="0"/>
        </a:p>
      </dsp:txBody>
      <dsp:txXfrm>
        <a:off x="576217" y="3272362"/>
        <a:ext cx="7260046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550D659-8CC5-4830-B033-63AC6E88222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2695ACC-8626-417E-97FD-FA79539B98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637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D659-8CC5-4830-B033-63AC6E88222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ACC-8626-417E-97FD-FA79539B98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116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D659-8CC5-4830-B033-63AC6E88222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ACC-8626-417E-97FD-FA79539B98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6492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D659-8CC5-4830-B033-63AC6E88222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ACC-8626-417E-97FD-FA79539B98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4999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D659-8CC5-4830-B033-63AC6E88222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ACC-8626-417E-97FD-FA79539B98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0610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D659-8CC5-4830-B033-63AC6E88222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ACC-8626-417E-97FD-FA79539B98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4885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D659-8CC5-4830-B033-63AC6E88222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ACC-8626-417E-97FD-FA79539B98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4856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550D659-8CC5-4830-B033-63AC6E88222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ACC-8626-417E-97FD-FA79539B98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9281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550D659-8CC5-4830-B033-63AC6E88222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ACC-8626-417E-97FD-FA79539B98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746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D659-8CC5-4830-B033-63AC6E88222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ACC-8626-417E-97FD-FA79539B98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473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D659-8CC5-4830-B033-63AC6E88222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ACC-8626-417E-97FD-FA79539B98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721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D659-8CC5-4830-B033-63AC6E88222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ACC-8626-417E-97FD-FA79539B98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887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D659-8CC5-4830-B033-63AC6E88222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ACC-8626-417E-97FD-FA79539B98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03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D659-8CC5-4830-B033-63AC6E88222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ACC-8626-417E-97FD-FA79539B98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247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D659-8CC5-4830-B033-63AC6E88222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ACC-8626-417E-97FD-FA79539B98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169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D659-8CC5-4830-B033-63AC6E88222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ACC-8626-417E-97FD-FA79539B98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333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D659-8CC5-4830-B033-63AC6E88222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ACC-8626-417E-97FD-FA79539B98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670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550D659-8CC5-4830-B033-63AC6E88222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2695ACC-8626-417E-97FD-FA79539B98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866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841B-60AB-FDF9-B6C1-C527A6EBA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PENGERTIAN BAHASA dan HAKIKAT BAHASA</a:t>
            </a:r>
            <a:endParaRPr lang="en-ID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8DB97-0397-E5A8-2055-088E0290C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6005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3699-E544-6A2B-2956-CD9D23E0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Hakikat</a:t>
            </a:r>
            <a:r>
              <a:rPr lang="en-US" sz="3200" dirty="0"/>
              <a:t> Bahasa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83B22-C5B8-2818-FAFF-9ADC43ED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dinamis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budaya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berakibat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pula pada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bahasanya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meluas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menyempit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maknanya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dialek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terus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bermunculan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kosakata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terus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bertambah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manusiawi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binatang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menyampaikan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komunikasinya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Mengapa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Karena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binatang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dianugerahi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akal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menyamai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sz="1800" kern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422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B846-1DC0-964A-2472-4871F736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Pengertian</a:t>
            </a:r>
            <a:r>
              <a:rPr lang="en-US" sz="3200" dirty="0"/>
              <a:t> Bahasa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8F8F-079C-347D-50E5-FE7F0D3D6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Bahasa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simbol</a:t>
            </a:r>
            <a:r>
              <a:rPr lang="en-ID" dirty="0"/>
              <a:t> </a:t>
            </a:r>
            <a:r>
              <a:rPr lang="en-ID" dirty="0" err="1"/>
              <a:t>bunyi</a:t>
            </a:r>
            <a:r>
              <a:rPr lang="en-ID" dirty="0"/>
              <a:t> yang arbiter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(</a:t>
            </a:r>
            <a:r>
              <a:rPr lang="en-ID" dirty="0" err="1"/>
              <a:t>Wardhaugh</a:t>
            </a:r>
            <a:r>
              <a:rPr lang="en-ID" dirty="0"/>
              <a:t>, 1972).</a:t>
            </a:r>
          </a:p>
          <a:p>
            <a:r>
              <a:rPr lang="en-ID" dirty="0"/>
              <a:t>Bahasa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mengomunikasikan</a:t>
            </a:r>
            <a:r>
              <a:rPr lang="en-ID" dirty="0"/>
              <a:t> </a:t>
            </a:r>
            <a:r>
              <a:rPr lang="en-ID" dirty="0" err="1"/>
              <a:t>gagasan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perasaan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sistematis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, </a:t>
            </a:r>
            <a:r>
              <a:rPr lang="en-ID" dirty="0" err="1"/>
              <a:t>suara</a:t>
            </a:r>
            <a:r>
              <a:rPr lang="en-ID" dirty="0"/>
              <a:t>, </a:t>
            </a:r>
            <a:r>
              <a:rPr lang="en-ID" dirty="0" err="1"/>
              <a:t>gerak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tanda-tanda</a:t>
            </a:r>
            <a:r>
              <a:rPr lang="en-ID" dirty="0"/>
              <a:t> yang </a:t>
            </a:r>
            <a:r>
              <a:rPr lang="en-ID" dirty="0" err="1"/>
              <a:t>disepakati</a:t>
            </a:r>
            <a:r>
              <a:rPr lang="en-ID" dirty="0"/>
              <a:t>,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makna</a:t>
            </a:r>
            <a:r>
              <a:rPr lang="en-ID" dirty="0"/>
              <a:t> yang </a:t>
            </a:r>
            <a:r>
              <a:rPr lang="en-ID" dirty="0" err="1"/>
              <a:t>dipahami</a:t>
            </a:r>
            <a:r>
              <a:rPr lang="en-ID" dirty="0"/>
              <a:t> (Webster’s New Collegiate Dictionary, 1981)</a:t>
            </a:r>
          </a:p>
          <a:p>
            <a:r>
              <a:rPr lang="en-ID" dirty="0"/>
              <a:t>Bahasa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lambang</a:t>
            </a:r>
            <a:r>
              <a:rPr lang="en-ID" dirty="0"/>
              <a:t> </a:t>
            </a:r>
            <a:r>
              <a:rPr lang="en-ID" dirty="0" err="1"/>
              <a:t>bunyi</a:t>
            </a:r>
            <a:r>
              <a:rPr lang="en-ID" dirty="0"/>
              <a:t> yang arbiter, yang </a:t>
            </a:r>
            <a:r>
              <a:rPr lang="en-ID" dirty="0" err="1"/>
              <a:t>dipergunakan</a:t>
            </a:r>
            <a:r>
              <a:rPr lang="en-ID" dirty="0"/>
              <a:t> oleh para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berkomunikasi</a:t>
            </a:r>
            <a:r>
              <a:rPr lang="en-ID" dirty="0"/>
              <a:t>,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, dan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(</a:t>
            </a:r>
            <a:r>
              <a:rPr lang="en-ID" dirty="0" err="1"/>
              <a:t>Kentjono</a:t>
            </a:r>
            <a:r>
              <a:rPr lang="en-ID" dirty="0"/>
              <a:t>, Ed., 1984:2</a:t>
            </a:r>
          </a:p>
        </p:txBody>
      </p:sp>
    </p:spTree>
    <p:extLst>
      <p:ext uri="{BB962C8B-B14F-4D97-AF65-F5344CB8AC3E}">
        <p14:creationId xmlns:p14="http://schemas.microsoft.com/office/powerpoint/2010/main" val="82204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8E12-F621-18F4-4967-DFC4484D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366D-B768-301D-2790-79D52E5C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Bahasa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makna</a:t>
            </a:r>
            <a:r>
              <a:rPr lang="en-ID" dirty="0"/>
              <a:t> yang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bersama-sama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</a:t>
            </a:r>
            <a:r>
              <a:rPr lang="en-ID" dirty="0" err="1"/>
              <a:t>budaya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 (Halliday dan Hasan, 1991). </a:t>
            </a:r>
          </a:p>
        </p:txBody>
      </p:sp>
    </p:spTree>
    <p:extLst>
      <p:ext uri="{BB962C8B-B14F-4D97-AF65-F5344CB8AC3E}">
        <p14:creationId xmlns:p14="http://schemas.microsoft.com/office/powerpoint/2010/main" val="67800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DABA-0F08-2684-159E-4A00DD5C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Kesimpulan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Pengertian</a:t>
            </a:r>
            <a:r>
              <a:rPr lang="en-US" sz="3200" dirty="0"/>
              <a:t> Bahasa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F9F4-8E3B-03FD-DAF6-2DB597284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74A5EFC-D5AF-93CE-EA6C-FBBCA19E0A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872910"/>
              </p:ext>
            </p:extLst>
          </p:nvPr>
        </p:nvGraphicFramePr>
        <p:xfrm>
          <a:off x="838200" y="1825624"/>
          <a:ext cx="10515600" cy="4667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30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36C7-AE02-C4C7-EE5B-23D28449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Hakikat</a:t>
            </a:r>
            <a:r>
              <a:rPr lang="en-US" sz="3200" dirty="0"/>
              <a:t> Bahasa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69636-3262-9279-C651-1219BBC5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4130"/>
            <a:ext cx="11176591" cy="4762833"/>
          </a:xfrm>
        </p:spPr>
        <p:txBody>
          <a:bodyPr>
            <a:noAutofit/>
          </a:bodyPr>
          <a:lstStyle/>
          <a:p>
            <a:r>
              <a:rPr lang="en-ID" sz="24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 </a:t>
            </a:r>
            <a:r>
              <a:rPr lang="en-ID" sz="24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24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4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24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r>
              <a:rPr lang="en-ID" sz="1800" b="1" kern="0" dirty="0">
                <a:solidFill>
                  <a:srgbClr val="11111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susunan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teratur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berpola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membentuk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bermakna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sebuah</a:t>
            </a:r>
            <a:r>
              <a:rPr lang="en-ID" sz="1800" dirty="0"/>
              <a:t> </a:t>
            </a:r>
            <a:r>
              <a:rPr lang="en-ID" sz="1800" dirty="0" err="1"/>
              <a:t>sistem</a:t>
            </a:r>
            <a:r>
              <a:rPr lang="en-ID" sz="1800" dirty="0"/>
              <a:t>, </a:t>
            </a:r>
            <a:r>
              <a:rPr lang="en-ID" sz="1800" dirty="0" err="1"/>
              <a:t>bahasa</a:t>
            </a:r>
            <a:r>
              <a:rPr lang="en-ID" sz="1800" dirty="0"/>
              <a:t> </a:t>
            </a:r>
            <a:r>
              <a:rPr lang="en-ID" sz="1800" dirty="0" err="1"/>
              <a:t>terdiri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sejumlah</a:t>
            </a:r>
            <a:r>
              <a:rPr lang="en-ID" sz="1800" dirty="0"/>
              <a:t> </a:t>
            </a:r>
            <a:r>
              <a:rPr lang="en-ID" sz="1800" dirty="0" err="1"/>
              <a:t>unsur</a:t>
            </a:r>
            <a:r>
              <a:rPr lang="en-ID" sz="1800" dirty="0"/>
              <a:t> yang </a:t>
            </a:r>
            <a:r>
              <a:rPr lang="en-ID" sz="1800" dirty="0" err="1"/>
              <a:t>saling</a:t>
            </a:r>
            <a:r>
              <a:rPr lang="en-ID" sz="1800" dirty="0"/>
              <a:t> </a:t>
            </a:r>
            <a:r>
              <a:rPr lang="en-ID" sz="1800" dirty="0" err="1"/>
              <a:t>terkait</a:t>
            </a:r>
            <a:r>
              <a:rPr lang="en-ID" sz="1800" dirty="0"/>
              <a:t> dan </a:t>
            </a:r>
            <a:r>
              <a:rPr lang="en-ID" sz="1800" dirty="0" err="1"/>
              <a:t>tertata</a:t>
            </a:r>
            <a:r>
              <a:rPr lang="en-ID" sz="1800" dirty="0"/>
              <a:t>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dirty="0" err="1"/>
              <a:t>beraturan</a:t>
            </a:r>
            <a:r>
              <a:rPr lang="en-ID" sz="1800" dirty="0"/>
              <a:t>, </a:t>
            </a:r>
            <a:r>
              <a:rPr lang="en-ID" sz="1800" dirty="0" err="1"/>
              <a:t>serta</a:t>
            </a:r>
            <a:r>
              <a:rPr lang="en-ID" sz="1800" dirty="0"/>
              <a:t> </a:t>
            </a:r>
            <a:r>
              <a:rPr lang="en-ID" sz="1800" dirty="0" err="1"/>
              <a:t>memiliki</a:t>
            </a:r>
            <a:r>
              <a:rPr lang="en-ID" sz="1800" dirty="0"/>
              <a:t> </a:t>
            </a:r>
            <a:r>
              <a:rPr lang="en-ID" sz="1800" dirty="0" err="1"/>
              <a:t>makna</a:t>
            </a:r>
            <a:r>
              <a:rPr lang="en-ID" sz="1800" dirty="0"/>
              <a:t>. </a:t>
            </a:r>
            <a:r>
              <a:rPr lang="en-ID" sz="1800" dirty="0" err="1"/>
              <a:t>Unsur-unsur</a:t>
            </a:r>
            <a:r>
              <a:rPr lang="en-ID" sz="1800" dirty="0"/>
              <a:t> </a:t>
            </a:r>
            <a:r>
              <a:rPr lang="en-ID" sz="1800" dirty="0" err="1"/>
              <a:t>bahasa</a:t>
            </a:r>
            <a:r>
              <a:rPr lang="en-ID" sz="1800" dirty="0"/>
              <a:t> </a:t>
            </a:r>
            <a:r>
              <a:rPr lang="en-ID" sz="1800" dirty="0" err="1"/>
              <a:t>diatur</a:t>
            </a:r>
            <a:r>
              <a:rPr lang="en-ID" sz="1800" dirty="0"/>
              <a:t>, </a:t>
            </a:r>
            <a:r>
              <a:rPr lang="en-ID" sz="1800" dirty="0" err="1"/>
              <a:t>seperti</a:t>
            </a:r>
            <a:r>
              <a:rPr lang="en-ID" sz="1800" dirty="0"/>
              <a:t> </a:t>
            </a:r>
            <a:r>
              <a:rPr lang="en-ID" sz="1800" dirty="0" err="1"/>
              <a:t>pola</a:t>
            </a:r>
            <a:r>
              <a:rPr lang="en-ID" sz="1800" dirty="0"/>
              <a:t> yang </a:t>
            </a:r>
            <a:r>
              <a:rPr lang="en-ID" sz="1800" dirty="0" err="1"/>
              <a:t>berulang</a:t>
            </a:r>
            <a:r>
              <a:rPr lang="en-ID" sz="1800" dirty="0"/>
              <a:t>. </a:t>
            </a:r>
            <a:r>
              <a:rPr lang="en-ID" sz="1800" dirty="0" err="1"/>
              <a:t>Kalau</a:t>
            </a:r>
            <a:r>
              <a:rPr lang="en-ID" sz="1800" dirty="0"/>
              <a:t> salah </a:t>
            </a:r>
            <a:r>
              <a:rPr lang="en-ID" sz="1800" dirty="0" err="1"/>
              <a:t>satu</a:t>
            </a:r>
            <a:r>
              <a:rPr lang="en-ID" sz="1800" dirty="0"/>
              <a:t> </a:t>
            </a:r>
            <a:r>
              <a:rPr lang="en-ID" sz="1800" dirty="0" err="1"/>
              <a:t>bagian</a:t>
            </a:r>
            <a:r>
              <a:rPr lang="en-ID" sz="1800" dirty="0"/>
              <a:t> </a:t>
            </a:r>
            <a:r>
              <a:rPr lang="en-ID" sz="1800" dirty="0" err="1"/>
              <a:t>terdeteksi</a:t>
            </a:r>
            <a:r>
              <a:rPr lang="en-ID" sz="1800" dirty="0"/>
              <a:t> </a:t>
            </a:r>
            <a:r>
              <a:rPr lang="en-ID" sz="1800" dirty="0" err="1"/>
              <a:t>maka</a:t>
            </a:r>
            <a:r>
              <a:rPr lang="en-ID" sz="1800" dirty="0"/>
              <a:t> </a:t>
            </a:r>
            <a:r>
              <a:rPr lang="en-ID" sz="1800" dirty="0" err="1"/>
              <a:t>keseluruhan</a:t>
            </a:r>
            <a:r>
              <a:rPr lang="en-ID" sz="1800" dirty="0"/>
              <a:t> </a:t>
            </a:r>
            <a:r>
              <a:rPr lang="en-ID" sz="1800" dirty="0" err="1"/>
              <a:t>bagiannya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diramalkan</a:t>
            </a:r>
            <a:r>
              <a:rPr lang="en-ID" sz="1800" dirty="0"/>
              <a:t>. </a:t>
            </a:r>
          </a:p>
          <a:p>
            <a:pPr>
              <a:lnSpc>
                <a:spcPct val="120000"/>
              </a:lnSpc>
            </a:pPr>
            <a:r>
              <a:rPr lang="en-ID" sz="1800" dirty="0" err="1"/>
              <a:t>Misalnya</a:t>
            </a:r>
            <a:r>
              <a:rPr lang="en-ID" sz="1800" dirty="0"/>
              <a:t>, </a:t>
            </a:r>
            <a:r>
              <a:rPr lang="en-ID" sz="1800" dirty="0" err="1"/>
              <a:t>kita</a:t>
            </a:r>
            <a:r>
              <a:rPr lang="en-ID" sz="1800" dirty="0"/>
              <a:t> </a:t>
            </a:r>
            <a:r>
              <a:rPr lang="en-ID" sz="1800" dirty="0" err="1"/>
              <a:t>menemukan</a:t>
            </a:r>
            <a:r>
              <a:rPr lang="en-ID" sz="1800" dirty="0"/>
              <a:t> </a:t>
            </a:r>
            <a:r>
              <a:rPr lang="en-ID" sz="1800" dirty="0" err="1"/>
              <a:t>kalimat</a:t>
            </a:r>
            <a:r>
              <a:rPr lang="en-ID" sz="1800" dirty="0"/>
              <a:t> </a:t>
            </a:r>
            <a:r>
              <a:rPr lang="en-ID" sz="1800" dirty="0" err="1"/>
              <a:t>Nenek</a:t>
            </a:r>
            <a:r>
              <a:rPr lang="en-ID" sz="1800" dirty="0"/>
              <a:t> </a:t>
            </a:r>
            <a:r>
              <a:rPr lang="en-ID" sz="1800" dirty="0" err="1"/>
              <a:t>sedang</a:t>
            </a:r>
            <a:r>
              <a:rPr lang="en-ID" sz="1800" dirty="0"/>
              <a:t> …, </a:t>
            </a:r>
            <a:r>
              <a:rPr lang="en-ID" sz="1800" dirty="0" err="1"/>
              <a:t>kue</a:t>
            </a:r>
            <a:r>
              <a:rPr lang="en-ID" sz="1800" dirty="0"/>
              <a:t> … </a:t>
            </a:r>
            <a:r>
              <a:rPr lang="en-ID" sz="1800" dirty="0" err="1"/>
              <a:t>dapur</a:t>
            </a:r>
            <a:r>
              <a:rPr lang="en-ID" sz="1800" dirty="0"/>
              <a:t>, </a:t>
            </a:r>
            <a:r>
              <a:rPr lang="en-ID" sz="1800" dirty="0" err="1"/>
              <a:t>kita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menerka</a:t>
            </a:r>
            <a:r>
              <a:rPr lang="en-ID" sz="1800" dirty="0"/>
              <a:t> </a:t>
            </a:r>
            <a:r>
              <a:rPr lang="en-ID" sz="1800" dirty="0" err="1"/>
              <a:t>bunyi</a:t>
            </a:r>
            <a:r>
              <a:rPr lang="en-ID" sz="1800" dirty="0"/>
              <a:t> </a:t>
            </a:r>
            <a:r>
              <a:rPr lang="en-ID" sz="1800" dirty="0" err="1"/>
              <a:t>keseluruhan</a:t>
            </a:r>
            <a:r>
              <a:rPr lang="en-ID" sz="1800" dirty="0"/>
              <a:t> </a:t>
            </a:r>
            <a:r>
              <a:rPr lang="en-ID" sz="1800" dirty="0" err="1"/>
              <a:t>kalimat</a:t>
            </a:r>
            <a:r>
              <a:rPr lang="en-ID" sz="1800" dirty="0"/>
              <a:t> </a:t>
            </a:r>
            <a:r>
              <a:rPr lang="en-ID" sz="1800" dirty="0" err="1"/>
              <a:t>itu</a:t>
            </a:r>
            <a:r>
              <a:rPr lang="en-ID" sz="1800" dirty="0"/>
              <a:t>. Oleh </a:t>
            </a:r>
            <a:r>
              <a:rPr lang="en-ID" sz="1800" dirty="0" err="1"/>
              <a:t>karena</a:t>
            </a:r>
            <a:r>
              <a:rPr lang="en-ID" sz="1800" dirty="0"/>
              <a:t> </a:t>
            </a:r>
            <a:r>
              <a:rPr lang="en-ID" sz="1800" dirty="0" err="1"/>
              <a:t>itu</a:t>
            </a:r>
            <a:r>
              <a:rPr lang="en-ID" sz="1800" dirty="0"/>
              <a:t>, </a:t>
            </a:r>
            <a:r>
              <a:rPr lang="en-ID" sz="1800" dirty="0" err="1"/>
              <a:t>sebagai</a:t>
            </a:r>
            <a:r>
              <a:rPr lang="en-ID" sz="1800" dirty="0"/>
              <a:t> </a:t>
            </a:r>
            <a:r>
              <a:rPr lang="en-ID" sz="1800" dirty="0" err="1"/>
              <a:t>penutur</a:t>
            </a:r>
            <a:r>
              <a:rPr lang="en-ID" sz="1800" dirty="0"/>
              <a:t> </a:t>
            </a:r>
            <a:r>
              <a:rPr lang="en-ID" sz="1800" dirty="0" err="1"/>
              <a:t>bahasa</a:t>
            </a:r>
            <a:r>
              <a:rPr lang="en-ID" sz="1800" dirty="0"/>
              <a:t> Indonesia, </a:t>
            </a:r>
            <a:r>
              <a:rPr lang="en-ID" sz="1800" dirty="0" err="1"/>
              <a:t>kita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menerima</a:t>
            </a:r>
            <a:r>
              <a:rPr lang="en-ID" sz="1800" dirty="0"/>
              <a:t> </a:t>
            </a:r>
            <a:r>
              <a:rPr lang="en-ID" sz="1800" dirty="0" err="1"/>
              <a:t>kalimat</a:t>
            </a:r>
            <a:r>
              <a:rPr lang="en-ID" sz="1800" dirty="0"/>
              <a:t> (1.a) Bunga </a:t>
            </a:r>
            <a:r>
              <a:rPr lang="en-ID" sz="1800" dirty="0" err="1"/>
              <a:t>itu</a:t>
            </a:r>
            <a:r>
              <a:rPr lang="en-ID" sz="1800" dirty="0"/>
              <a:t> sangat </a:t>
            </a:r>
            <a:r>
              <a:rPr lang="en-ID" sz="1800" dirty="0" err="1"/>
              <a:t>indah</a:t>
            </a:r>
            <a:r>
              <a:rPr lang="en-ID" sz="1800" dirty="0"/>
              <a:t>, (2.a) </a:t>
            </a:r>
            <a:r>
              <a:rPr lang="en-ID" sz="1800" dirty="0" err="1"/>
              <a:t>Kebaikan</a:t>
            </a:r>
            <a:r>
              <a:rPr lang="en-ID" sz="1800" dirty="0"/>
              <a:t> </a:t>
            </a:r>
            <a:r>
              <a:rPr lang="en-ID" sz="1800" dirty="0" err="1"/>
              <a:t>itu</a:t>
            </a:r>
            <a:r>
              <a:rPr lang="en-ID" sz="1800" dirty="0"/>
              <a:t> </a:t>
            </a:r>
            <a:r>
              <a:rPr lang="en-ID" sz="1800" dirty="0" err="1"/>
              <a:t>abadi</a:t>
            </a:r>
            <a:r>
              <a:rPr lang="en-ID" sz="1800" dirty="0"/>
              <a:t>, (3.a) </a:t>
            </a:r>
            <a:r>
              <a:rPr lang="en-ID" sz="1800" dirty="0" err="1"/>
              <a:t>Kematiannya</a:t>
            </a:r>
            <a:r>
              <a:rPr lang="en-ID" sz="1800" dirty="0"/>
              <a:t> </a:t>
            </a:r>
            <a:r>
              <a:rPr lang="en-ID" sz="1800" dirty="0" err="1"/>
              <a:t>membuat</a:t>
            </a:r>
            <a:r>
              <a:rPr lang="en-ID" sz="1800" dirty="0"/>
              <a:t> </a:t>
            </a:r>
            <a:r>
              <a:rPr lang="en-ID" sz="1800" dirty="0" err="1"/>
              <a:t>warga</a:t>
            </a:r>
            <a:r>
              <a:rPr lang="en-ID" sz="1800" dirty="0"/>
              <a:t> kampung </a:t>
            </a:r>
            <a:r>
              <a:rPr lang="en-ID" sz="1800" dirty="0" err="1"/>
              <a:t>berduka</a:t>
            </a:r>
            <a:r>
              <a:rPr lang="en-ID" sz="1800" dirty="0"/>
              <a:t>; </a:t>
            </a:r>
          </a:p>
          <a:p>
            <a:pPr>
              <a:lnSpc>
                <a:spcPct val="120000"/>
              </a:lnSpc>
            </a:pPr>
            <a:r>
              <a:rPr lang="en-ID" sz="1800" dirty="0" err="1"/>
              <a:t>tetapi</a:t>
            </a:r>
            <a:r>
              <a:rPr lang="en-ID" sz="1800" dirty="0"/>
              <a:t>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menerima</a:t>
            </a:r>
            <a:r>
              <a:rPr lang="en-ID" sz="1800" dirty="0"/>
              <a:t> </a:t>
            </a:r>
            <a:r>
              <a:rPr lang="en-ID" sz="1800" dirty="0" err="1"/>
              <a:t>kalimat</a:t>
            </a:r>
            <a:r>
              <a:rPr lang="en-ID" sz="1800" dirty="0"/>
              <a:t> (1.b) </a:t>
            </a:r>
            <a:r>
              <a:rPr lang="en-ID" sz="1800" dirty="0" err="1"/>
              <a:t>Itu</a:t>
            </a:r>
            <a:r>
              <a:rPr lang="en-ID" sz="1800" dirty="0"/>
              <a:t> </a:t>
            </a:r>
            <a:r>
              <a:rPr lang="en-ID" sz="1800" dirty="0" err="1"/>
              <a:t>indah</a:t>
            </a:r>
            <a:r>
              <a:rPr lang="en-ID" sz="1800" dirty="0"/>
              <a:t> sangat </a:t>
            </a:r>
            <a:r>
              <a:rPr lang="en-ID" sz="1800" dirty="0" err="1"/>
              <a:t>bunga</a:t>
            </a:r>
            <a:r>
              <a:rPr lang="en-ID" sz="1800" dirty="0"/>
              <a:t> </a:t>
            </a:r>
            <a:r>
              <a:rPr lang="en-ID" sz="1800" dirty="0" err="1"/>
              <a:t>atau</a:t>
            </a:r>
            <a:r>
              <a:rPr lang="en-ID" sz="1800" dirty="0"/>
              <a:t> </a:t>
            </a:r>
            <a:r>
              <a:rPr lang="en-ID" sz="1800" dirty="0" err="1"/>
              <a:t>Uit</a:t>
            </a:r>
            <a:r>
              <a:rPr lang="en-ID" sz="1800" dirty="0"/>
              <a:t> </a:t>
            </a:r>
            <a:r>
              <a:rPr lang="en-ID" sz="1800" dirty="0" err="1"/>
              <a:t>abung</a:t>
            </a:r>
            <a:r>
              <a:rPr lang="en-ID" sz="1800" dirty="0"/>
              <a:t> </a:t>
            </a:r>
            <a:r>
              <a:rPr lang="en-ID" sz="1800" dirty="0" err="1"/>
              <a:t>ngasat</a:t>
            </a:r>
            <a:r>
              <a:rPr lang="en-ID" sz="1800" dirty="0"/>
              <a:t> </a:t>
            </a:r>
            <a:r>
              <a:rPr lang="en-ID" sz="1800" dirty="0" err="1"/>
              <a:t>dihan</a:t>
            </a:r>
            <a:r>
              <a:rPr lang="en-ID" sz="1800" dirty="0"/>
              <a:t>, (2.b) </a:t>
            </a:r>
            <a:r>
              <a:rPr lang="en-ID" sz="1800" dirty="0" err="1"/>
              <a:t>Membaikan</a:t>
            </a:r>
            <a:r>
              <a:rPr lang="en-ID" sz="1800" dirty="0"/>
              <a:t> </a:t>
            </a:r>
            <a:r>
              <a:rPr lang="en-ID" sz="1800" dirty="0" err="1"/>
              <a:t>itu</a:t>
            </a:r>
            <a:r>
              <a:rPr lang="en-ID" sz="1800" dirty="0"/>
              <a:t> </a:t>
            </a:r>
            <a:r>
              <a:rPr lang="en-ID" sz="1800" dirty="0" err="1"/>
              <a:t>abadi</a:t>
            </a:r>
            <a:r>
              <a:rPr lang="en-ID" sz="1800" dirty="0"/>
              <a:t>, (3.b) </a:t>
            </a:r>
            <a:r>
              <a:rPr lang="en-ID" sz="1800" dirty="0" err="1"/>
              <a:t>Kemampuannya</a:t>
            </a:r>
            <a:r>
              <a:rPr lang="en-ID" sz="1800" dirty="0"/>
              <a:t> </a:t>
            </a:r>
            <a:r>
              <a:rPr lang="en-ID" sz="1800" dirty="0" err="1"/>
              <a:t>berduka</a:t>
            </a:r>
            <a:r>
              <a:rPr lang="en-ID" sz="1800" dirty="0"/>
              <a:t> </a:t>
            </a:r>
            <a:r>
              <a:rPr lang="en-ID" sz="1800" dirty="0" err="1"/>
              <a:t>membuat</a:t>
            </a:r>
            <a:r>
              <a:rPr lang="en-ID" sz="1800" dirty="0"/>
              <a:t> </a:t>
            </a:r>
            <a:r>
              <a:rPr lang="en-ID" sz="1800" dirty="0" err="1"/>
              <a:t>warga</a:t>
            </a:r>
            <a:r>
              <a:rPr lang="en-ID" sz="1800" dirty="0"/>
              <a:t> kampung. </a:t>
            </a:r>
          </a:p>
          <a:p>
            <a:pPr>
              <a:lnSpc>
                <a:spcPct val="120000"/>
              </a:lnSpc>
            </a:pPr>
            <a:r>
              <a:rPr lang="en-ID" sz="1600" dirty="0" err="1"/>
              <a:t>Mengapa</a:t>
            </a:r>
            <a:r>
              <a:rPr lang="en-ID" sz="1600" dirty="0"/>
              <a:t> </a:t>
            </a:r>
            <a:r>
              <a:rPr lang="en-ID" sz="1600" dirty="0" err="1"/>
              <a:t>kalimat-kalimat</a:t>
            </a:r>
            <a:r>
              <a:rPr lang="en-ID" sz="1600" dirty="0"/>
              <a:t> 1.b, 2.b, dan 3.b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berterima</a:t>
            </a:r>
            <a:r>
              <a:rPr lang="en-ID" sz="1600" dirty="0"/>
              <a:t>? </a:t>
            </a:r>
            <a:r>
              <a:rPr lang="en-ID" sz="1600" dirty="0" err="1"/>
              <a:t>Sebab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sesuai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Indonesia. Pola </a:t>
            </a:r>
            <a:r>
              <a:rPr lang="en-ID" sz="1600" dirty="0" err="1"/>
              <a:t>penataannya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dikenal</a:t>
            </a:r>
            <a:r>
              <a:rPr lang="en-ID" sz="1600" dirty="0"/>
              <a:t>, </a:t>
            </a:r>
            <a:r>
              <a:rPr lang="en-ID" sz="1600" dirty="0" err="1"/>
              <a:t>maknanya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jelas</a:t>
            </a:r>
            <a:r>
              <a:rPr lang="en-ID" sz="1600" dirty="0"/>
              <a:t> </a:t>
            </a:r>
            <a:r>
              <a:rPr lang="en-ID" sz="1600" dirty="0" err="1"/>
              <a:t>bahkan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ada</a:t>
            </a:r>
            <a:r>
              <a:rPr lang="en-ID" sz="1600" dirty="0"/>
              <a:t>, </a:t>
            </a:r>
            <a:r>
              <a:rPr lang="en-ID" sz="1600" dirty="0" err="1"/>
              <a:t>serta</a:t>
            </a:r>
            <a:r>
              <a:rPr lang="en-ID" sz="1600" dirty="0"/>
              <a:t> </a:t>
            </a:r>
            <a:r>
              <a:rPr lang="en-ID" sz="1600" dirty="0" err="1"/>
              <a:t>imbuhan</a:t>
            </a:r>
            <a:r>
              <a:rPr lang="en-ID" sz="1600" dirty="0"/>
              <a:t> dan </a:t>
            </a:r>
            <a:r>
              <a:rPr lang="en-ID" sz="1600" dirty="0" err="1"/>
              <a:t>pilihan</a:t>
            </a:r>
            <a:r>
              <a:rPr lang="en-ID" sz="1600" dirty="0"/>
              <a:t> </a:t>
            </a:r>
            <a:r>
              <a:rPr lang="en-ID" sz="1600" dirty="0" err="1"/>
              <a:t>katanya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selaras</a:t>
            </a:r>
            <a:r>
              <a:rPr lang="en-ID" sz="1600" dirty="0"/>
              <a:t>.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,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bersifat</a:t>
            </a:r>
            <a:r>
              <a:rPr lang="en-ID" sz="1600" dirty="0"/>
              <a:t> </a:t>
            </a:r>
            <a:r>
              <a:rPr lang="en-ID" sz="1600" dirty="0" err="1"/>
              <a:t>sistematis</a:t>
            </a:r>
            <a:r>
              <a:rPr lang="en-ID" sz="1600" dirty="0"/>
              <a:t> dan </a:t>
            </a:r>
            <a:r>
              <a:rPr lang="en-ID" sz="1600" dirty="0" err="1"/>
              <a:t>sistemis</a:t>
            </a:r>
            <a:r>
              <a:rPr lang="en-ID" sz="1600" dirty="0"/>
              <a:t>. </a:t>
            </a:r>
            <a:r>
              <a:rPr lang="en-ID" sz="1600" dirty="0" err="1"/>
              <a:t>Sistematis</a:t>
            </a:r>
            <a:r>
              <a:rPr lang="en-ID" sz="1600" dirty="0"/>
              <a:t> </a:t>
            </a:r>
            <a:r>
              <a:rPr lang="en-ID" sz="1600" dirty="0" err="1"/>
              <a:t>artinya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itu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diuraikan</a:t>
            </a:r>
            <a:r>
              <a:rPr lang="en-ID" sz="1600" dirty="0"/>
              <a:t> </a:t>
            </a:r>
            <a:r>
              <a:rPr lang="en-ID" sz="1600" dirty="0" err="1"/>
              <a:t>atas</a:t>
            </a:r>
            <a:r>
              <a:rPr lang="en-ID" sz="1600" dirty="0"/>
              <a:t> </a:t>
            </a:r>
            <a:r>
              <a:rPr lang="en-ID" sz="1600" dirty="0" err="1"/>
              <a:t>satuan-satuan</a:t>
            </a:r>
            <a:r>
              <a:rPr lang="en-ID" sz="1600" dirty="0"/>
              <a:t> </a:t>
            </a:r>
            <a:r>
              <a:rPr lang="en-ID" sz="1600" dirty="0" err="1"/>
              <a:t>terbatas</a:t>
            </a:r>
            <a:r>
              <a:rPr lang="en-ID" sz="1600" dirty="0"/>
              <a:t> yang </a:t>
            </a:r>
            <a:r>
              <a:rPr lang="en-ID" sz="1600" dirty="0" err="1"/>
              <a:t>berkombinasi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kaidah-kaidah</a:t>
            </a:r>
            <a:r>
              <a:rPr lang="en-ID" sz="1600" dirty="0"/>
              <a:t> yang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diramalkan</a:t>
            </a:r>
            <a:r>
              <a:rPr lang="en-ID" sz="1600" dirty="0"/>
              <a:t>. </a:t>
            </a:r>
            <a:r>
              <a:rPr lang="en-ID" sz="1600" dirty="0" err="1"/>
              <a:t>Seandainya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itu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sistematik</a:t>
            </a:r>
            <a:r>
              <a:rPr lang="en-ID" sz="1600" dirty="0"/>
              <a:t>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itu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kacau</a:t>
            </a:r>
            <a:r>
              <a:rPr lang="en-ID" sz="1600" dirty="0"/>
              <a:t>,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bermakna</a:t>
            </a:r>
            <a:r>
              <a:rPr lang="en-ID" sz="1600" dirty="0"/>
              <a:t>, dan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dipelajari</a:t>
            </a:r>
            <a:r>
              <a:rPr lang="en-ID" sz="1600" dirty="0"/>
              <a:t>. </a:t>
            </a:r>
            <a:r>
              <a:rPr lang="en-ID" sz="1600" dirty="0" err="1"/>
              <a:t>Sistemis</a:t>
            </a:r>
            <a:r>
              <a:rPr lang="en-ID" sz="1600" dirty="0"/>
              <a:t> </a:t>
            </a:r>
            <a:r>
              <a:rPr lang="en-ID" sz="1600" dirty="0" err="1"/>
              <a:t>artinya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terdiri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sejumlah</a:t>
            </a:r>
            <a:r>
              <a:rPr lang="en-ID" sz="1600" dirty="0"/>
              <a:t> </a:t>
            </a:r>
            <a:r>
              <a:rPr lang="en-ID" sz="1600" dirty="0" err="1"/>
              <a:t>subsistem</a:t>
            </a:r>
            <a:r>
              <a:rPr lang="en-ID" sz="1600" dirty="0"/>
              <a:t>, yang </a:t>
            </a:r>
            <a:r>
              <a:rPr lang="en-ID" sz="1600" dirty="0" err="1"/>
              <a:t>satu</a:t>
            </a:r>
            <a:r>
              <a:rPr lang="en-ID" sz="1600" dirty="0"/>
              <a:t> </a:t>
            </a:r>
            <a:r>
              <a:rPr lang="en-ID" sz="1600" dirty="0" err="1"/>
              <a:t>sama</a:t>
            </a:r>
            <a:r>
              <a:rPr lang="en-ID" sz="1600" dirty="0"/>
              <a:t> lain </a:t>
            </a:r>
            <a:r>
              <a:rPr lang="en-ID" sz="1600" dirty="0" err="1"/>
              <a:t>saling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dan </a:t>
            </a:r>
            <a:r>
              <a:rPr lang="en-ID" sz="1600" dirty="0" err="1"/>
              <a:t>membentuk</a:t>
            </a:r>
            <a:r>
              <a:rPr lang="en-ID" sz="1600" dirty="0"/>
              <a:t> </a:t>
            </a:r>
            <a:r>
              <a:rPr lang="en-ID" sz="1600" dirty="0" err="1"/>
              <a:t>satu</a:t>
            </a:r>
            <a:r>
              <a:rPr lang="en-ID" sz="1600" dirty="0"/>
              <a:t> </a:t>
            </a:r>
            <a:r>
              <a:rPr lang="en-ID" sz="1600" dirty="0" err="1"/>
              <a:t>kesatuan</a:t>
            </a:r>
            <a:r>
              <a:rPr lang="en-ID" sz="1600" dirty="0"/>
              <a:t> </a:t>
            </a:r>
            <a:r>
              <a:rPr lang="en-ID" sz="1600" dirty="0" err="1"/>
              <a:t>utuh</a:t>
            </a:r>
            <a:r>
              <a:rPr lang="en-ID" sz="1600" dirty="0"/>
              <a:t> yang </a:t>
            </a:r>
            <a:r>
              <a:rPr lang="en-ID" sz="1600" dirty="0" err="1"/>
              <a:t>bermakna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5556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9251-CD70-E7EE-C629-062F0DE6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Hakikat</a:t>
            </a:r>
            <a:r>
              <a:rPr lang="en-US" sz="3200" dirty="0"/>
              <a:t> Bahasa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C47C-738A-AA0D-28DA-E0D2E9FCF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sz="24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Bahasa </a:t>
            </a:r>
            <a:r>
              <a:rPr lang="en-ID" sz="24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itu</a:t>
            </a:r>
            <a:r>
              <a:rPr lang="en-ID" sz="24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Sistem</a:t>
            </a:r>
            <a:r>
              <a:rPr lang="en-ID" sz="24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Lambang</a:t>
            </a:r>
            <a:r>
              <a:rPr lang="en-ID" sz="24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bersifat</a:t>
            </a:r>
            <a:r>
              <a:rPr lang="en-ID" sz="24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arbitrer</a:t>
            </a:r>
            <a:r>
              <a:rPr lang="en-ID" sz="2400" b="1" kern="0" dirty="0">
                <a:solidFill>
                  <a:srgbClr val="11111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 dan </a:t>
            </a:r>
            <a:r>
              <a:rPr lang="en-ID" sz="2400" b="1" kern="0" dirty="0" err="1">
                <a:solidFill>
                  <a:srgbClr val="11111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konvensional</a:t>
            </a:r>
            <a:endParaRPr lang="en-ID" sz="2400" kern="0" dirty="0">
              <a:solidFill>
                <a:srgbClr val="11111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r>
              <a:rPr lang="en-ID" sz="1600" dirty="0"/>
              <a:t>Bahasa </a:t>
            </a:r>
            <a:r>
              <a:rPr lang="en-ID" sz="1600" dirty="0" err="1"/>
              <a:t>merupakan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simbol</a:t>
            </a:r>
            <a:r>
              <a:rPr lang="en-ID" sz="1600" dirty="0"/>
              <a:t>, </a:t>
            </a:r>
            <a:r>
              <a:rPr lang="en-ID" sz="1600" dirty="0" err="1"/>
              <a:t>baik</a:t>
            </a:r>
            <a:r>
              <a:rPr lang="en-ID" sz="1600" dirty="0"/>
              <a:t> </a:t>
            </a:r>
            <a:r>
              <a:rPr lang="en-ID" sz="1600" dirty="0" err="1"/>
              <a:t>berupa</a:t>
            </a:r>
            <a:r>
              <a:rPr lang="en-ID" sz="1600" dirty="0"/>
              <a:t> </a:t>
            </a:r>
            <a:r>
              <a:rPr lang="en-ID" sz="1600" dirty="0" err="1"/>
              <a:t>bunyi</a:t>
            </a:r>
            <a:r>
              <a:rPr lang="en-ID" sz="1600" dirty="0"/>
              <a:t> dan/</a:t>
            </a:r>
            <a:r>
              <a:rPr lang="en-ID" sz="1600" dirty="0" err="1"/>
              <a:t>atau</a:t>
            </a:r>
            <a:r>
              <a:rPr lang="en-ID" sz="1600" dirty="0"/>
              <a:t> tulisan yang </a:t>
            </a:r>
            <a:r>
              <a:rPr lang="en-ID" sz="1600" dirty="0" err="1"/>
              <a:t>dipergunakan</a:t>
            </a:r>
            <a:r>
              <a:rPr lang="en-ID" sz="1600" dirty="0"/>
              <a:t> dan </a:t>
            </a:r>
            <a:r>
              <a:rPr lang="en-ID" sz="1600" dirty="0" err="1"/>
              <a:t>disepakati</a:t>
            </a:r>
            <a:r>
              <a:rPr lang="en-ID" sz="1600" dirty="0"/>
              <a:t> oleh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kelompok</a:t>
            </a:r>
            <a:r>
              <a:rPr lang="en-ID" sz="1600" dirty="0"/>
              <a:t> </a:t>
            </a:r>
            <a:r>
              <a:rPr lang="en-ID" sz="1600" dirty="0" err="1"/>
              <a:t>sosial</a:t>
            </a:r>
            <a:r>
              <a:rPr lang="en-ID" sz="1600" dirty="0"/>
              <a:t>.</a:t>
            </a:r>
            <a:br>
              <a:rPr lang="en-ID" sz="24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</a:br>
            <a:r>
              <a:rPr lang="en-ID" sz="24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dipilih</a:t>
            </a:r>
            <a:r>
              <a:rPr lang="en-ID" sz="24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secara</a:t>
            </a:r>
            <a:r>
              <a:rPr lang="en-ID" sz="24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acak</a:t>
            </a:r>
            <a:r>
              <a:rPr lang="en-ID" sz="24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tanpa</a:t>
            </a:r>
            <a:r>
              <a:rPr lang="en-ID" sz="24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alasan</a:t>
            </a:r>
            <a:r>
              <a:rPr lang="en-ID" sz="24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tetapi</a:t>
            </a:r>
            <a:r>
              <a:rPr lang="en-ID" sz="24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berdasarkan</a:t>
            </a:r>
            <a:r>
              <a:rPr lang="en-ID" sz="24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kebiasaan</a:t>
            </a:r>
            <a:r>
              <a:rPr lang="en-ID" sz="24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(</a:t>
            </a:r>
            <a:r>
              <a:rPr lang="en-ID" sz="24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sepatu</a:t>
            </a:r>
            <a:r>
              <a:rPr lang="en-ID" sz="24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disebut</a:t>
            </a:r>
            <a:r>
              <a:rPr lang="en-ID" sz="24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sepatu</a:t>
            </a:r>
            <a:r>
              <a:rPr lang="en-ID" sz="24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</a:t>
            </a:r>
            <a:r>
              <a:rPr lang="en-ID" sz="24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mengapa</a:t>
            </a:r>
            <a:r>
              <a:rPr lang="en-ID" sz="24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tidak</a:t>
            </a:r>
            <a:r>
              <a:rPr lang="en-ID" sz="24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disebut</a:t>
            </a:r>
            <a:r>
              <a:rPr lang="en-ID" sz="24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alas kaki? </a:t>
            </a:r>
            <a:r>
              <a:rPr lang="en-ID" sz="24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karena</a:t>
            </a:r>
            <a:r>
              <a:rPr lang="en-ID" sz="24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bahasa</a:t>
            </a:r>
            <a:r>
              <a:rPr lang="en-ID" sz="24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D" sz="24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itu</a:t>
            </a:r>
            <a:r>
              <a:rPr lang="en-ID" sz="24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arbiter; </a:t>
            </a:r>
            <a:r>
              <a:rPr lang="en-ID" sz="24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manasuka</a:t>
            </a:r>
            <a:r>
              <a:rPr lang="en-ID" sz="24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).</a:t>
            </a:r>
          </a:p>
          <a:p>
            <a:r>
              <a:rPr lang="en-ID" sz="1600" dirty="0"/>
              <a:t>Ikan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binatang</a:t>
            </a:r>
            <a:r>
              <a:rPr lang="en-ID" sz="1600" dirty="0"/>
              <a:t> air yang </a:t>
            </a:r>
            <a:r>
              <a:rPr lang="en-ID" sz="1600" dirty="0" err="1"/>
              <a:t>bersirip</a:t>
            </a:r>
            <a:r>
              <a:rPr lang="en-ID" sz="1600" dirty="0"/>
              <a:t> dan </a:t>
            </a:r>
            <a:r>
              <a:rPr lang="en-ID" sz="1600" dirty="0" err="1"/>
              <a:t>bernapas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insang</a:t>
            </a:r>
            <a:r>
              <a:rPr lang="en-ID" sz="1600" dirty="0"/>
              <a:t>.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pertuturan</a:t>
            </a:r>
            <a:r>
              <a:rPr lang="en-ID" sz="1600" dirty="0"/>
              <a:t> </a:t>
            </a:r>
            <a:r>
              <a:rPr lang="en-ID" sz="1600" dirty="0" err="1"/>
              <a:t>hewan</a:t>
            </a:r>
            <a:r>
              <a:rPr lang="en-ID" sz="1600" dirty="0"/>
              <a:t> </a:t>
            </a:r>
            <a:r>
              <a:rPr lang="en-ID" sz="1600" dirty="0" err="1"/>
              <a:t>itu</a:t>
            </a:r>
            <a:r>
              <a:rPr lang="en-ID" sz="1600" dirty="0"/>
              <a:t> </a:t>
            </a:r>
            <a:r>
              <a:rPr lang="en-ID" sz="1600" dirty="0" err="1"/>
              <a:t>disimbolkan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bunyi</a:t>
            </a:r>
            <a:r>
              <a:rPr lang="en-ID" sz="1600" dirty="0"/>
              <a:t>/ikan/dan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tertulis</a:t>
            </a:r>
            <a:r>
              <a:rPr lang="en-ID" sz="1600" dirty="0"/>
              <a:t> ikan.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simbol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interaksi</a:t>
            </a:r>
            <a:r>
              <a:rPr lang="en-ID" sz="1600" dirty="0"/>
              <a:t> </a:t>
            </a:r>
            <a:r>
              <a:rPr lang="en-ID" sz="1600" dirty="0" err="1"/>
              <a:t>berbahasa</a:t>
            </a:r>
            <a:r>
              <a:rPr lang="en-ID" sz="1600" dirty="0"/>
              <a:t> </a:t>
            </a:r>
            <a:r>
              <a:rPr lang="en-ID" sz="1600" dirty="0" err="1"/>
              <a:t>antarpenutur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mudah</a:t>
            </a:r>
            <a:r>
              <a:rPr lang="en-ID" sz="1600" dirty="0"/>
              <a:t>. Ketika </a:t>
            </a:r>
            <a:r>
              <a:rPr lang="en-ID" sz="1600" dirty="0" err="1"/>
              <a:t>seorang</a:t>
            </a:r>
            <a:r>
              <a:rPr lang="en-ID" sz="1600" dirty="0"/>
              <a:t> </a:t>
            </a:r>
            <a:r>
              <a:rPr lang="en-ID" sz="1600" dirty="0" err="1"/>
              <a:t>anak</a:t>
            </a:r>
            <a:r>
              <a:rPr lang="en-ID" sz="1600" dirty="0"/>
              <a:t> </a:t>
            </a:r>
            <a:r>
              <a:rPr lang="en-ID" sz="1600" dirty="0" err="1"/>
              <a:t>mengatakan</a:t>
            </a:r>
            <a:r>
              <a:rPr lang="en-ID" sz="1600" dirty="0"/>
              <a:t>, “Bu, </a:t>
            </a:r>
            <a:r>
              <a:rPr lang="en-ID" sz="1600" dirty="0" err="1"/>
              <a:t>mau</a:t>
            </a:r>
            <a:r>
              <a:rPr lang="en-ID" sz="1600" dirty="0"/>
              <a:t> ikan!“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segera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benak</a:t>
            </a:r>
            <a:r>
              <a:rPr lang="en-ID" sz="1600" dirty="0"/>
              <a:t> </a:t>
            </a:r>
            <a:r>
              <a:rPr lang="en-ID" sz="1600" dirty="0" err="1"/>
              <a:t>si</a:t>
            </a:r>
            <a:r>
              <a:rPr lang="en-ID" sz="1600" dirty="0"/>
              <a:t> </a:t>
            </a:r>
            <a:r>
              <a:rPr lang="en-ID" sz="1600" dirty="0" err="1"/>
              <a:t>ibu</a:t>
            </a:r>
            <a:r>
              <a:rPr lang="en-ID" sz="1600" dirty="0"/>
              <a:t> </a:t>
            </a:r>
            <a:r>
              <a:rPr lang="en-ID" sz="1600" dirty="0" err="1"/>
              <a:t>tergambar</a:t>
            </a:r>
            <a:r>
              <a:rPr lang="en-ID" sz="1600" dirty="0"/>
              <a:t> </a:t>
            </a:r>
            <a:r>
              <a:rPr lang="en-ID" sz="1600" dirty="0" err="1"/>
              <a:t>apa</a:t>
            </a:r>
            <a:r>
              <a:rPr lang="en-ID" sz="1600" dirty="0"/>
              <a:t> yang </a:t>
            </a:r>
            <a:r>
              <a:rPr lang="en-ID" sz="1600" dirty="0" err="1"/>
              <a:t>diinginkan</a:t>
            </a:r>
            <a:r>
              <a:rPr lang="en-ID" sz="1600" dirty="0"/>
              <a:t> </a:t>
            </a:r>
            <a:r>
              <a:rPr lang="en-ID" sz="1600" dirty="0" err="1"/>
              <a:t>si</a:t>
            </a:r>
            <a:r>
              <a:rPr lang="en-ID" sz="1600" dirty="0"/>
              <a:t> </a:t>
            </a:r>
            <a:r>
              <a:rPr lang="en-ID" sz="1600" dirty="0" err="1"/>
              <a:t>anak</a:t>
            </a:r>
            <a:r>
              <a:rPr lang="en-ID" sz="1600" dirty="0"/>
              <a:t>. Coba, </a:t>
            </a:r>
            <a:r>
              <a:rPr lang="en-ID" sz="1600" dirty="0" err="1"/>
              <a:t>kalau</a:t>
            </a:r>
            <a:r>
              <a:rPr lang="en-ID" sz="1600" dirty="0"/>
              <a:t>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simbol</a:t>
            </a:r>
            <a:r>
              <a:rPr lang="en-ID" sz="1600" dirty="0"/>
              <a:t>, </a:t>
            </a:r>
            <a:r>
              <a:rPr lang="en-ID" sz="1600" dirty="0" err="1"/>
              <a:t>terbayang</a:t>
            </a:r>
            <a:r>
              <a:rPr lang="en-ID" sz="1600" dirty="0"/>
              <a:t> </a:t>
            </a:r>
            <a:r>
              <a:rPr lang="en-ID" sz="1600" dirty="0" err="1"/>
              <a:t>sulitnya</a:t>
            </a:r>
            <a:r>
              <a:rPr lang="en-ID" sz="1600" dirty="0"/>
              <a:t> </a:t>
            </a:r>
            <a:r>
              <a:rPr lang="en-ID" sz="1600" dirty="0" err="1"/>
              <a:t>berbahasa</a:t>
            </a:r>
            <a:r>
              <a:rPr lang="en-ID" sz="1600" dirty="0"/>
              <a:t>. </a:t>
            </a:r>
            <a:r>
              <a:rPr lang="en-ID" sz="1600" dirty="0" err="1"/>
              <a:t>Mungkin</a:t>
            </a:r>
            <a:r>
              <a:rPr lang="en-ID" sz="1600" dirty="0"/>
              <a:t> </a:t>
            </a:r>
            <a:r>
              <a:rPr lang="en-ID" sz="1600" dirty="0" err="1"/>
              <a:t>anak</a:t>
            </a:r>
            <a:r>
              <a:rPr lang="en-ID" sz="1600" dirty="0"/>
              <a:t> </a:t>
            </a:r>
            <a:r>
              <a:rPr lang="en-ID" sz="1600" dirty="0" err="1"/>
              <a:t>itu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mengatakan</a:t>
            </a:r>
            <a:r>
              <a:rPr lang="en-ID" sz="1600" dirty="0"/>
              <a:t>, “Bu, </a:t>
            </a:r>
            <a:r>
              <a:rPr lang="en-ID" sz="1600" dirty="0" err="1"/>
              <a:t>mau</a:t>
            </a:r>
            <a:r>
              <a:rPr lang="en-ID" sz="1600" dirty="0"/>
              <a:t> </a:t>
            </a:r>
            <a:r>
              <a:rPr lang="en-ID" sz="1600" dirty="0" err="1"/>
              <a:t>hewan</a:t>
            </a:r>
            <a:r>
              <a:rPr lang="en-ID" sz="1600" dirty="0"/>
              <a:t> yang </a:t>
            </a:r>
            <a:r>
              <a:rPr lang="en-ID" sz="1600" dirty="0" err="1"/>
              <a:t>suka</a:t>
            </a:r>
            <a:r>
              <a:rPr lang="en-ID" sz="1600" dirty="0"/>
              <a:t> </a:t>
            </a:r>
            <a:r>
              <a:rPr lang="en-ID" sz="1600" dirty="0" err="1"/>
              <a:t>berenang</a:t>
            </a:r>
            <a:r>
              <a:rPr lang="en-ID" sz="1600" dirty="0"/>
              <a:t> dan </a:t>
            </a:r>
            <a:r>
              <a:rPr lang="en-ID" sz="1600" dirty="0" err="1"/>
              <a:t>ada</a:t>
            </a:r>
            <a:r>
              <a:rPr lang="en-ID" sz="1600" dirty="0"/>
              <a:t> </a:t>
            </a:r>
            <a:r>
              <a:rPr lang="en-ID" sz="1600" dirty="0" err="1"/>
              <a:t>siripnya</a:t>
            </a:r>
            <a:r>
              <a:rPr lang="en-ID" sz="1600" dirty="0"/>
              <a:t> dan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dimakan</a:t>
            </a:r>
            <a:r>
              <a:rPr lang="en-ID" sz="1600" dirty="0"/>
              <a:t>!“ (?). 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48807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DCDB-96A3-0577-457B-E9567738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Hakikat</a:t>
            </a:r>
            <a:r>
              <a:rPr lang="en-US" sz="3200" dirty="0"/>
              <a:t> Bahasa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E5744-C66A-8C0C-BAE3-32FA8550C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berwujud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lambang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kata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gabungan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lambang-lambang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bunyi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a-z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alphabet.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bunyi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bunyi-bunyi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bermakna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ucap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bunyi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fonem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bunyi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diluar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bersin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batuk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dsb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arbitrer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acak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kebiasaan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sepatu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sepatu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mengapa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disebut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alas kaki?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arbiter;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manasuka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bermakna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kata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morfem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dasarnya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makna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disusun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bermakna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bukanlah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Oleh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segala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ucapan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bermakna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bukanlah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454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E5B2-F134-9202-4E4D-0421EAEF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64A6-8AAE-58DD-73C0-8DD4E125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konvensional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haruslah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mematuhi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konvensi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lambang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mewakili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diwakilinya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Jika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dipatuhi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hambatan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hambatan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khas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lain.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susunan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Indonesia sangat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makna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Latin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universal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dunia.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kata-kata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berkategori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nomina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verba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ajektiva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adverbia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unsur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konsonan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vokal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8984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4592-59B1-370D-C905-25D81FC7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Hakikat</a:t>
            </a:r>
            <a:r>
              <a:rPr lang="en-US" sz="3200" dirty="0"/>
              <a:t> Bahasa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C56F-0274-3972-BCC6-FED04B13B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155"/>
            <a:ext cx="10515600" cy="4351338"/>
          </a:xfrm>
        </p:spPr>
        <p:txBody>
          <a:bodyPr/>
          <a:lstStyle/>
          <a:p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produktif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artinya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unsur-unsur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terbatas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jumlahnya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tercipta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kata yang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tercipta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kalimat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bervariasi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bermacam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idiolek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dialek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ragam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Chaer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2012). 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Idiolek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variasi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perorangan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orang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gaya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bicara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Dialek</a:t>
            </a:r>
            <a:r>
              <a:rPr lang="en-ID" sz="1800" b="1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variasi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sekelompok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oleh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bermunculan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variasi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Sunda,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Jawa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Flores,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dsb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800" b="1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ragam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variasi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situasi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situasi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formal,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berusaha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baku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Sebaliknya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berbicara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situasi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nonformal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ragam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nonbaku</a:t>
            </a:r>
            <a:r>
              <a:rPr lang="en-ID" sz="1800" kern="0" dirty="0">
                <a:solidFill>
                  <a:srgbClr val="11111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86932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1022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Segoe UI</vt:lpstr>
      <vt:lpstr>Wingdings 3</vt:lpstr>
      <vt:lpstr>Ion Boardroom</vt:lpstr>
      <vt:lpstr>PENGERTIAN BAHASA dan HAKIKAT BAHASA</vt:lpstr>
      <vt:lpstr>Pengertian Bahasa</vt:lpstr>
      <vt:lpstr>PowerPoint Presentation</vt:lpstr>
      <vt:lpstr>Kesimpulan dari Pengertian Bahasa</vt:lpstr>
      <vt:lpstr>Hakikat Bahasa</vt:lpstr>
      <vt:lpstr>Hakikat Bahasa</vt:lpstr>
      <vt:lpstr>Hakikat Bahasa</vt:lpstr>
      <vt:lpstr>PowerPoint Presentation</vt:lpstr>
      <vt:lpstr>Hakikat Bahasa</vt:lpstr>
      <vt:lpstr>Hakikat Bahasa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BAHASA</dc:title>
  <dc:creator>Ratna Rintaningrum</dc:creator>
  <cp:lastModifiedBy>Ratna Rintaningrum</cp:lastModifiedBy>
  <cp:revision>6</cp:revision>
  <dcterms:created xsi:type="dcterms:W3CDTF">2023-07-29T08:51:42Z</dcterms:created>
  <dcterms:modified xsi:type="dcterms:W3CDTF">2023-08-23T03:34:54Z</dcterms:modified>
</cp:coreProperties>
</file>