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8"/>
  </p:notesMasterIdLst>
  <p:handoutMasterIdLst>
    <p:handoutMasterId r:id="rId19"/>
  </p:handoutMasterIdLst>
  <p:sldIdLst>
    <p:sldId id="272" r:id="rId2"/>
    <p:sldId id="273"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Lst>
  <p:sldSz cx="9144000" cy="6858000" type="screen4x3"/>
  <p:notesSz cx="6858000" cy="994568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6"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1507" name="Rectangle 3"/>
          <p:cNvSpPr>
            <a:spLocks noGrp="1" noChangeArrowheads="1"/>
          </p:cNvSpPr>
          <p:nvPr>
            <p:ph type="dt" sz="quarter" idx="1"/>
          </p:nvPr>
        </p:nvSpPr>
        <p:spPr bwMode="auto">
          <a:xfrm>
            <a:off x="3884613"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1508" name="Rectangle 4"/>
          <p:cNvSpPr>
            <a:spLocks noGrp="1" noChangeArrowheads="1"/>
          </p:cNvSpPr>
          <p:nvPr>
            <p:ph type="ftr" sz="quarter" idx="2"/>
          </p:nvPr>
        </p:nvSpPr>
        <p:spPr bwMode="auto">
          <a:xfrm>
            <a:off x="0" y="9447213"/>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1509" name="Rectangle 5"/>
          <p:cNvSpPr>
            <a:spLocks noGrp="1" noChangeArrowheads="1"/>
          </p:cNvSpPr>
          <p:nvPr>
            <p:ph type="sldNum" sz="quarter" idx="3"/>
          </p:nvPr>
        </p:nvSpPr>
        <p:spPr bwMode="auto">
          <a:xfrm>
            <a:off x="3884613" y="9447213"/>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2F41DCF-FBD2-49D3-87C1-68D7B06C1878}"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3" name="Rectangle 3"/>
          <p:cNvSpPr>
            <a:spLocks noGrp="1" noChangeArrowheads="1"/>
          </p:cNvSpPr>
          <p:nvPr>
            <p:ph type="dt" idx="1"/>
          </p:nvPr>
        </p:nvSpPr>
        <p:spPr bwMode="auto">
          <a:xfrm>
            <a:off x="3884613"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942975" y="746125"/>
            <a:ext cx="4972050" cy="3729038"/>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685800" y="4724400"/>
            <a:ext cx="5486400" cy="4475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9447213"/>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487" name="Rectangle 7"/>
          <p:cNvSpPr>
            <a:spLocks noGrp="1" noChangeArrowheads="1"/>
          </p:cNvSpPr>
          <p:nvPr>
            <p:ph type="sldNum" sz="quarter" idx="5"/>
          </p:nvPr>
        </p:nvSpPr>
        <p:spPr bwMode="auto">
          <a:xfrm>
            <a:off x="3884613" y="9447213"/>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76C01EE-4AEF-4FFE-BC66-4845BE6AB39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Pertemuan II</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Teknik Informatika ITS</a:t>
            </a:r>
            <a:endParaRPr lang="en-US"/>
          </a:p>
        </p:txBody>
      </p:sp>
      <p:sp>
        <p:nvSpPr>
          <p:cNvPr id="6" name="Slide Number Placeholder 5"/>
          <p:cNvSpPr>
            <a:spLocks noGrp="1"/>
          </p:cNvSpPr>
          <p:nvPr>
            <p:ph type="sldNum" sz="quarter" idx="12"/>
          </p:nvPr>
        </p:nvSpPr>
        <p:spPr/>
        <p:txBody>
          <a:bodyPr/>
          <a:lstStyle>
            <a:lvl1pPr>
              <a:defRPr/>
            </a:lvl1pPr>
          </a:lstStyle>
          <a:p>
            <a:pPr>
              <a:defRPr/>
            </a:pPr>
            <a:fld id="{1EA6A0F4-367A-4623-B44E-62A1DB65D21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Pertemuan II</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Teknik Informatika ITS</a:t>
            </a:r>
            <a:endParaRPr lang="en-US"/>
          </a:p>
        </p:txBody>
      </p:sp>
      <p:sp>
        <p:nvSpPr>
          <p:cNvPr id="6" name="Slide Number Placeholder 5"/>
          <p:cNvSpPr>
            <a:spLocks noGrp="1"/>
          </p:cNvSpPr>
          <p:nvPr>
            <p:ph type="sldNum" sz="quarter" idx="12"/>
          </p:nvPr>
        </p:nvSpPr>
        <p:spPr/>
        <p:txBody>
          <a:bodyPr/>
          <a:lstStyle>
            <a:lvl1pPr>
              <a:defRPr/>
            </a:lvl1pPr>
          </a:lstStyle>
          <a:p>
            <a:pPr>
              <a:defRPr/>
            </a:pPr>
            <a:fld id="{A0DE1511-1AD3-47F5-AEC0-ED1F6AFAE0E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Pertemuan II</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Teknik Informatika ITS</a:t>
            </a:r>
            <a:endParaRPr lang="en-US"/>
          </a:p>
        </p:txBody>
      </p:sp>
      <p:sp>
        <p:nvSpPr>
          <p:cNvPr id="6" name="Slide Number Placeholder 5"/>
          <p:cNvSpPr>
            <a:spLocks noGrp="1"/>
          </p:cNvSpPr>
          <p:nvPr>
            <p:ph type="sldNum" sz="quarter" idx="12"/>
          </p:nvPr>
        </p:nvSpPr>
        <p:spPr/>
        <p:txBody>
          <a:bodyPr/>
          <a:lstStyle>
            <a:lvl1pPr>
              <a:defRPr/>
            </a:lvl1pPr>
          </a:lstStyle>
          <a:p>
            <a:pPr>
              <a:defRPr/>
            </a:pPr>
            <a:fld id="{8D1AF676-299D-4353-A190-4F3E99AD4A8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Pertemuan II</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Teknik Informatika ITS</a:t>
            </a:r>
            <a:endParaRPr lang="en-US"/>
          </a:p>
        </p:txBody>
      </p:sp>
      <p:sp>
        <p:nvSpPr>
          <p:cNvPr id="6" name="Slide Number Placeholder 5"/>
          <p:cNvSpPr>
            <a:spLocks noGrp="1"/>
          </p:cNvSpPr>
          <p:nvPr>
            <p:ph type="sldNum" sz="quarter" idx="12"/>
          </p:nvPr>
        </p:nvSpPr>
        <p:spPr/>
        <p:txBody>
          <a:bodyPr/>
          <a:lstStyle>
            <a:lvl1pPr>
              <a:defRPr/>
            </a:lvl1pPr>
          </a:lstStyle>
          <a:p>
            <a:pPr>
              <a:defRPr/>
            </a:pPr>
            <a:fld id="{BE3A8F5C-C740-4190-8D23-AE1BF6A8890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Pertemuan II</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Teknik Informatika ITS</a:t>
            </a:r>
            <a:endParaRPr lang="en-US"/>
          </a:p>
        </p:txBody>
      </p:sp>
      <p:sp>
        <p:nvSpPr>
          <p:cNvPr id="6" name="Slide Number Placeholder 5"/>
          <p:cNvSpPr>
            <a:spLocks noGrp="1"/>
          </p:cNvSpPr>
          <p:nvPr>
            <p:ph type="sldNum" sz="quarter" idx="12"/>
          </p:nvPr>
        </p:nvSpPr>
        <p:spPr/>
        <p:txBody>
          <a:bodyPr/>
          <a:lstStyle>
            <a:lvl1pPr>
              <a:defRPr/>
            </a:lvl1pPr>
          </a:lstStyle>
          <a:p>
            <a:pPr>
              <a:defRPr/>
            </a:pPr>
            <a:fld id="{4785F915-2882-44E2-97AE-76FFEAD9F77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smtClean="0"/>
              <a:t>Pertemuan II</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Teknik Informatika ITS</a:t>
            </a:r>
            <a:endParaRPr lang="en-US"/>
          </a:p>
        </p:txBody>
      </p:sp>
      <p:sp>
        <p:nvSpPr>
          <p:cNvPr id="7" name="Slide Number Placeholder 5"/>
          <p:cNvSpPr>
            <a:spLocks noGrp="1"/>
          </p:cNvSpPr>
          <p:nvPr>
            <p:ph type="sldNum" sz="quarter" idx="12"/>
          </p:nvPr>
        </p:nvSpPr>
        <p:spPr/>
        <p:txBody>
          <a:bodyPr/>
          <a:lstStyle>
            <a:lvl1pPr>
              <a:defRPr/>
            </a:lvl1pPr>
          </a:lstStyle>
          <a:p>
            <a:pPr>
              <a:defRPr/>
            </a:pPr>
            <a:fld id="{3C618799-D87C-4C53-955C-CCBE10FE41A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smtClean="0"/>
              <a:t>Pertemuan II</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Teknik Informatika ITS</a:t>
            </a:r>
            <a:endParaRPr lang="en-US"/>
          </a:p>
        </p:txBody>
      </p:sp>
      <p:sp>
        <p:nvSpPr>
          <p:cNvPr id="9" name="Slide Number Placeholder 5"/>
          <p:cNvSpPr>
            <a:spLocks noGrp="1"/>
          </p:cNvSpPr>
          <p:nvPr>
            <p:ph type="sldNum" sz="quarter" idx="12"/>
          </p:nvPr>
        </p:nvSpPr>
        <p:spPr/>
        <p:txBody>
          <a:bodyPr/>
          <a:lstStyle>
            <a:lvl1pPr>
              <a:defRPr/>
            </a:lvl1pPr>
          </a:lstStyle>
          <a:p>
            <a:pPr>
              <a:defRPr/>
            </a:pPr>
            <a:fld id="{85BFD630-E780-4FC2-9185-94D48721314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smtClean="0"/>
              <a:t>Pertemuan II</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Teknik Informatika ITS</a:t>
            </a:r>
            <a:endParaRPr lang="en-US"/>
          </a:p>
        </p:txBody>
      </p:sp>
      <p:sp>
        <p:nvSpPr>
          <p:cNvPr id="5" name="Slide Number Placeholder 5"/>
          <p:cNvSpPr>
            <a:spLocks noGrp="1"/>
          </p:cNvSpPr>
          <p:nvPr>
            <p:ph type="sldNum" sz="quarter" idx="12"/>
          </p:nvPr>
        </p:nvSpPr>
        <p:spPr/>
        <p:txBody>
          <a:bodyPr/>
          <a:lstStyle>
            <a:lvl1pPr>
              <a:defRPr/>
            </a:lvl1pPr>
          </a:lstStyle>
          <a:p>
            <a:pPr>
              <a:defRPr/>
            </a:pPr>
            <a:fld id="{F845C247-C35C-4592-89A3-EEA59EA56BE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smtClean="0"/>
              <a:t>Pertemuan II</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Teknik Informatika ITS</a:t>
            </a:r>
            <a:endParaRPr lang="en-US"/>
          </a:p>
        </p:txBody>
      </p:sp>
      <p:sp>
        <p:nvSpPr>
          <p:cNvPr id="4" name="Slide Number Placeholder 5"/>
          <p:cNvSpPr>
            <a:spLocks noGrp="1"/>
          </p:cNvSpPr>
          <p:nvPr>
            <p:ph type="sldNum" sz="quarter" idx="12"/>
          </p:nvPr>
        </p:nvSpPr>
        <p:spPr/>
        <p:txBody>
          <a:bodyPr/>
          <a:lstStyle>
            <a:lvl1pPr>
              <a:defRPr/>
            </a:lvl1pPr>
          </a:lstStyle>
          <a:p>
            <a:pPr>
              <a:defRPr/>
            </a:pPr>
            <a:fld id="{C5326BB9-A862-42CE-8A08-60E09BC1C4C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Pertemuan II</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Teknik Informatika ITS</a:t>
            </a:r>
            <a:endParaRPr lang="en-US"/>
          </a:p>
        </p:txBody>
      </p:sp>
      <p:sp>
        <p:nvSpPr>
          <p:cNvPr id="7" name="Slide Number Placeholder 5"/>
          <p:cNvSpPr>
            <a:spLocks noGrp="1"/>
          </p:cNvSpPr>
          <p:nvPr>
            <p:ph type="sldNum" sz="quarter" idx="12"/>
          </p:nvPr>
        </p:nvSpPr>
        <p:spPr/>
        <p:txBody>
          <a:bodyPr/>
          <a:lstStyle>
            <a:lvl1pPr>
              <a:defRPr/>
            </a:lvl1pPr>
          </a:lstStyle>
          <a:p>
            <a:pPr>
              <a:defRPr/>
            </a:pPr>
            <a:fld id="{6FDBC880-D918-48D9-A67C-33F0C9C0E7B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Pertemuan II</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Teknik Informatika ITS</a:t>
            </a:r>
            <a:endParaRPr lang="en-US"/>
          </a:p>
        </p:txBody>
      </p:sp>
      <p:sp>
        <p:nvSpPr>
          <p:cNvPr id="7" name="Slide Number Placeholder 5"/>
          <p:cNvSpPr>
            <a:spLocks noGrp="1"/>
          </p:cNvSpPr>
          <p:nvPr>
            <p:ph type="sldNum" sz="quarter" idx="12"/>
          </p:nvPr>
        </p:nvSpPr>
        <p:spPr/>
        <p:txBody>
          <a:bodyPr/>
          <a:lstStyle>
            <a:lvl1pPr>
              <a:defRPr/>
            </a:lvl1pPr>
          </a:lstStyle>
          <a:p>
            <a:pPr>
              <a:defRPr/>
            </a:pPr>
            <a:fld id="{CAF4CA05-B136-40A3-9949-6BFEAD23422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smtClean="0"/>
              <a:t>Pertemuan II</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smtClean="0"/>
              <a:t>Teknik Informatika ITS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F5A32F9-0F37-469A-9D10-9E5A9ACCE6C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2.xml"/><Relationship Id="rId2" Type="http://schemas.openxmlformats.org/officeDocument/2006/relationships/slide" Target="slide12.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1.xml"/><Relationship Id="rId4" Type="http://schemas.openxmlformats.org/officeDocument/2006/relationships/slide" Target="slide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6.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slide" Target="slide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685800" y="1143000"/>
            <a:ext cx="7772400" cy="1219200"/>
          </a:xfrm>
        </p:spPr>
        <p:txBody>
          <a:bodyPr rtlCol="0">
            <a:normAutofit/>
          </a:bodyPr>
          <a:lstStyle/>
          <a:p>
            <a:pPr eaLnBrk="1" fontAlgn="auto" hangingPunct="1">
              <a:spcAft>
                <a:spcPts val="0"/>
              </a:spcAft>
              <a:defRPr/>
            </a:pPr>
            <a:r>
              <a:rPr lang="en-US" sz="4000" b="1" smtClean="0">
                <a:latin typeface="Comic Sans MS" pitchFamily="66" charset="0"/>
              </a:rPr>
              <a:t>PENGENALAN GRAMMAR</a:t>
            </a:r>
          </a:p>
        </p:txBody>
      </p:sp>
      <p:sp>
        <p:nvSpPr>
          <p:cNvPr id="3076" name="Rectangle 3"/>
          <p:cNvSpPr>
            <a:spLocks noChangeArrowheads="1"/>
          </p:cNvSpPr>
          <p:nvPr/>
        </p:nvSpPr>
        <p:spPr bwMode="auto">
          <a:xfrm>
            <a:off x="1524000" y="228600"/>
            <a:ext cx="6400800" cy="457200"/>
          </a:xfrm>
          <a:prstGeom prst="rect">
            <a:avLst/>
          </a:prstGeom>
          <a:noFill/>
          <a:ln w="9525">
            <a:noFill/>
            <a:miter lim="800000"/>
            <a:headEnd/>
            <a:tailEnd/>
          </a:ln>
        </p:spPr>
        <p:txBody>
          <a:bodyPr/>
          <a:lstStyle/>
          <a:p>
            <a:pPr algn="ctr">
              <a:spcBef>
                <a:spcPct val="20000"/>
              </a:spcBef>
            </a:pPr>
            <a:r>
              <a:rPr lang="en-US" sz="2400" b="1">
                <a:solidFill>
                  <a:schemeClr val="tx1">
                    <a:lumMod val="50000"/>
                    <a:lumOff val="50000"/>
                  </a:schemeClr>
                </a:solidFill>
                <a:latin typeface="Lucida Sans Unicode" pitchFamily="34" charset="0"/>
              </a:rPr>
              <a:t>PERTEMUAN  </a:t>
            </a:r>
            <a:r>
              <a:rPr lang="en-US" sz="2400" b="1" smtClean="0">
                <a:solidFill>
                  <a:schemeClr val="tx1">
                    <a:lumMod val="50000"/>
                    <a:lumOff val="50000"/>
                  </a:schemeClr>
                </a:solidFill>
                <a:latin typeface="Lucida Sans Unicode" pitchFamily="34" charset="0"/>
              </a:rPr>
              <a:t>II</a:t>
            </a:r>
            <a:endParaRPr lang="en-US" sz="1600">
              <a:solidFill>
                <a:schemeClr val="tx1">
                  <a:lumMod val="50000"/>
                  <a:lumOff val="50000"/>
                </a:schemeClr>
              </a:solidFill>
              <a:latin typeface="Lucida Sans Unicode" pitchFamily="34" charset="0"/>
            </a:endParaRPr>
          </a:p>
        </p:txBody>
      </p:sp>
      <p:sp>
        <p:nvSpPr>
          <p:cNvPr id="3078" name="Text Box 6"/>
          <p:cNvSpPr txBox="1">
            <a:spLocks noChangeArrowheads="1"/>
          </p:cNvSpPr>
          <p:nvPr/>
        </p:nvSpPr>
        <p:spPr bwMode="auto">
          <a:xfrm>
            <a:off x="1752600" y="3006725"/>
            <a:ext cx="5791200" cy="707886"/>
          </a:xfrm>
          <a:prstGeom prst="rect">
            <a:avLst/>
          </a:prstGeom>
          <a:noFill/>
          <a:ln w="25400">
            <a:solidFill>
              <a:schemeClr val="tx1"/>
            </a:solidFill>
            <a:miter lim="800000"/>
            <a:headEnd/>
            <a:tailEnd/>
          </a:ln>
        </p:spPr>
        <p:txBody>
          <a:bodyPr>
            <a:spAutoFit/>
          </a:bodyPr>
          <a:lstStyle/>
          <a:p>
            <a:pPr algn="ctr">
              <a:spcBef>
                <a:spcPct val="50000"/>
              </a:spcBef>
            </a:pPr>
            <a:r>
              <a:rPr lang="en-US" sz="2000">
                <a:solidFill>
                  <a:srgbClr val="0000FF"/>
                </a:solidFill>
                <a:latin typeface="Times New Roman" pitchFamily="18" charset="0"/>
              </a:rPr>
              <a:t>Mahasiswa </a:t>
            </a:r>
            <a:r>
              <a:rPr lang="en-US" sz="2000" smtClean="0">
                <a:solidFill>
                  <a:srgbClr val="0000FF"/>
                </a:solidFill>
                <a:latin typeface="Times New Roman" pitchFamily="18" charset="0"/>
              </a:rPr>
              <a:t>mengenal grammar sebagai himpunan sintaksis bahasa beserta cara kerjanya</a:t>
            </a:r>
            <a:endParaRPr lang="en-US" sz="2000">
              <a:solidFill>
                <a:srgbClr val="0000FF"/>
              </a:solidFill>
              <a:latin typeface="Times New Roman" pitchFamily="18" charset="0"/>
            </a:endParaRPr>
          </a:p>
        </p:txBody>
      </p:sp>
      <p:cxnSp>
        <p:nvCxnSpPr>
          <p:cNvPr id="7" name="Straight Connector 6"/>
          <p:cNvCxnSpPr/>
          <p:nvPr/>
        </p:nvCxnSpPr>
        <p:spPr>
          <a:xfrm>
            <a:off x="1295400" y="2362200"/>
            <a:ext cx="6477000" cy="15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Rectangle 7"/>
          <p:cNvSpPr>
            <a:spLocks noGrp="1" noChangeArrowheads="1"/>
          </p:cNvSpPr>
          <p:nvPr/>
        </p:nvSpPr>
        <p:spPr bwMode="auto">
          <a:xfrm>
            <a:off x="1181100" y="4419600"/>
            <a:ext cx="6781800" cy="137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None/>
              <a:defRPr sz="3200">
                <a:solidFill>
                  <a:schemeClr val="tx1"/>
                </a:solidFill>
                <a:latin typeface="+mn-lt"/>
                <a:ea typeface="+mn-ea"/>
                <a:cs typeface="+mn-cs"/>
              </a:defRPr>
            </a:lvl1pPr>
            <a:lvl2pPr marL="457200" indent="0" algn="ctr" rtl="0" fontAlgn="base">
              <a:spcBef>
                <a:spcPct val="20000"/>
              </a:spcBef>
              <a:spcAft>
                <a:spcPct val="0"/>
              </a:spcAft>
              <a:buNone/>
              <a:defRPr sz="2800">
                <a:solidFill>
                  <a:schemeClr val="tx1"/>
                </a:solidFill>
                <a:latin typeface="+mn-lt"/>
              </a:defRPr>
            </a:lvl2pPr>
            <a:lvl3pPr marL="914400" indent="0" algn="ctr" rtl="0" fontAlgn="base">
              <a:spcBef>
                <a:spcPct val="20000"/>
              </a:spcBef>
              <a:spcAft>
                <a:spcPct val="0"/>
              </a:spcAft>
              <a:buNone/>
              <a:defRPr sz="2400">
                <a:solidFill>
                  <a:schemeClr val="tx1"/>
                </a:solidFill>
                <a:latin typeface="+mn-lt"/>
              </a:defRPr>
            </a:lvl3pPr>
            <a:lvl4pPr marL="1371600" indent="0" algn="ctr" rtl="0" fontAlgn="base">
              <a:spcBef>
                <a:spcPct val="20000"/>
              </a:spcBef>
              <a:spcAft>
                <a:spcPct val="0"/>
              </a:spcAft>
              <a:buNone/>
              <a:defRPr sz="2000">
                <a:solidFill>
                  <a:schemeClr val="tx1"/>
                </a:solidFill>
                <a:latin typeface="+mn-lt"/>
              </a:defRPr>
            </a:lvl4pPr>
            <a:lvl5pPr marL="1828800" indent="0" algn="ctr" rtl="0" fontAlgn="base">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a:lnSpc>
                <a:spcPct val="90000"/>
              </a:lnSpc>
            </a:pPr>
            <a:r>
              <a:rPr lang="en-US" sz="2000" b="1" smtClean="0">
                <a:latin typeface="Lucida Sans Unicode" pitchFamily="34" charset="0"/>
              </a:rPr>
              <a:t>DEPARTEMEN </a:t>
            </a:r>
            <a:r>
              <a:rPr lang="en-US" sz="2000" b="1">
                <a:latin typeface="Lucida Sans Unicode" pitchFamily="34" charset="0"/>
              </a:rPr>
              <a:t>TEKNIK INFORMATIKA</a:t>
            </a:r>
          </a:p>
          <a:p>
            <a:pPr>
              <a:lnSpc>
                <a:spcPct val="90000"/>
              </a:lnSpc>
            </a:pPr>
            <a:r>
              <a:rPr lang="en-US" sz="2000" b="1">
                <a:latin typeface="Lucida Sans Unicode" pitchFamily="34" charset="0"/>
              </a:rPr>
              <a:t>FAKULTAS </a:t>
            </a:r>
            <a:r>
              <a:rPr lang="en-US" sz="2000" b="1" smtClean="0">
                <a:latin typeface="Lucida Sans Unicode" pitchFamily="34" charset="0"/>
              </a:rPr>
              <a:t>TEKNIK ELEKTRO &amp; INFORMATIKA CERDAS</a:t>
            </a:r>
            <a:endParaRPr lang="en-US" sz="2000" b="1">
              <a:latin typeface="Lucida Sans Unicode" pitchFamily="34" charset="0"/>
            </a:endParaRPr>
          </a:p>
          <a:p>
            <a:pPr>
              <a:lnSpc>
                <a:spcPct val="90000"/>
              </a:lnSpc>
            </a:pPr>
            <a:r>
              <a:rPr lang="en-US" sz="2000" b="1">
                <a:latin typeface="Lucida Sans Unicode" pitchFamily="34" charset="0"/>
              </a:rPr>
              <a:t>INSTITUT TEKNOLOGI SEPULUH NOPEMBER</a:t>
            </a:r>
          </a:p>
          <a:p>
            <a:pPr>
              <a:lnSpc>
                <a:spcPct val="90000"/>
              </a:lnSpc>
            </a:pPr>
            <a:r>
              <a:rPr lang="en-US" sz="2000" b="1" smtClean="0">
                <a:latin typeface="Lucida Sans Unicode" pitchFamily="34" charset="0"/>
              </a:rPr>
              <a:t>2023 </a:t>
            </a:r>
            <a:r>
              <a:rPr lang="en-US" sz="2000" b="1">
                <a:latin typeface="Lucida Sans Unicode" pitchFamily="34" charset="0"/>
              </a:rPr>
              <a:t>- </a:t>
            </a:r>
            <a:r>
              <a:rPr lang="en-US" sz="2000" b="1" smtClean="0">
                <a:latin typeface="Lucida Sans Unicode" pitchFamily="34" charset="0"/>
              </a:rPr>
              <a:t>2027</a:t>
            </a:r>
            <a:endParaRPr lang="en-US" sz="2000" b="1">
              <a:latin typeface="Lucida Sans Unicode" pitchFamily="34" charset="0"/>
            </a:endParaRPr>
          </a:p>
        </p:txBody>
      </p:sp>
    </p:spTree>
  </p:cSld>
  <p:clrMapOvr>
    <a:masterClrMapping/>
  </p:clrMapOvr>
  <p:transition advTm="87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 y="0"/>
            <a:ext cx="8763000" cy="457200"/>
          </a:xfrm>
        </p:spPr>
        <p:txBody>
          <a:bodyPr rtlCol="0">
            <a:normAutofit fontScale="90000"/>
          </a:bodyPr>
          <a:lstStyle/>
          <a:p>
            <a:pPr algn="l" eaLnBrk="1" fontAlgn="auto" hangingPunct="1">
              <a:spcAft>
                <a:spcPts val="0"/>
              </a:spcAft>
              <a:defRPr/>
            </a:pPr>
            <a:r>
              <a:rPr lang="en-US" sz="3600" b="1" smtClean="0">
                <a:latin typeface="Comic Sans MS" pitchFamily="66" charset="0"/>
              </a:rPr>
              <a:t>KLASIFIKASI GRAMMAR</a:t>
            </a:r>
            <a:r>
              <a:rPr lang="en-US" sz="4000" b="1" smtClean="0">
                <a:latin typeface="Comic Sans MS" pitchFamily="66" charset="0"/>
              </a:rPr>
              <a:t> </a:t>
            </a:r>
            <a:r>
              <a:rPr lang="en-US" sz="2000" b="1" smtClean="0">
                <a:solidFill>
                  <a:schemeClr val="tx1">
                    <a:lumMod val="50000"/>
                    <a:lumOff val="50000"/>
                  </a:schemeClr>
                </a:solidFill>
                <a:latin typeface="Comic Sans MS" pitchFamily="66" charset="0"/>
              </a:rPr>
              <a:t>(1)</a:t>
            </a:r>
          </a:p>
        </p:txBody>
      </p:sp>
      <p:sp>
        <p:nvSpPr>
          <p:cNvPr id="11267" name="Rectangle 3"/>
          <p:cNvSpPr>
            <a:spLocks noGrp="1" noChangeArrowheads="1"/>
          </p:cNvSpPr>
          <p:nvPr>
            <p:ph idx="1"/>
          </p:nvPr>
        </p:nvSpPr>
        <p:spPr>
          <a:xfrm>
            <a:off x="152400" y="914400"/>
            <a:ext cx="8763000" cy="4876800"/>
          </a:xfrm>
        </p:spPr>
        <p:txBody>
          <a:bodyPr/>
          <a:lstStyle/>
          <a:p>
            <a:pPr marL="0" indent="0" eaLnBrk="1" hangingPunct="1">
              <a:lnSpc>
                <a:spcPct val="80000"/>
              </a:lnSpc>
              <a:buFont typeface="Wingdings" pitchFamily="2" charset="2"/>
              <a:buNone/>
              <a:tabLst>
                <a:tab pos="288925" algn="l"/>
              </a:tabLst>
            </a:pPr>
            <a:r>
              <a:rPr lang="en-US" sz="1800" smtClean="0">
                <a:latin typeface="Comic Sans MS" pitchFamily="66" charset="0"/>
                <a:cs typeface="Lucida Sans Unicode" pitchFamily="34" charset="0"/>
                <a:sym typeface="Symbol" pitchFamily="18" charset="2"/>
              </a:rPr>
              <a:t>Sintaks bahasa pemrograman umumnya dinyatakan melalui grammar, yang secara garis besar dibagi menjadi 2 klas utama, yaitu :</a:t>
            </a:r>
          </a:p>
          <a:p>
            <a:pPr marL="0" indent="0" eaLnBrk="1" hangingPunct="1">
              <a:lnSpc>
                <a:spcPct val="80000"/>
              </a:lnSpc>
              <a:buFont typeface="Wingdings" pitchFamily="2" charset="2"/>
              <a:buNone/>
              <a:tabLst>
                <a:tab pos="288925" algn="l"/>
              </a:tabLst>
            </a:pPr>
            <a:endParaRPr lang="en-US" sz="1800" smtClean="0">
              <a:latin typeface="Comic Sans MS" pitchFamily="66" charset="0"/>
              <a:cs typeface="Lucida Sans Unicode" pitchFamily="34" charset="0"/>
              <a:sym typeface="Symbol" pitchFamily="18" charset="2"/>
            </a:endParaRPr>
          </a:p>
          <a:p>
            <a:pPr marL="0" indent="0" eaLnBrk="1" hangingPunct="1">
              <a:lnSpc>
                <a:spcPct val="80000"/>
              </a:lnSpc>
              <a:buFont typeface="Wingdings" pitchFamily="2" charset="2"/>
              <a:buNone/>
              <a:tabLst>
                <a:tab pos="288925" algn="l"/>
              </a:tabLst>
            </a:pPr>
            <a:endParaRPr lang="en-US" sz="1800" smtClean="0">
              <a:latin typeface="Comic Sans MS" pitchFamily="66" charset="0"/>
              <a:cs typeface="Lucida Sans Unicode" pitchFamily="34" charset="0"/>
              <a:sym typeface="Symbol" pitchFamily="18" charset="2"/>
            </a:endParaRPr>
          </a:p>
          <a:p>
            <a:pPr marL="0" indent="0" eaLnBrk="1" hangingPunct="1">
              <a:lnSpc>
                <a:spcPct val="80000"/>
              </a:lnSpc>
              <a:buFont typeface="Wingdings" pitchFamily="2" charset="2"/>
              <a:buChar char="§"/>
              <a:tabLst>
                <a:tab pos="288925" algn="l"/>
              </a:tabLst>
            </a:pPr>
            <a:r>
              <a:rPr lang="en-US" sz="1800" smtClean="0">
                <a:latin typeface="Comic Sans MS" pitchFamily="66" charset="0"/>
                <a:cs typeface="Lucida Sans Unicode" pitchFamily="34" charset="0"/>
                <a:sym typeface="Symbol" pitchFamily="18" charset="2"/>
              </a:rPr>
              <a:t>  </a:t>
            </a:r>
            <a:r>
              <a:rPr lang="en-US" sz="2000" b="1" smtClean="0">
                <a:solidFill>
                  <a:srgbClr val="FF0000"/>
                </a:solidFill>
                <a:latin typeface="Comic Sans MS" pitchFamily="66" charset="0"/>
                <a:cs typeface="Lucida Sans Unicode" pitchFamily="34" charset="0"/>
                <a:sym typeface="Symbol" pitchFamily="18" charset="2"/>
              </a:rPr>
              <a:t>Backus-Naur Form (BNF)</a:t>
            </a:r>
          </a:p>
          <a:p>
            <a:pPr marL="0" indent="0" eaLnBrk="1" hangingPunct="1">
              <a:lnSpc>
                <a:spcPct val="80000"/>
              </a:lnSpc>
              <a:buFont typeface="Wingdings" pitchFamily="2" charset="2"/>
              <a:buNone/>
              <a:tabLst>
                <a:tab pos="288925" algn="l"/>
              </a:tabLst>
            </a:pPr>
            <a:r>
              <a:rPr lang="en-US" sz="1800" smtClean="0">
                <a:latin typeface="Comic Sans MS" pitchFamily="66" charset="0"/>
                <a:cs typeface="Lucida Sans Unicode" pitchFamily="34" charset="0"/>
                <a:sym typeface="Symbol" pitchFamily="18" charset="2"/>
              </a:rPr>
              <a:t>	Sebuah meta-language yang dikembangkan oleh Johan Backus dan Peter 	Naur. Didalam perkembangannya, cakupan BNF ini diperluas dan cara </a:t>
            </a:r>
          </a:p>
          <a:p>
            <a:pPr marL="0" indent="0" eaLnBrk="1" hangingPunct="1">
              <a:lnSpc>
                <a:spcPct val="80000"/>
              </a:lnSpc>
              <a:buFont typeface="Wingdings" pitchFamily="2" charset="2"/>
              <a:buNone/>
              <a:tabLst>
                <a:tab pos="288925" algn="l"/>
              </a:tabLst>
            </a:pPr>
            <a:r>
              <a:rPr lang="en-US" sz="1800" smtClean="0">
                <a:latin typeface="Comic Sans MS" pitchFamily="66" charset="0"/>
                <a:cs typeface="Lucida Sans Unicode" pitchFamily="34" charset="0"/>
                <a:sym typeface="Symbol" pitchFamily="18" charset="2"/>
              </a:rPr>
              <a:t>	mengekspresikannya pun dirampingkan menjadi </a:t>
            </a:r>
            <a:r>
              <a:rPr lang="en-US" sz="1800" b="1" smtClean="0">
                <a:latin typeface="Comic Sans MS" pitchFamily="66" charset="0"/>
                <a:cs typeface="Lucida Sans Unicode" pitchFamily="34" charset="0"/>
                <a:sym typeface="Symbol" pitchFamily="18" charset="2"/>
              </a:rPr>
              <a:t>EBNF</a:t>
            </a:r>
            <a:r>
              <a:rPr lang="en-US" sz="1800" smtClean="0">
                <a:latin typeface="Comic Sans MS" pitchFamily="66" charset="0"/>
                <a:cs typeface="Lucida Sans Unicode" pitchFamily="34" charset="0"/>
                <a:sym typeface="Symbol" pitchFamily="18" charset="2"/>
              </a:rPr>
              <a:t> (</a:t>
            </a:r>
            <a:r>
              <a:rPr lang="en-US" sz="1800" b="1" i="1" smtClean="0">
                <a:latin typeface="Comic Sans MS" pitchFamily="66" charset="0"/>
                <a:cs typeface="Lucida Sans Unicode" pitchFamily="34" charset="0"/>
                <a:sym typeface="Symbol" pitchFamily="18" charset="2"/>
              </a:rPr>
              <a:t>Extended Backus- </a:t>
            </a:r>
          </a:p>
          <a:p>
            <a:pPr marL="0" indent="0" eaLnBrk="1" hangingPunct="1">
              <a:lnSpc>
                <a:spcPct val="80000"/>
              </a:lnSpc>
              <a:buFont typeface="Wingdings" pitchFamily="2" charset="2"/>
              <a:buNone/>
              <a:tabLst>
                <a:tab pos="288925" algn="l"/>
              </a:tabLst>
            </a:pPr>
            <a:r>
              <a:rPr lang="en-US" sz="1800" b="1" i="1" smtClean="0">
                <a:latin typeface="Comic Sans MS" pitchFamily="66" charset="0"/>
                <a:cs typeface="Lucida Sans Unicode" pitchFamily="34" charset="0"/>
                <a:sym typeface="Symbol" pitchFamily="18" charset="2"/>
              </a:rPr>
              <a:t>   Naur Form</a:t>
            </a:r>
            <a:r>
              <a:rPr lang="en-US" sz="1800" smtClean="0">
                <a:latin typeface="Comic Sans MS" pitchFamily="66" charset="0"/>
                <a:cs typeface="Lucida Sans Unicode" pitchFamily="34" charset="0"/>
                <a:sym typeface="Symbol" pitchFamily="18" charset="2"/>
              </a:rPr>
              <a:t>).</a:t>
            </a:r>
          </a:p>
          <a:p>
            <a:pPr marL="0" indent="0" eaLnBrk="1" hangingPunct="1">
              <a:lnSpc>
                <a:spcPct val="80000"/>
              </a:lnSpc>
              <a:buFont typeface="Wingdings" pitchFamily="2" charset="2"/>
              <a:buNone/>
              <a:tabLst>
                <a:tab pos="288925" algn="l"/>
              </a:tabLst>
            </a:pPr>
            <a:endParaRPr lang="en-US" sz="1800" smtClean="0">
              <a:latin typeface="Comic Sans MS" pitchFamily="66" charset="0"/>
              <a:cs typeface="Lucida Sans Unicode" pitchFamily="34" charset="0"/>
              <a:sym typeface="Symbol" pitchFamily="18" charset="2"/>
            </a:endParaRPr>
          </a:p>
          <a:p>
            <a:pPr marL="0" indent="0" eaLnBrk="1" hangingPunct="1">
              <a:lnSpc>
                <a:spcPct val="80000"/>
              </a:lnSpc>
              <a:buFont typeface="Wingdings" pitchFamily="2" charset="2"/>
              <a:buChar char="§"/>
              <a:tabLst>
                <a:tab pos="288925" algn="l"/>
              </a:tabLst>
            </a:pPr>
            <a:r>
              <a:rPr lang="en-US" sz="1800" smtClean="0">
                <a:latin typeface="Comic Sans MS" pitchFamily="66" charset="0"/>
                <a:cs typeface="Lucida Sans Unicode" pitchFamily="34" charset="0"/>
                <a:sym typeface="Symbol" pitchFamily="18" charset="2"/>
              </a:rPr>
              <a:t>  </a:t>
            </a:r>
            <a:r>
              <a:rPr lang="en-US" sz="2000" b="1" smtClean="0">
                <a:solidFill>
                  <a:srgbClr val="FF0000"/>
                </a:solidFill>
                <a:latin typeface="Comic Sans MS" pitchFamily="66" charset="0"/>
                <a:cs typeface="Lucida Sans Unicode" pitchFamily="34" charset="0"/>
                <a:sym typeface="Symbol" pitchFamily="18" charset="2"/>
              </a:rPr>
              <a:t>Chomsky Normal Form (CNF)</a:t>
            </a:r>
          </a:p>
          <a:p>
            <a:pPr marL="0" indent="0" eaLnBrk="1" hangingPunct="1">
              <a:lnSpc>
                <a:spcPct val="80000"/>
              </a:lnSpc>
              <a:buFont typeface="Wingdings" pitchFamily="2" charset="2"/>
              <a:buNone/>
              <a:tabLst>
                <a:tab pos="288925" algn="l"/>
              </a:tabLst>
            </a:pPr>
            <a:r>
              <a:rPr lang="en-US" sz="1800" smtClean="0">
                <a:latin typeface="Comic Sans MS" pitchFamily="66" charset="0"/>
                <a:cs typeface="Lucida Sans Unicode" pitchFamily="34" charset="0"/>
                <a:sym typeface="Symbol" pitchFamily="18" charset="2"/>
              </a:rPr>
              <a:t>	Terbagi ke dalam 2 sub-klas :</a:t>
            </a:r>
          </a:p>
          <a:p>
            <a:pPr marL="0" indent="0" eaLnBrk="1" hangingPunct="1">
              <a:lnSpc>
                <a:spcPct val="80000"/>
              </a:lnSpc>
              <a:buFont typeface="Wingdings" pitchFamily="2" charset="2"/>
              <a:buNone/>
              <a:tabLst>
                <a:tab pos="288925" algn="l"/>
              </a:tabLst>
            </a:pPr>
            <a:r>
              <a:rPr lang="en-US" sz="1800" smtClean="0">
                <a:latin typeface="Comic Sans MS" pitchFamily="66" charset="0"/>
                <a:cs typeface="Lucida Sans Unicode" pitchFamily="34" charset="0"/>
                <a:sym typeface="Symbol" pitchFamily="18" charset="2"/>
              </a:rPr>
              <a:t>		</a:t>
            </a:r>
            <a:r>
              <a:rPr lang="en-US" sz="1800" smtClean="0">
                <a:latin typeface="Comic Sans MS" pitchFamily="66" charset="0"/>
                <a:cs typeface="Lucida Sans Unicode" pitchFamily="34" charset="0"/>
                <a:sym typeface="Wingdings" pitchFamily="2" charset="2"/>
              </a:rPr>
              <a:t></a:t>
            </a:r>
            <a:r>
              <a:rPr lang="en-US" sz="1800" smtClean="0">
                <a:latin typeface="Comic Sans MS" pitchFamily="66" charset="0"/>
                <a:cs typeface="Lucida Sans Unicode" pitchFamily="34" charset="0"/>
                <a:sym typeface="Symbol" pitchFamily="18" charset="2"/>
              </a:rPr>
              <a:t>  </a:t>
            </a:r>
            <a:r>
              <a:rPr lang="en-US" sz="1800" b="1" smtClean="0">
                <a:latin typeface="Comic Sans MS" pitchFamily="66" charset="0"/>
                <a:cs typeface="Lucida Sans Unicode" pitchFamily="34" charset="0"/>
                <a:sym typeface="Symbol" pitchFamily="18" charset="2"/>
              </a:rPr>
              <a:t>Unrestricted Grammar</a:t>
            </a:r>
            <a:r>
              <a:rPr lang="en-US" sz="1800" smtClean="0">
                <a:latin typeface="Comic Sans MS" pitchFamily="66" charset="0"/>
                <a:cs typeface="Lucida Sans Unicode" pitchFamily="34" charset="0"/>
                <a:sym typeface="Symbol" pitchFamily="18" charset="2"/>
              </a:rPr>
              <a:t> </a:t>
            </a:r>
            <a:r>
              <a:rPr lang="en-US" sz="1800" b="1" smtClean="0">
                <a:solidFill>
                  <a:schemeClr val="tx1">
                    <a:lumMod val="50000"/>
                    <a:lumOff val="50000"/>
                  </a:schemeClr>
                </a:solidFill>
                <a:latin typeface="Comic Sans MS" pitchFamily="66" charset="0"/>
                <a:cs typeface="Lucida Sans Unicode" pitchFamily="34" charset="0"/>
                <a:sym typeface="Symbol" pitchFamily="18" charset="2"/>
              </a:rPr>
              <a:t>(grammar kelas 0)</a:t>
            </a:r>
          </a:p>
          <a:p>
            <a:pPr marL="0" indent="0" eaLnBrk="1" hangingPunct="1">
              <a:lnSpc>
                <a:spcPct val="80000"/>
              </a:lnSpc>
              <a:buFont typeface="Wingdings" pitchFamily="2" charset="2"/>
              <a:buNone/>
              <a:tabLst>
                <a:tab pos="288925" algn="l"/>
              </a:tabLst>
            </a:pPr>
            <a:r>
              <a:rPr lang="en-US" sz="1800" smtClean="0">
                <a:latin typeface="Comic Sans MS" pitchFamily="66" charset="0"/>
                <a:cs typeface="Lucida Sans Unicode" pitchFamily="34" charset="0"/>
                <a:sym typeface="Symbol" pitchFamily="18" charset="2"/>
              </a:rPr>
              <a:t>		</a:t>
            </a:r>
            <a:r>
              <a:rPr lang="en-US" sz="1800" smtClean="0">
                <a:latin typeface="Comic Sans MS" pitchFamily="66" charset="0"/>
                <a:cs typeface="Lucida Sans Unicode" pitchFamily="34" charset="0"/>
                <a:sym typeface="Wingdings" pitchFamily="2" charset="2"/>
              </a:rPr>
              <a:t></a:t>
            </a:r>
            <a:r>
              <a:rPr lang="en-US" sz="1800" smtClean="0">
                <a:latin typeface="Comic Sans MS" pitchFamily="66" charset="0"/>
                <a:cs typeface="Lucida Sans Unicode" pitchFamily="34" charset="0"/>
                <a:sym typeface="Symbol" pitchFamily="18" charset="2"/>
              </a:rPr>
              <a:t>  </a:t>
            </a:r>
            <a:r>
              <a:rPr lang="en-US" sz="1800" b="1" smtClean="0">
                <a:latin typeface="Comic Sans MS" pitchFamily="66" charset="0"/>
                <a:cs typeface="Lucida Sans Unicode" pitchFamily="34" charset="0"/>
                <a:sym typeface="Symbol" pitchFamily="18" charset="2"/>
              </a:rPr>
              <a:t>Restricted Grammar</a:t>
            </a:r>
            <a:r>
              <a:rPr lang="en-US" sz="1800" smtClean="0">
                <a:latin typeface="Comic Sans MS" pitchFamily="66" charset="0"/>
                <a:cs typeface="Lucida Sans Unicode" pitchFamily="34" charset="0"/>
                <a:sym typeface="Symbol" pitchFamily="18" charset="2"/>
              </a:rPr>
              <a:t>, yang terdiri dari 3 sub sub-klas :</a:t>
            </a:r>
          </a:p>
          <a:p>
            <a:pPr marL="0" indent="0" eaLnBrk="1" hangingPunct="1">
              <a:lnSpc>
                <a:spcPct val="80000"/>
              </a:lnSpc>
              <a:buFont typeface="Wingdings" pitchFamily="2" charset="2"/>
              <a:buNone/>
              <a:tabLst>
                <a:tab pos="288925" algn="l"/>
              </a:tabLst>
            </a:pPr>
            <a:r>
              <a:rPr lang="en-US" sz="1800" smtClean="0">
                <a:latin typeface="Comic Sans MS" pitchFamily="66" charset="0"/>
                <a:cs typeface="Lucida Sans Unicode" pitchFamily="34" charset="0"/>
                <a:sym typeface="Symbol" pitchFamily="18" charset="2"/>
              </a:rPr>
              <a:t>			</a:t>
            </a:r>
            <a:r>
              <a:rPr lang="en-US" sz="1800" smtClean="0">
                <a:latin typeface="Comic Sans MS" pitchFamily="66" charset="0"/>
                <a:cs typeface="Lucida Sans Unicode" pitchFamily="34" charset="0"/>
                <a:sym typeface="Wingdings" pitchFamily="2" charset="2"/>
              </a:rPr>
              <a:t>  </a:t>
            </a:r>
            <a:r>
              <a:rPr lang="en-US" sz="1800" b="1" smtClean="0">
                <a:latin typeface="Comic Sans MS" pitchFamily="66" charset="0"/>
                <a:cs typeface="Lucida Sans Unicode" pitchFamily="34" charset="0"/>
                <a:sym typeface="Symbol" pitchFamily="18" charset="2"/>
              </a:rPr>
              <a:t>Context-Sensitive Grammar</a:t>
            </a:r>
            <a:r>
              <a:rPr lang="en-US" sz="1800" smtClean="0">
                <a:latin typeface="Comic Sans MS" pitchFamily="66" charset="0"/>
                <a:cs typeface="Lucida Sans Unicode" pitchFamily="34" charset="0"/>
                <a:sym typeface="Symbol" pitchFamily="18" charset="2"/>
              </a:rPr>
              <a:t> </a:t>
            </a:r>
            <a:r>
              <a:rPr lang="en-US" sz="1800" b="1" smtClean="0">
                <a:solidFill>
                  <a:schemeClr val="tx1">
                    <a:lumMod val="50000"/>
                    <a:lumOff val="50000"/>
                  </a:schemeClr>
                </a:solidFill>
                <a:latin typeface="Comic Sans MS" pitchFamily="66" charset="0"/>
                <a:cs typeface="Lucida Sans Unicode" pitchFamily="34" charset="0"/>
                <a:sym typeface="Symbol" pitchFamily="18" charset="2"/>
              </a:rPr>
              <a:t>(grammar kelas 1)</a:t>
            </a:r>
          </a:p>
          <a:p>
            <a:pPr marL="0" indent="0" eaLnBrk="1" hangingPunct="1">
              <a:lnSpc>
                <a:spcPct val="80000"/>
              </a:lnSpc>
              <a:buFont typeface="Wingdings" pitchFamily="2" charset="2"/>
              <a:buNone/>
              <a:tabLst>
                <a:tab pos="288925" algn="l"/>
              </a:tabLst>
            </a:pPr>
            <a:r>
              <a:rPr lang="en-US" sz="1800" smtClean="0">
                <a:latin typeface="Comic Sans MS" pitchFamily="66" charset="0"/>
                <a:cs typeface="Lucida Sans Unicode" pitchFamily="34" charset="0"/>
                <a:sym typeface="Symbol" pitchFamily="18" charset="2"/>
              </a:rPr>
              <a:t>			</a:t>
            </a:r>
            <a:r>
              <a:rPr lang="en-US" sz="1800" smtClean="0">
                <a:latin typeface="Comic Sans MS" pitchFamily="66" charset="0"/>
                <a:cs typeface="Lucida Sans Unicode" pitchFamily="34" charset="0"/>
                <a:sym typeface="Wingdings" pitchFamily="2" charset="2"/>
              </a:rPr>
              <a:t></a:t>
            </a:r>
            <a:r>
              <a:rPr lang="en-US" sz="1800" smtClean="0">
                <a:latin typeface="Comic Sans MS" pitchFamily="66" charset="0"/>
                <a:cs typeface="Lucida Sans Unicode" pitchFamily="34" charset="0"/>
                <a:sym typeface="Symbol" pitchFamily="18" charset="2"/>
              </a:rPr>
              <a:t>  </a:t>
            </a:r>
            <a:r>
              <a:rPr lang="en-US" sz="1800" b="1" smtClean="0">
                <a:latin typeface="Comic Sans MS" pitchFamily="66" charset="0"/>
                <a:cs typeface="Lucida Sans Unicode" pitchFamily="34" charset="0"/>
                <a:sym typeface="Symbol" pitchFamily="18" charset="2"/>
              </a:rPr>
              <a:t>Context-Free Grammar</a:t>
            </a:r>
            <a:r>
              <a:rPr lang="en-US" sz="1800" smtClean="0">
                <a:latin typeface="Comic Sans MS" pitchFamily="66" charset="0"/>
                <a:cs typeface="Lucida Sans Unicode" pitchFamily="34" charset="0"/>
                <a:sym typeface="Symbol" pitchFamily="18" charset="2"/>
              </a:rPr>
              <a:t> </a:t>
            </a:r>
            <a:r>
              <a:rPr lang="en-US" sz="1800" b="1" smtClean="0">
                <a:solidFill>
                  <a:schemeClr val="tx1">
                    <a:lumMod val="50000"/>
                    <a:lumOff val="50000"/>
                  </a:schemeClr>
                </a:solidFill>
                <a:latin typeface="Comic Sans MS" pitchFamily="66" charset="0"/>
                <a:cs typeface="Lucida Sans Unicode" pitchFamily="34" charset="0"/>
                <a:sym typeface="Symbol" pitchFamily="18" charset="2"/>
              </a:rPr>
              <a:t>(grammar kelas 2)</a:t>
            </a:r>
          </a:p>
          <a:p>
            <a:pPr marL="0" indent="0" eaLnBrk="1" hangingPunct="1">
              <a:lnSpc>
                <a:spcPct val="80000"/>
              </a:lnSpc>
              <a:buFont typeface="Wingdings" pitchFamily="2" charset="2"/>
              <a:buNone/>
              <a:tabLst>
                <a:tab pos="288925" algn="l"/>
              </a:tabLst>
            </a:pPr>
            <a:r>
              <a:rPr lang="en-US" sz="1800" smtClean="0">
                <a:latin typeface="Comic Sans MS" pitchFamily="66" charset="0"/>
                <a:cs typeface="Lucida Sans Unicode" pitchFamily="34" charset="0"/>
                <a:sym typeface="Symbol" pitchFamily="18" charset="2"/>
              </a:rPr>
              <a:t>			</a:t>
            </a:r>
            <a:r>
              <a:rPr lang="en-US" sz="1800" smtClean="0">
                <a:latin typeface="Comic Sans MS" pitchFamily="66" charset="0"/>
                <a:cs typeface="Lucida Sans Unicode" pitchFamily="34" charset="0"/>
                <a:sym typeface="Wingdings" pitchFamily="2" charset="2"/>
              </a:rPr>
              <a:t></a:t>
            </a:r>
            <a:r>
              <a:rPr lang="en-US" sz="1800" smtClean="0">
                <a:latin typeface="Comic Sans MS" pitchFamily="66" charset="0"/>
                <a:cs typeface="Lucida Sans Unicode" pitchFamily="34" charset="0"/>
                <a:sym typeface="Symbol" pitchFamily="18" charset="2"/>
              </a:rPr>
              <a:t>  </a:t>
            </a:r>
            <a:r>
              <a:rPr lang="en-US" sz="1800" b="1" smtClean="0">
                <a:latin typeface="Comic Sans MS" pitchFamily="66" charset="0"/>
                <a:cs typeface="Lucida Sans Unicode" pitchFamily="34" charset="0"/>
                <a:sym typeface="Symbol" pitchFamily="18" charset="2"/>
              </a:rPr>
              <a:t>Regular Grammar</a:t>
            </a:r>
            <a:r>
              <a:rPr lang="en-US" sz="1800" smtClean="0">
                <a:latin typeface="Comic Sans MS" pitchFamily="66" charset="0"/>
                <a:cs typeface="Lucida Sans Unicode" pitchFamily="34" charset="0"/>
                <a:sym typeface="Symbol" pitchFamily="18" charset="2"/>
              </a:rPr>
              <a:t> </a:t>
            </a:r>
            <a:r>
              <a:rPr lang="en-US" sz="1800" b="1" smtClean="0">
                <a:solidFill>
                  <a:schemeClr val="tx1">
                    <a:lumMod val="50000"/>
                    <a:lumOff val="50000"/>
                  </a:schemeClr>
                </a:solidFill>
                <a:latin typeface="Comic Sans MS" pitchFamily="66" charset="0"/>
                <a:cs typeface="Lucida Sans Unicode" pitchFamily="34" charset="0"/>
                <a:sym typeface="Symbol" pitchFamily="18" charset="2"/>
              </a:rPr>
              <a:t>(grammar kelas 3)</a:t>
            </a:r>
          </a:p>
        </p:txBody>
      </p:sp>
      <p:sp>
        <p:nvSpPr>
          <p:cNvPr id="11" name="Date Placeholder 3"/>
          <p:cNvSpPr>
            <a:spLocks noGrp="1"/>
          </p:cNvSpPr>
          <p:nvPr>
            <p:ph type="dt" sz="quarter" idx="10"/>
          </p:nvPr>
        </p:nvSpPr>
        <p:spPr/>
        <p:txBody>
          <a:bodyPr/>
          <a:lstStyle/>
          <a:p>
            <a:pPr>
              <a:defRPr/>
            </a:pPr>
            <a:r>
              <a:rPr lang="en-US" smtClean="0"/>
              <a:t>Pertemuan II</a:t>
            </a:r>
            <a:endParaRPr lang="en-US"/>
          </a:p>
        </p:txBody>
      </p:sp>
      <p:sp>
        <p:nvSpPr>
          <p:cNvPr id="12" name="Footer Placeholder 4"/>
          <p:cNvSpPr>
            <a:spLocks noGrp="1"/>
          </p:cNvSpPr>
          <p:nvPr>
            <p:ph type="ftr" sz="quarter" idx="11"/>
          </p:nvPr>
        </p:nvSpPr>
        <p:spPr/>
        <p:txBody>
          <a:bodyPr/>
          <a:lstStyle/>
          <a:p>
            <a:pPr>
              <a:defRPr/>
            </a:pPr>
            <a:r>
              <a:rPr lang="en-US" smtClean="0"/>
              <a:t>Teknik Informatika ITS</a:t>
            </a:r>
            <a:endParaRPr lang="en-US"/>
          </a:p>
        </p:txBody>
      </p:sp>
      <p:sp>
        <p:nvSpPr>
          <p:cNvPr id="13" name="Slide Number Placeholder 5"/>
          <p:cNvSpPr>
            <a:spLocks noGrp="1"/>
          </p:cNvSpPr>
          <p:nvPr>
            <p:ph type="sldNum" sz="quarter" idx="12"/>
          </p:nvPr>
        </p:nvSpPr>
        <p:spPr/>
        <p:txBody>
          <a:bodyPr/>
          <a:lstStyle/>
          <a:p>
            <a:pPr>
              <a:defRPr/>
            </a:pPr>
            <a:fld id="{14FCE94A-2DD8-4DE3-8D0A-C56ED3D14B96}" type="slidenum">
              <a:rPr lang="en-US"/>
              <a:pPr>
                <a:defRPr/>
              </a:pPr>
              <a:t>10</a:t>
            </a:fld>
            <a:endParaRPr lang="en-US"/>
          </a:p>
        </p:txBody>
      </p:sp>
      <p:sp>
        <p:nvSpPr>
          <p:cNvPr id="11271" name="Line 4"/>
          <p:cNvSpPr>
            <a:spLocks noChangeShapeType="1"/>
          </p:cNvSpPr>
          <p:nvPr/>
        </p:nvSpPr>
        <p:spPr bwMode="auto">
          <a:xfrm>
            <a:off x="152400" y="609600"/>
            <a:ext cx="8763000" cy="0"/>
          </a:xfrm>
          <a:prstGeom prst="line">
            <a:avLst/>
          </a:prstGeom>
          <a:noFill/>
          <a:ln w="57150">
            <a:solidFill>
              <a:schemeClr val="tx1"/>
            </a:solidFill>
            <a:round/>
            <a:headEnd/>
            <a:tailEnd/>
          </a:ln>
        </p:spPr>
        <p:txBody>
          <a:bodyPr/>
          <a:lstStyle/>
          <a:p>
            <a:endParaRPr lang="en-US"/>
          </a:p>
        </p:txBody>
      </p:sp>
      <p:sp>
        <p:nvSpPr>
          <p:cNvPr id="11272" name="AutoShape 5">
            <a:hlinkClick r:id="rId2" action="ppaction://hlinksldjump" highlightClick="1"/>
          </p:cNvPr>
          <p:cNvSpPr>
            <a:spLocks noChangeArrowheads="1"/>
          </p:cNvSpPr>
          <p:nvPr/>
        </p:nvSpPr>
        <p:spPr bwMode="auto">
          <a:xfrm>
            <a:off x="6172200" y="4267200"/>
            <a:ext cx="228600" cy="152400"/>
          </a:xfrm>
          <a:prstGeom prst="actionButtonForwardNext">
            <a:avLst/>
          </a:prstGeom>
          <a:solidFill>
            <a:srgbClr val="00CCFF"/>
          </a:solidFill>
          <a:ln w="9525">
            <a:solidFill>
              <a:schemeClr val="tx1"/>
            </a:solidFill>
            <a:miter lim="800000"/>
            <a:headEnd/>
            <a:tailEnd/>
          </a:ln>
        </p:spPr>
        <p:txBody>
          <a:bodyPr wrap="none" anchor="ctr"/>
          <a:lstStyle/>
          <a:p>
            <a:endParaRPr lang="en-US"/>
          </a:p>
        </p:txBody>
      </p:sp>
      <p:sp>
        <p:nvSpPr>
          <p:cNvPr id="11273" name="AutoShape 6">
            <a:hlinkClick r:id="rId3" action="ppaction://hlinksldjump" highlightClick="1"/>
          </p:cNvPr>
          <p:cNvSpPr>
            <a:spLocks noChangeArrowheads="1"/>
          </p:cNvSpPr>
          <p:nvPr/>
        </p:nvSpPr>
        <p:spPr bwMode="auto">
          <a:xfrm>
            <a:off x="7696200" y="4800600"/>
            <a:ext cx="228600" cy="152400"/>
          </a:xfrm>
          <a:prstGeom prst="actionButtonForwardNext">
            <a:avLst/>
          </a:prstGeom>
          <a:solidFill>
            <a:srgbClr val="00CCFF"/>
          </a:solidFill>
          <a:ln w="9525">
            <a:solidFill>
              <a:schemeClr val="tx1"/>
            </a:solidFill>
            <a:miter lim="800000"/>
            <a:headEnd/>
            <a:tailEnd/>
          </a:ln>
        </p:spPr>
        <p:txBody>
          <a:bodyPr wrap="none" anchor="ctr"/>
          <a:lstStyle/>
          <a:p>
            <a:endParaRPr lang="en-US"/>
          </a:p>
        </p:txBody>
      </p:sp>
      <p:sp>
        <p:nvSpPr>
          <p:cNvPr id="11274" name="AutoShape 7">
            <a:hlinkClick r:id="rId4" action="ppaction://hlinksldjump" highlightClick="1"/>
          </p:cNvPr>
          <p:cNvSpPr>
            <a:spLocks noChangeArrowheads="1"/>
          </p:cNvSpPr>
          <p:nvPr/>
        </p:nvSpPr>
        <p:spPr bwMode="auto">
          <a:xfrm>
            <a:off x="7162800" y="5105400"/>
            <a:ext cx="228600" cy="152400"/>
          </a:xfrm>
          <a:prstGeom prst="actionButtonForwardNext">
            <a:avLst/>
          </a:prstGeom>
          <a:solidFill>
            <a:srgbClr val="00CCFF"/>
          </a:solidFill>
          <a:ln w="9525">
            <a:solidFill>
              <a:schemeClr val="tx1"/>
            </a:solidFill>
            <a:miter lim="800000"/>
            <a:headEnd/>
            <a:tailEnd/>
          </a:ln>
        </p:spPr>
        <p:txBody>
          <a:bodyPr wrap="none" anchor="ctr"/>
          <a:lstStyle/>
          <a:p>
            <a:endParaRPr lang="en-US"/>
          </a:p>
        </p:txBody>
      </p:sp>
      <p:sp>
        <p:nvSpPr>
          <p:cNvPr id="11275" name="AutoShape 8">
            <a:hlinkClick r:id="rId5" action="ppaction://hlinksldjump" highlightClick="1"/>
          </p:cNvPr>
          <p:cNvSpPr>
            <a:spLocks noChangeArrowheads="1"/>
          </p:cNvSpPr>
          <p:nvPr/>
        </p:nvSpPr>
        <p:spPr bwMode="auto">
          <a:xfrm>
            <a:off x="3733800" y="2057400"/>
            <a:ext cx="228600" cy="152400"/>
          </a:xfrm>
          <a:prstGeom prst="actionButtonForwardNext">
            <a:avLst/>
          </a:prstGeom>
          <a:solidFill>
            <a:srgbClr val="00CCFF"/>
          </a:solidFill>
          <a:ln w="9525">
            <a:solidFill>
              <a:schemeClr val="tx1"/>
            </a:solidFill>
            <a:miter lim="800000"/>
            <a:headEnd/>
            <a:tailEnd/>
          </a:ln>
        </p:spPr>
        <p:txBody>
          <a:bodyPr wrap="none" anchor="ctr"/>
          <a:lstStyle/>
          <a:p>
            <a:endParaRPr lang="en-US"/>
          </a:p>
        </p:txBody>
      </p:sp>
      <p:sp>
        <p:nvSpPr>
          <p:cNvPr id="11276" name="AutoShape 9">
            <a:hlinkClick r:id="rId6" action="ppaction://hlinksldjump" highlightClick="1"/>
          </p:cNvPr>
          <p:cNvSpPr>
            <a:spLocks noChangeArrowheads="1"/>
          </p:cNvSpPr>
          <p:nvPr/>
        </p:nvSpPr>
        <p:spPr bwMode="auto">
          <a:xfrm>
            <a:off x="6477000" y="5334000"/>
            <a:ext cx="228600" cy="152400"/>
          </a:xfrm>
          <a:prstGeom prst="actionButtonForwardNext">
            <a:avLst/>
          </a:prstGeom>
          <a:solidFill>
            <a:srgbClr val="00CCFF"/>
          </a:solidFill>
          <a:ln w="9525">
            <a:solidFill>
              <a:schemeClr val="tx1"/>
            </a:solidFill>
            <a:miter lim="800000"/>
            <a:headEnd/>
            <a:tailEnd/>
          </a:ln>
        </p:spPr>
        <p:txBody>
          <a:bodyPr wrap="none" anchor="ctr"/>
          <a:lstStyle/>
          <a:p>
            <a:endParaRPr lang="en-US"/>
          </a:p>
        </p:txBody>
      </p:sp>
      <p:sp>
        <p:nvSpPr>
          <p:cNvPr id="11277" name="AutoShape 10">
            <a:hlinkClick r:id="rId7" action="ppaction://hlinksldjump" highlightClick="1"/>
          </p:cNvPr>
          <p:cNvSpPr>
            <a:spLocks noChangeArrowheads="1"/>
          </p:cNvSpPr>
          <p:nvPr/>
        </p:nvSpPr>
        <p:spPr bwMode="auto">
          <a:xfrm>
            <a:off x="8610600" y="152400"/>
            <a:ext cx="304800" cy="228600"/>
          </a:xfrm>
          <a:prstGeom prst="actionButtonBackPrevious">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ransition advTm="2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2400" y="76200"/>
            <a:ext cx="8763000" cy="457200"/>
          </a:xfrm>
        </p:spPr>
        <p:txBody>
          <a:bodyPr rtlCol="0">
            <a:normAutofit fontScale="90000"/>
          </a:bodyPr>
          <a:lstStyle/>
          <a:p>
            <a:pPr algn="l" eaLnBrk="1" fontAlgn="auto" hangingPunct="1">
              <a:spcAft>
                <a:spcPts val="0"/>
              </a:spcAft>
              <a:defRPr/>
            </a:pPr>
            <a:r>
              <a:rPr lang="en-US" sz="3600" b="1" smtClean="0">
                <a:latin typeface="Comic Sans MS" pitchFamily="66" charset="0"/>
              </a:rPr>
              <a:t>KLASIFIKASI GRAMMAR</a:t>
            </a:r>
            <a:r>
              <a:rPr lang="en-US" sz="4000" b="1" smtClean="0">
                <a:latin typeface="Comic Sans MS" pitchFamily="66" charset="0"/>
              </a:rPr>
              <a:t> </a:t>
            </a:r>
            <a:r>
              <a:rPr lang="en-US" sz="2000" b="1" smtClean="0">
                <a:solidFill>
                  <a:schemeClr val="tx1">
                    <a:lumMod val="50000"/>
                    <a:lumOff val="50000"/>
                  </a:schemeClr>
                </a:solidFill>
                <a:latin typeface="Comic Sans MS" pitchFamily="66" charset="0"/>
              </a:rPr>
              <a:t>(2)</a:t>
            </a:r>
          </a:p>
        </p:txBody>
      </p:sp>
      <p:sp>
        <p:nvSpPr>
          <p:cNvPr id="12291" name="Rectangle 3"/>
          <p:cNvSpPr>
            <a:spLocks noGrp="1" noChangeArrowheads="1"/>
          </p:cNvSpPr>
          <p:nvPr>
            <p:ph idx="1"/>
          </p:nvPr>
        </p:nvSpPr>
        <p:spPr>
          <a:xfrm>
            <a:off x="304800" y="1143000"/>
            <a:ext cx="8382000" cy="5029200"/>
          </a:xfrm>
        </p:spPr>
        <p:txBody>
          <a:bodyPr/>
          <a:lstStyle/>
          <a:p>
            <a:pPr marL="0" indent="0" eaLnBrk="1" hangingPunct="1">
              <a:lnSpc>
                <a:spcPct val="80000"/>
              </a:lnSpc>
              <a:buFont typeface="Wingdings" pitchFamily="2" charset="2"/>
              <a:buNone/>
              <a:tabLst>
                <a:tab pos="288925" algn="l"/>
              </a:tabLst>
            </a:pPr>
            <a:r>
              <a:rPr lang="en-US" sz="2000" b="1" smtClean="0">
                <a:solidFill>
                  <a:srgbClr val="FF0000"/>
                </a:solidFill>
                <a:latin typeface="Comic Sans MS" pitchFamily="66" charset="0"/>
                <a:cs typeface="Lucida Sans Unicode" pitchFamily="34" charset="0"/>
                <a:sym typeface="Symbol" pitchFamily="18" charset="2"/>
              </a:rPr>
              <a:t>Backus-Naur Form (BNF)</a:t>
            </a:r>
          </a:p>
          <a:p>
            <a:pPr marL="0" indent="0" eaLnBrk="1" hangingPunct="1">
              <a:lnSpc>
                <a:spcPct val="80000"/>
              </a:lnSpc>
              <a:buFont typeface="Wingdings" pitchFamily="2" charset="2"/>
              <a:buNone/>
              <a:tabLst>
                <a:tab pos="288925" algn="l"/>
              </a:tabLst>
            </a:pPr>
            <a:endParaRPr lang="en-US" sz="2000" b="1" smtClean="0">
              <a:latin typeface="Comic Sans MS" pitchFamily="66" charset="0"/>
              <a:cs typeface="Lucida Sans Unicode" pitchFamily="34" charset="0"/>
              <a:sym typeface="Symbol" pitchFamily="18" charset="2"/>
            </a:endParaRPr>
          </a:p>
          <a:p>
            <a:pPr marL="0" indent="0" eaLnBrk="1" hangingPunct="1">
              <a:lnSpc>
                <a:spcPct val="80000"/>
              </a:lnSpc>
              <a:buFont typeface="Wingdings" pitchFamily="2" charset="2"/>
              <a:buNone/>
              <a:tabLst>
                <a:tab pos="288925" algn="l"/>
              </a:tabLst>
            </a:pPr>
            <a:r>
              <a:rPr lang="en-US" sz="2000" b="1" smtClean="0">
                <a:latin typeface="Comic Sans MS" pitchFamily="66" charset="0"/>
                <a:cs typeface="Lucida Sans Unicode" pitchFamily="34" charset="0"/>
                <a:sym typeface="Symbol" pitchFamily="18" charset="2"/>
              </a:rPr>
              <a:t>		Non-terminal	ditulis	</a:t>
            </a:r>
            <a:r>
              <a:rPr lang="en-US" sz="2000" b="1" smtClean="0">
                <a:solidFill>
                  <a:srgbClr val="FF0000"/>
                </a:solidFill>
                <a:latin typeface="Comic Sans MS" pitchFamily="66" charset="0"/>
                <a:cs typeface="Lucida Sans Unicode" pitchFamily="34" charset="0"/>
                <a:sym typeface="Symbol" pitchFamily="18" charset="2"/>
              </a:rPr>
              <a:t>&lt;non-terminal&gt;</a:t>
            </a:r>
          </a:p>
          <a:p>
            <a:pPr marL="0" indent="0" eaLnBrk="1" hangingPunct="1">
              <a:lnSpc>
                <a:spcPct val="80000"/>
              </a:lnSpc>
              <a:buFont typeface="Wingdings" pitchFamily="2" charset="2"/>
              <a:buNone/>
              <a:tabLst>
                <a:tab pos="288925" algn="l"/>
              </a:tabLst>
            </a:pPr>
            <a:r>
              <a:rPr lang="en-US" sz="2000" b="1" smtClean="0">
                <a:latin typeface="Comic Sans MS" pitchFamily="66" charset="0"/>
                <a:cs typeface="Lucida Sans Unicode" pitchFamily="34" charset="0"/>
                <a:sym typeface="Symbol" pitchFamily="18" charset="2"/>
              </a:rPr>
              <a:t>		Terminal	ditulis	</a:t>
            </a:r>
            <a:r>
              <a:rPr lang="en-US" sz="2000" b="1" smtClean="0">
                <a:solidFill>
                  <a:srgbClr val="FF0000"/>
                </a:solidFill>
                <a:latin typeface="Comic Sans MS" pitchFamily="66" charset="0"/>
                <a:cs typeface="Lucida Sans Unicode" pitchFamily="34" charset="0"/>
                <a:sym typeface="Symbol" pitchFamily="18" charset="2"/>
              </a:rPr>
              <a:t>terminal</a:t>
            </a:r>
          </a:p>
          <a:p>
            <a:pPr marL="0" indent="0" eaLnBrk="1" hangingPunct="1">
              <a:lnSpc>
                <a:spcPct val="80000"/>
              </a:lnSpc>
              <a:buFont typeface="Wingdings" pitchFamily="2" charset="2"/>
              <a:buNone/>
              <a:tabLst>
                <a:tab pos="288925" algn="l"/>
              </a:tabLst>
            </a:pPr>
            <a:r>
              <a:rPr lang="en-US" sz="2000" b="1" smtClean="0">
                <a:latin typeface="Comic Sans MS" pitchFamily="66" charset="0"/>
                <a:cs typeface="Lucida Sans Unicode" pitchFamily="34" charset="0"/>
                <a:sym typeface="Symbol" pitchFamily="18" charset="2"/>
              </a:rPr>
              <a:t>		Simbol  “  ”	ditulis	</a:t>
            </a:r>
            <a:r>
              <a:rPr lang="en-US" sz="2000" b="1" smtClean="0">
                <a:solidFill>
                  <a:srgbClr val="FF0000"/>
                </a:solidFill>
                <a:latin typeface="Comic Sans MS" pitchFamily="66" charset="0"/>
                <a:cs typeface="Lucida Sans Unicode" pitchFamily="34" charset="0"/>
                <a:sym typeface="Symbol" pitchFamily="18" charset="2"/>
              </a:rPr>
              <a:t>::=</a:t>
            </a:r>
          </a:p>
          <a:p>
            <a:pPr marL="0" indent="0" eaLnBrk="1" hangingPunct="1">
              <a:lnSpc>
                <a:spcPct val="80000"/>
              </a:lnSpc>
              <a:buFont typeface="Wingdings" pitchFamily="2" charset="2"/>
              <a:buNone/>
              <a:tabLst>
                <a:tab pos="288925" algn="l"/>
              </a:tabLst>
            </a:pPr>
            <a:endParaRPr lang="en-US" sz="2000" b="1" smtClean="0">
              <a:solidFill>
                <a:srgbClr val="FF0000"/>
              </a:solidFill>
              <a:latin typeface="Comic Sans MS" pitchFamily="66" charset="0"/>
              <a:cs typeface="Lucida Sans Unicode" pitchFamily="34" charset="0"/>
              <a:sym typeface="Symbol" pitchFamily="18" charset="2"/>
            </a:endParaRPr>
          </a:p>
          <a:p>
            <a:pPr marL="0" indent="0" eaLnBrk="1" hangingPunct="1">
              <a:lnSpc>
                <a:spcPct val="80000"/>
              </a:lnSpc>
              <a:buFont typeface="Wingdings" pitchFamily="2" charset="2"/>
              <a:buNone/>
              <a:tabLst>
                <a:tab pos="288925" algn="l"/>
              </a:tabLst>
            </a:pPr>
            <a:endParaRPr lang="en-US" sz="2000" b="1" smtClean="0">
              <a:solidFill>
                <a:srgbClr val="FF0000"/>
              </a:solidFill>
              <a:latin typeface="Comic Sans MS" pitchFamily="66" charset="0"/>
              <a:cs typeface="Lucida Sans Unicode" pitchFamily="34" charset="0"/>
              <a:sym typeface="Symbol" pitchFamily="18" charset="2"/>
            </a:endParaRPr>
          </a:p>
          <a:p>
            <a:pPr marL="0" indent="0" eaLnBrk="1" hangingPunct="1">
              <a:lnSpc>
                <a:spcPct val="80000"/>
              </a:lnSpc>
              <a:buFont typeface="Wingdings" pitchFamily="2" charset="2"/>
              <a:buNone/>
              <a:tabLst>
                <a:tab pos="288925" algn="l"/>
              </a:tabLst>
            </a:pPr>
            <a:r>
              <a:rPr lang="en-US" sz="2000" b="1" smtClean="0">
                <a:solidFill>
                  <a:srgbClr val="0000CC"/>
                </a:solidFill>
                <a:latin typeface="Comic Sans MS" pitchFamily="66" charset="0"/>
                <a:cs typeface="Lucida Sans Unicode" pitchFamily="34" charset="0"/>
                <a:sym typeface="Symbol" pitchFamily="18" charset="2"/>
              </a:rPr>
              <a:t>Contoh:</a:t>
            </a:r>
          </a:p>
          <a:p>
            <a:pPr marL="0" indent="0" eaLnBrk="1" hangingPunct="1">
              <a:lnSpc>
                <a:spcPct val="80000"/>
              </a:lnSpc>
              <a:buFont typeface="Wingdings" pitchFamily="2" charset="2"/>
              <a:buNone/>
              <a:tabLst>
                <a:tab pos="288925" algn="l"/>
              </a:tabLst>
            </a:pPr>
            <a:r>
              <a:rPr lang="en-US" sz="2000" b="1" smtClean="0">
                <a:latin typeface="Comic Sans MS" pitchFamily="66" charset="0"/>
                <a:cs typeface="Lucida Sans Unicode" pitchFamily="34" charset="0"/>
                <a:sym typeface="Symbol" pitchFamily="18" charset="2"/>
              </a:rPr>
              <a:t>Grammar bahasa Pascal yang kali pertama ditulis oleh Niclaus Wirth menggunakan format BNF.</a:t>
            </a:r>
          </a:p>
          <a:p>
            <a:pPr marL="0" indent="0" eaLnBrk="1" hangingPunct="1">
              <a:lnSpc>
                <a:spcPct val="80000"/>
              </a:lnSpc>
              <a:buFont typeface="Wingdings" pitchFamily="2" charset="2"/>
              <a:buNone/>
              <a:tabLst>
                <a:tab pos="288925" algn="l"/>
              </a:tabLst>
            </a:pPr>
            <a:endParaRPr lang="en-US" sz="2000" b="1" smtClean="0">
              <a:latin typeface="Comic Sans MS" pitchFamily="66" charset="0"/>
              <a:cs typeface="Lucida Sans Unicode" pitchFamily="34" charset="0"/>
              <a:sym typeface="Symbol" pitchFamily="18" charset="2"/>
            </a:endParaRPr>
          </a:p>
          <a:p>
            <a:pPr marL="0" indent="0" eaLnBrk="1" hangingPunct="1">
              <a:lnSpc>
                <a:spcPct val="80000"/>
              </a:lnSpc>
              <a:buFont typeface="Wingdings" pitchFamily="2" charset="2"/>
              <a:buNone/>
              <a:tabLst>
                <a:tab pos="288925" algn="l"/>
              </a:tabLst>
            </a:pPr>
            <a:r>
              <a:rPr lang="en-US" sz="2000" b="1" smtClean="0">
                <a:latin typeface="Comic Sans MS" pitchFamily="66" charset="0"/>
                <a:cs typeface="Lucida Sans Unicode" pitchFamily="34" charset="0"/>
                <a:sym typeface="Symbol" pitchFamily="18" charset="2"/>
              </a:rPr>
              <a:t>	&lt;identifier&gt;	::= &lt;letter&gt; | &lt;identifier&gt; &lt;letter&gt; |</a:t>
            </a:r>
          </a:p>
          <a:p>
            <a:pPr marL="0" indent="0" eaLnBrk="1" hangingPunct="1">
              <a:lnSpc>
                <a:spcPct val="80000"/>
              </a:lnSpc>
              <a:buFont typeface="Wingdings" pitchFamily="2" charset="2"/>
              <a:buNone/>
              <a:tabLst>
                <a:tab pos="288925" algn="l"/>
              </a:tabLst>
            </a:pPr>
            <a:r>
              <a:rPr lang="en-US" sz="2000" b="1" smtClean="0">
                <a:latin typeface="Comic Sans MS" pitchFamily="66" charset="0"/>
                <a:cs typeface="Lucida Sans Unicode" pitchFamily="34" charset="0"/>
                <a:sym typeface="Symbol" pitchFamily="18" charset="2"/>
              </a:rPr>
              <a:t>			      &lt;identifier&gt; &lt;digit&gt;</a:t>
            </a:r>
          </a:p>
          <a:p>
            <a:pPr marL="0" indent="0" eaLnBrk="1" hangingPunct="1">
              <a:lnSpc>
                <a:spcPct val="80000"/>
              </a:lnSpc>
              <a:buFont typeface="Wingdings" pitchFamily="2" charset="2"/>
              <a:buNone/>
              <a:tabLst>
                <a:tab pos="288925" algn="l"/>
              </a:tabLst>
            </a:pPr>
            <a:r>
              <a:rPr lang="en-US" sz="2000" b="1" smtClean="0">
                <a:latin typeface="Comic Sans MS" pitchFamily="66" charset="0"/>
                <a:cs typeface="Lucida Sans Unicode" pitchFamily="34" charset="0"/>
                <a:sym typeface="Symbol" pitchFamily="18" charset="2"/>
              </a:rPr>
              <a:t>	&lt;letter&gt;	::=  a | b | c | … | z</a:t>
            </a:r>
          </a:p>
          <a:p>
            <a:pPr marL="0" indent="0" eaLnBrk="1" hangingPunct="1">
              <a:lnSpc>
                <a:spcPct val="80000"/>
              </a:lnSpc>
              <a:buFont typeface="Wingdings" pitchFamily="2" charset="2"/>
              <a:buNone/>
              <a:tabLst>
                <a:tab pos="288925" algn="l"/>
              </a:tabLst>
            </a:pPr>
            <a:r>
              <a:rPr lang="en-US" sz="2000" b="1" smtClean="0">
                <a:latin typeface="Comic Sans MS" pitchFamily="66" charset="0"/>
                <a:cs typeface="Lucida Sans Unicode" pitchFamily="34" charset="0"/>
                <a:sym typeface="Symbol" pitchFamily="18" charset="2"/>
              </a:rPr>
              <a:t>	&lt;digit&gt;	::=  0 | 1 | 2 | … | 9</a:t>
            </a:r>
          </a:p>
          <a:p>
            <a:pPr marL="0" indent="0" eaLnBrk="1" hangingPunct="1">
              <a:lnSpc>
                <a:spcPct val="80000"/>
              </a:lnSpc>
              <a:buFont typeface="Wingdings" pitchFamily="2" charset="2"/>
              <a:buNone/>
              <a:tabLst>
                <a:tab pos="288925" algn="l"/>
              </a:tabLst>
            </a:pPr>
            <a:r>
              <a:rPr lang="en-US" sz="2000" b="1" smtClean="0">
                <a:latin typeface="Comic Sans MS" pitchFamily="66" charset="0"/>
                <a:cs typeface="Lucida Sans Unicode" pitchFamily="34" charset="0"/>
                <a:sym typeface="Symbol" pitchFamily="18" charset="2"/>
              </a:rPr>
              <a:t>	dst…</a:t>
            </a:r>
          </a:p>
        </p:txBody>
      </p:sp>
      <p:sp>
        <p:nvSpPr>
          <p:cNvPr id="5" name="Date Placeholder 3"/>
          <p:cNvSpPr>
            <a:spLocks noGrp="1"/>
          </p:cNvSpPr>
          <p:nvPr>
            <p:ph type="dt" sz="quarter" idx="10"/>
          </p:nvPr>
        </p:nvSpPr>
        <p:spPr/>
        <p:txBody>
          <a:bodyPr/>
          <a:lstStyle/>
          <a:p>
            <a:pPr>
              <a:defRPr/>
            </a:pPr>
            <a:r>
              <a:rPr lang="en-US" smtClean="0"/>
              <a:t>Pertemuan II</a:t>
            </a:r>
            <a:endParaRPr lang="en-US"/>
          </a:p>
        </p:txBody>
      </p:sp>
      <p:sp>
        <p:nvSpPr>
          <p:cNvPr id="6" name="Footer Placeholder 4"/>
          <p:cNvSpPr>
            <a:spLocks noGrp="1"/>
          </p:cNvSpPr>
          <p:nvPr>
            <p:ph type="ftr" sz="quarter" idx="11"/>
          </p:nvPr>
        </p:nvSpPr>
        <p:spPr/>
        <p:txBody>
          <a:bodyPr/>
          <a:lstStyle/>
          <a:p>
            <a:pPr>
              <a:defRPr/>
            </a:pPr>
            <a:r>
              <a:rPr lang="en-US" smtClean="0"/>
              <a:t>Teknik Informatika ITS</a:t>
            </a:r>
            <a:endParaRPr lang="en-US"/>
          </a:p>
        </p:txBody>
      </p:sp>
      <p:sp>
        <p:nvSpPr>
          <p:cNvPr id="7" name="Slide Number Placeholder 5"/>
          <p:cNvSpPr>
            <a:spLocks noGrp="1"/>
          </p:cNvSpPr>
          <p:nvPr>
            <p:ph type="sldNum" sz="quarter" idx="12"/>
          </p:nvPr>
        </p:nvSpPr>
        <p:spPr/>
        <p:txBody>
          <a:bodyPr/>
          <a:lstStyle/>
          <a:p>
            <a:pPr>
              <a:defRPr/>
            </a:pPr>
            <a:fld id="{F3C14400-CEA0-45E5-8FFE-B06353395E5E}" type="slidenum">
              <a:rPr lang="en-US"/>
              <a:pPr>
                <a:defRPr/>
              </a:pPr>
              <a:t>11</a:t>
            </a:fld>
            <a:endParaRPr lang="en-US"/>
          </a:p>
        </p:txBody>
      </p:sp>
      <p:sp>
        <p:nvSpPr>
          <p:cNvPr id="12295" name="Line 4"/>
          <p:cNvSpPr>
            <a:spLocks noChangeShapeType="1"/>
          </p:cNvSpPr>
          <p:nvPr/>
        </p:nvSpPr>
        <p:spPr bwMode="auto">
          <a:xfrm>
            <a:off x="304800" y="685800"/>
            <a:ext cx="8534400" cy="0"/>
          </a:xfrm>
          <a:prstGeom prst="line">
            <a:avLst/>
          </a:prstGeom>
          <a:noFill/>
          <a:ln w="57150">
            <a:solidFill>
              <a:schemeClr val="tx1"/>
            </a:solidFill>
            <a:round/>
            <a:headEnd/>
            <a:tailEnd/>
          </a:ln>
        </p:spPr>
        <p:txBody>
          <a:bodyPr/>
          <a:lstStyle/>
          <a:p>
            <a:endParaRPr lang="en-US"/>
          </a:p>
        </p:txBody>
      </p:sp>
    </p:spTree>
  </p:cSld>
  <p:clrMapOvr>
    <a:masterClrMapping/>
  </p:clrMapOvr>
  <p:transition advTm="64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6200" y="76200"/>
            <a:ext cx="8763000" cy="457200"/>
          </a:xfrm>
        </p:spPr>
        <p:txBody>
          <a:bodyPr rtlCol="0">
            <a:normAutofit fontScale="90000"/>
          </a:bodyPr>
          <a:lstStyle/>
          <a:p>
            <a:pPr algn="l" eaLnBrk="1" fontAlgn="auto" hangingPunct="1">
              <a:spcAft>
                <a:spcPts val="0"/>
              </a:spcAft>
              <a:defRPr/>
            </a:pPr>
            <a:r>
              <a:rPr lang="en-US" sz="3600" b="1" smtClean="0">
                <a:latin typeface="Comic Sans MS" pitchFamily="66" charset="0"/>
              </a:rPr>
              <a:t>KLASIFIKASI GRAMMAR</a:t>
            </a:r>
            <a:r>
              <a:rPr lang="en-US" sz="4000" b="1" smtClean="0">
                <a:latin typeface="Comic Sans MS" pitchFamily="66" charset="0"/>
              </a:rPr>
              <a:t> </a:t>
            </a:r>
            <a:r>
              <a:rPr lang="en-US" sz="2000" b="1" smtClean="0">
                <a:solidFill>
                  <a:schemeClr val="tx1">
                    <a:lumMod val="50000"/>
                    <a:lumOff val="50000"/>
                  </a:schemeClr>
                </a:solidFill>
                <a:latin typeface="Comic Sans MS" pitchFamily="66" charset="0"/>
              </a:rPr>
              <a:t>(4)</a:t>
            </a:r>
          </a:p>
        </p:txBody>
      </p:sp>
      <p:sp>
        <p:nvSpPr>
          <p:cNvPr id="14339" name="Rectangle 3"/>
          <p:cNvSpPr>
            <a:spLocks noGrp="1" noChangeArrowheads="1"/>
          </p:cNvSpPr>
          <p:nvPr>
            <p:ph idx="1"/>
          </p:nvPr>
        </p:nvSpPr>
        <p:spPr>
          <a:xfrm>
            <a:off x="304800" y="990600"/>
            <a:ext cx="8382000" cy="5029200"/>
          </a:xfrm>
        </p:spPr>
        <p:txBody>
          <a:bodyPr/>
          <a:lstStyle/>
          <a:p>
            <a:pPr marL="0" indent="0" eaLnBrk="1" hangingPunct="1">
              <a:lnSpc>
                <a:spcPct val="80000"/>
              </a:lnSpc>
              <a:buFont typeface="Wingdings" pitchFamily="2" charset="2"/>
              <a:buNone/>
              <a:tabLst>
                <a:tab pos="288925" algn="l"/>
              </a:tabLst>
            </a:pPr>
            <a:r>
              <a:rPr lang="en-US" sz="2800" b="1" smtClean="0">
                <a:latin typeface="Comic Sans MS" pitchFamily="66" charset="0"/>
                <a:cs typeface="Lucida Sans Unicode" pitchFamily="34" charset="0"/>
                <a:sym typeface="Symbol" pitchFamily="18" charset="2"/>
              </a:rPr>
              <a:t>Grammar Klas 0  :  </a:t>
            </a:r>
            <a:r>
              <a:rPr lang="en-US" sz="2800" b="1" smtClean="0">
                <a:solidFill>
                  <a:srgbClr val="FF0000"/>
                </a:solidFill>
                <a:latin typeface="Comic Sans MS" pitchFamily="66" charset="0"/>
                <a:cs typeface="Lucida Sans Unicode" pitchFamily="34" charset="0"/>
                <a:sym typeface="Symbol" pitchFamily="18" charset="2"/>
              </a:rPr>
              <a:t>Unrestricted Grammar</a:t>
            </a:r>
          </a:p>
          <a:p>
            <a:pPr marL="0" indent="0" eaLnBrk="1" hangingPunct="1">
              <a:lnSpc>
                <a:spcPct val="80000"/>
              </a:lnSpc>
              <a:buFont typeface="Wingdings" pitchFamily="2" charset="2"/>
              <a:buNone/>
              <a:tabLst>
                <a:tab pos="288925" algn="l"/>
              </a:tabLst>
            </a:pPr>
            <a:r>
              <a:rPr lang="en-US" sz="2000" smtClean="0">
                <a:latin typeface="Comic Sans MS" pitchFamily="66" charset="0"/>
                <a:cs typeface="Lucida Sans Unicode" pitchFamily="34" charset="0"/>
                <a:sym typeface="Symbol" pitchFamily="18" charset="2"/>
              </a:rPr>
              <a:t>Aturan-aturan sintaktik (productions) yang digunakan untuk membentuk kalimat tidak mempunyai batasan yang jelas.</a:t>
            </a:r>
          </a:p>
          <a:p>
            <a:pPr marL="0" indent="0" eaLnBrk="1" hangingPunct="1">
              <a:lnSpc>
                <a:spcPct val="80000"/>
              </a:lnSpc>
              <a:buFont typeface="Wingdings" pitchFamily="2" charset="2"/>
              <a:buNone/>
              <a:tabLst>
                <a:tab pos="288925" algn="l"/>
              </a:tabLst>
            </a:pPr>
            <a:endParaRPr lang="en-US" sz="2000" smtClean="0">
              <a:latin typeface="Comic Sans MS" pitchFamily="66" charset="0"/>
              <a:cs typeface="Lucida Sans Unicode" pitchFamily="34" charset="0"/>
              <a:sym typeface="Symbol" pitchFamily="18" charset="2"/>
            </a:endParaRPr>
          </a:p>
          <a:p>
            <a:pPr marL="0" indent="0" eaLnBrk="1" hangingPunct="1">
              <a:lnSpc>
                <a:spcPct val="80000"/>
              </a:lnSpc>
              <a:buFont typeface="Wingdings" pitchFamily="2" charset="2"/>
              <a:buNone/>
              <a:tabLst>
                <a:tab pos="288925" algn="l"/>
              </a:tabLst>
            </a:pPr>
            <a:endParaRPr lang="en-US" sz="2000" smtClean="0">
              <a:latin typeface="Comic Sans MS" pitchFamily="66" charset="0"/>
              <a:cs typeface="Lucida Sans Unicode" pitchFamily="34" charset="0"/>
              <a:sym typeface="Symbol" pitchFamily="18" charset="2"/>
            </a:endParaRPr>
          </a:p>
          <a:p>
            <a:pPr marL="0" indent="0" eaLnBrk="1" hangingPunct="1">
              <a:lnSpc>
                <a:spcPct val="80000"/>
              </a:lnSpc>
              <a:buFont typeface="Wingdings" pitchFamily="2" charset="2"/>
              <a:buNone/>
              <a:tabLst>
                <a:tab pos="288925" algn="l"/>
              </a:tabLst>
            </a:pPr>
            <a:r>
              <a:rPr lang="en-US" sz="2000" smtClean="0">
                <a:solidFill>
                  <a:srgbClr val="0000CC"/>
                </a:solidFill>
                <a:latin typeface="Comic Sans MS" pitchFamily="66" charset="0"/>
                <a:cs typeface="Lucida Sans Unicode" pitchFamily="34" charset="0"/>
                <a:sym typeface="Symbol" pitchFamily="18" charset="2"/>
              </a:rPr>
              <a:t>Contoh :</a:t>
            </a:r>
          </a:p>
          <a:p>
            <a:pPr marL="0" indent="0" eaLnBrk="1" hangingPunct="1">
              <a:lnSpc>
                <a:spcPct val="80000"/>
              </a:lnSpc>
              <a:buFont typeface="Wingdings" pitchFamily="2" charset="2"/>
              <a:buNone/>
              <a:tabLst>
                <a:tab pos="288925" algn="l"/>
              </a:tabLst>
            </a:pPr>
            <a:r>
              <a:rPr lang="en-US" sz="2000" smtClean="0">
                <a:latin typeface="Comic Sans MS" pitchFamily="66" charset="0"/>
                <a:cs typeface="Lucida Sans Unicode" pitchFamily="34" charset="0"/>
                <a:sym typeface="Symbol" pitchFamily="18" charset="2"/>
              </a:rPr>
              <a:t>G = ({S, A, B, C, D}, {a, b}, S, ), dengan  adalah :</a:t>
            </a:r>
          </a:p>
          <a:p>
            <a:pPr marL="0" indent="0" eaLnBrk="1" hangingPunct="1">
              <a:lnSpc>
                <a:spcPct val="80000"/>
              </a:lnSpc>
              <a:buFont typeface="Wingdings" pitchFamily="2" charset="2"/>
              <a:buNone/>
              <a:tabLst>
                <a:tab pos="288925" algn="l"/>
              </a:tabLst>
            </a:pPr>
            <a:endParaRPr lang="en-US" sz="2000" smtClean="0">
              <a:latin typeface="Comic Sans MS" pitchFamily="66" charset="0"/>
              <a:cs typeface="Lucida Sans Unicode" pitchFamily="34" charset="0"/>
              <a:sym typeface="Symbol" pitchFamily="18" charset="2"/>
            </a:endParaRPr>
          </a:p>
          <a:p>
            <a:pPr marL="0" indent="0" eaLnBrk="1" hangingPunct="1">
              <a:lnSpc>
                <a:spcPct val="80000"/>
              </a:lnSpc>
              <a:buFont typeface="Wingdings" pitchFamily="2" charset="2"/>
              <a:buNone/>
              <a:tabLst>
                <a:tab pos="288925" algn="l"/>
              </a:tabLst>
            </a:pPr>
            <a:r>
              <a:rPr lang="en-US" sz="2000" smtClean="0">
                <a:latin typeface="Comic Sans MS" pitchFamily="66" charset="0"/>
                <a:cs typeface="Lucida Sans Unicode" pitchFamily="34" charset="0"/>
                <a:sym typeface="Symbol" pitchFamily="18" charset="2"/>
              </a:rPr>
              <a:t>S  CD		Aa  aA	C  e</a:t>
            </a:r>
          </a:p>
          <a:p>
            <a:pPr marL="0" indent="0" eaLnBrk="1" hangingPunct="1">
              <a:lnSpc>
                <a:spcPct val="80000"/>
              </a:lnSpc>
              <a:buFont typeface="Wingdings" pitchFamily="2" charset="2"/>
              <a:buNone/>
              <a:tabLst>
                <a:tab pos="288925" algn="l"/>
              </a:tabLst>
            </a:pPr>
            <a:r>
              <a:rPr lang="en-US" sz="2000" smtClean="0">
                <a:latin typeface="Comic Sans MS" pitchFamily="66" charset="0"/>
                <a:cs typeface="Lucida Sans Unicode" pitchFamily="34" charset="0"/>
                <a:sym typeface="Symbol" pitchFamily="18" charset="2"/>
              </a:rPr>
              <a:t>C  aCA | bCB		Ab  bA	D  e</a:t>
            </a:r>
          </a:p>
          <a:p>
            <a:pPr marL="0" indent="0" eaLnBrk="1" hangingPunct="1">
              <a:lnSpc>
                <a:spcPct val="80000"/>
              </a:lnSpc>
              <a:buFont typeface="Wingdings" pitchFamily="2" charset="2"/>
              <a:buNone/>
              <a:tabLst>
                <a:tab pos="288925" algn="l"/>
              </a:tabLst>
            </a:pPr>
            <a:r>
              <a:rPr lang="en-US" sz="2000" smtClean="0">
                <a:latin typeface="Comic Sans MS" pitchFamily="66" charset="0"/>
                <a:cs typeface="Lucida Sans Unicode" pitchFamily="34" charset="0"/>
                <a:sym typeface="Symbol" pitchFamily="18" charset="2"/>
              </a:rPr>
              <a:t>AD  aD		Ba  aB</a:t>
            </a:r>
          </a:p>
          <a:p>
            <a:pPr marL="0" indent="0" eaLnBrk="1" hangingPunct="1">
              <a:lnSpc>
                <a:spcPct val="80000"/>
              </a:lnSpc>
              <a:buFont typeface="Wingdings" pitchFamily="2" charset="2"/>
              <a:buNone/>
              <a:tabLst>
                <a:tab pos="288925" algn="l"/>
              </a:tabLst>
            </a:pPr>
            <a:r>
              <a:rPr lang="en-US" sz="2000" smtClean="0">
                <a:latin typeface="Comic Sans MS" pitchFamily="66" charset="0"/>
                <a:cs typeface="Lucida Sans Unicode" pitchFamily="34" charset="0"/>
                <a:sym typeface="Symbol" pitchFamily="18" charset="2"/>
              </a:rPr>
              <a:t>BD  bD		Bb  bB</a:t>
            </a:r>
          </a:p>
          <a:p>
            <a:pPr marL="0" indent="0" eaLnBrk="1" hangingPunct="1">
              <a:lnSpc>
                <a:spcPct val="80000"/>
              </a:lnSpc>
              <a:buFont typeface="Wingdings" pitchFamily="2" charset="2"/>
              <a:buNone/>
              <a:tabLst>
                <a:tab pos="288925" algn="l"/>
              </a:tabLst>
            </a:pPr>
            <a:endParaRPr lang="en-US" sz="2000" smtClean="0">
              <a:latin typeface="Comic Sans MS" pitchFamily="66" charset="0"/>
              <a:cs typeface="Lucida Sans Unicode" pitchFamily="34" charset="0"/>
              <a:sym typeface="Symbol" pitchFamily="18" charset="2"/>
            </a:endParaRPr>
          </a:p>
          <a:p>
            <a:pPr marL="0" indent="0" eaLnBrk="1" hangingPunct="1">
              <a:lnSpc>
                <a:spcPct val="80000"/>
              </a:lnSpc>
              <a:buFont typeface="Wingdings" pitchFamily="2" charset="2"/>
              <a:buNone/>
              <a:tabLst>
                <a:tab pos="288925" algn="l"/>
              </a:tabLst>
            </a:pPr>
            <a:r>
              <a:rPr lang="en-US" sz="2000" smtClean="0">
                <a:latin typeface="Comic Sans MS" pitchFamily="66" charset="0"/>
                <a:cs typeface="Lucida Sans Unicode" pitchFamily="34" charset="0"/>
                <a:sym typeface="Symbol" pitchFamily="18" charset="2"/>
              </a:rPr>
              <a:t>Bahasa yang didefinisikan grammar di atas adalah :</a:t>
            </a:r>
          </a:p>
          <a:p>
            <a:pPr marL="0" indent="0" eaLnBrk="1" hangingPunct="1">
              <a:lnSpc>
                <a:spcPct val="80000"/>
              </a:lnSpc>
              <a:buFont typeface="Wingdings" pitchFamily="2" charset="2"/>
              <a:buNone/>
              <a:tabLst>
                <a:tab pos="288925" algn="l"/>
              </a:tabLst>
            </a:pPr>
            <a:r>
              <a:rPr lang="en-US" sz="2000" smtClean="0">
                <a:latin typeface="Comic Sans MS" pitchFamily="66" charset="0"/>
                <a:cs typeface="Lucida Sans Unicode" pitchFamily="34" charset="0"/>
                <a:sym typeface="Symbol" pitchFamily="18" charset="2"/>
              </a:rPr>
              <a:t>	</a:t>
            </a:r>
          </a:p>
          <a:p>
            <a:pPr marL="0" indent="0" eaLnBrk="1" hangingPunct="1">
              <a:lnSpc>
                <a:spcPct val="80000"/>
              </a:lnSpc>
              <a:buFont typeface="Wingdings" pitchFamily="2" charset="2"/>
              <a:buNone/>
              <a:tabLst>
                <a:tab pos="288925" algn="l"/>
              </a:tabLst>
            </a:pPr>
            <a:r>
              <a:rPr lang="en-US" sz="2000" smtClean="0">
                <a:latin typeface="Comic Sans MS" pitchFamily="66" charset="0"/>
                <a:cs typeface="Lucida Sans Unicode" pitchFamily="34" charset="0"/>
                <a:sym typeface="Symbol" pitchFamily="18" charset="2"/>
              </a:rPr>
              <a:t>			L(G) = { ww | w  {a, b}}</a:t>
            </a:r>
          </a:p>
        </p:txBody>
      </p:sp>
      <p:sp>
        <p:nvSpPr>
          <p:cNvPr id="6" name="Date Placeholder 3"/>
          <p:cNvSpPr>
            <a:spLocks noGrp="1"/>
          </p:cNvSpPr>
          <p:nvPr>
            <p:ph type="dt" sz="quarter" idx="10"/>
          </p:nvPr>
        </p:nvSpPr>
        <p:spPr/>
        <p:txBody>
          <a:bodyPr/>
          <a:lstStyle/>
          <a:p>
            <a:pPr>
              <a:defRPr/>
            </a:pPr>
            <a:r>
              <a:rPr lang="en-US" smtClean="0"/>
              <a:t>Pertemuan II</a:t>
            </a:r>
            <a:endParaRPr lang="en-US"/>
          </a:p>
        </p:txBody>
      </p:sp>
      <p:sp>
        <p:nvSpPr>
          <p:cNvPr id="7" name="Footer Placeholder 4"/>
          <p:cNvSpPr>
            <a:spLocks noGrp="1"/>
          </p:cNvSpPr>
          <p:nvPr>
            <p:ph type="ftr" sz="quarter" idx="11"/>
          </p:nvPr>
        </p:nvSpPr>
        <p:spPr/>
        <p:txBody>
          <a:bodyPr/>
          <a:lstStyle/>
          <a:p>
            <a:pPr>
              <a:defRPr/>
            </a:pPr>
            <a:r>
              <a:rPr lang="en-US" smtClean="0"/>
              <a:t>Teknik Informatika ITS</a:t>
            </a:r>
            <a:endParaRPr lang="en-US"/>
          </a:p>
        </p:txBody>
      </p:sp>
      <p:sp>
        <p:nvSpPr>
          <p:cNvPr id="8" name="Slide Number Placeholder 5"/>
          <p:cNvSpPr>
            <a:spLocks noGrp="1"/>
          </p:cNvSpPr>
          <p:nvPr>
            <p:ph type="sldNum" sz="quarter" idx="12"/>
          </p:nvPr>
        </p:nvSpPr>
        <p:spPr/>
        <p:txBody>
          <a:bodyPr/>
          <a:lstStyle/>
          <a:p>
            <a:pPr>
              <a:defRPr/>
            </a:pPr>
            <a:fld id="{88B3CA75-EA60-4BA1-B502-E4CFC0267902}" type="slidenum">
              <a:rPr lang="en-US"/>
              <a:pPr>
                <a:defRPr/>
              </a:pPr>
              <a:t>12</a:t>
            </a:fld>
            <a:endParaRPr lang="en-US"/>
          </a:p>
        </p:txBody>
      </p:sp>
      <p:sp>
        <p:nvSpPr>
          <p:cNvPr id="14343" name="Line 4"/>
          <p:cNvSpPr>
            <a:spLocks noChangeShapeType="1"/>
          </p:cNvSpPr>
          <p:nvPr/>
        </p:nvSpPr>
        <p:spPr bwMode="auto">
          <a:xfrm>
            <a:off x="152400" y="685800"/>
            <a:ext cx="8763000" cy="0"/>
          </a:xfrm>
          <a:prstGeom prst="line">
            <a:avLst/>
          </a:prstGeom>
          <a:noFill/>
          <a:ln w="57150">
            <a:solidFill>
              <a:schemeClr val="tx1"/>
            </a:solidFill>
            <a:round/>
            <a:headEnd/>
            <a:tailEnd/>
          </a:ln>
        </p:spPr>
        <p:txBody>
          <a:bodyPr/>
          <a:lstStyle/>
          <a:p>
            <a:endParaRPr lang="en-US"/>
          </a:p>
        </p:txBody>
      </p:sp>
      <p:sp>
        <p:nvSpPr>
          <p:cNvPr id="14344" name="AutoShape 5">
            <a:hlinkClick r:id="rId2" action="ppaction://hlinksldjump" highlightClick="1"/>
          </p:cNvPr>
          <p:cNvSpPr>
            <a:spLocks noChangeArrowheads="1"/>
          </p:cNvSpPr>
          <p:nvPr/>
        </p:nvSpPr>
        <p:spPr bwMode="auto">
          <a:xfrm>
            <a:off x="8610600" y="228600"/>
            <a:ext cx="304800" cy="228600"/>
          </a:xfrm>
          <a:prstGeom prst="actionButtonBackPrevious">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ransition advTm="90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200" y="76200"/>
            <a:ext cx="8763000" cy="533400"/>
          </a:xfrm>
        </p:spPr>
        <p:txBody>
          <a:bodyPr rtlCol="0">
            <a:normAutofit fontScale="90000"/>
          </a:bodyPr>
          <a:lstStyle/>
          <a:p>
            <a:pPr algn="l" eaLnBrk="1" fontAlgn="auto" hangingPunct="1">
              <a:spcAft>
                <a:spcPts val="0"/>
              </a:spcAft>
              <a:defRPr/>
            </a:pPr>
            <a:r>
              <a:rPr lang="en-US" sz="3600" b="1" smtClean="0">
                <a:latin typeface="Comic Sans MS" pitchFamily="66" charset="0"/>
              </a:rPr>
              <a:t>KLASIFIKASI GRAMMAR</a:t>
            </a:r>
            <a:r>
              <a:rPr lang="en-US" sz="4000" b="1" smtClean="0">
                <a:latin typeface="Comic Sans MS" pitchFamily="66" charset="0"/>
              </a:rPr>
              <a:t> </a:t>
            </a:r>
            <a:r>
              <a:rPr lang="en-US" sz="2000" b="1" smtClean="0">
                <a:solidFill>
                  <a:schemeClr val="tx1">
                    <a:lumMod val="50000"/>
                    <a:lumOff val="50000"/>
                  </a:schemeClr>
                </a:solidFill>
                <a:latin typeface="Comic Sans MS" pitchFamily="66" charset="0"/>
              </a:rPr>
              <a:t>(5)</a:t>
            </a:r>
          </a:p>
        </p:txBody>
      </p:sp>
      <p:sp>
        <p:nvSpPr>
          <p:cNvPr id="15363" name="Rectangle 3"/>
          <p:cNvSpPr>
            <a:spLocks noGrp="1" noChangeArrowheads="1"/>
          </p:cNvSpPr>
          <p:nvPr>
            <p:ph idx="1"/>
          </p:nvPr>
        </p:nvSpPr>
        <p:spPr>
          <a:xfrm>
            <a:off x="304800" y="1295400"/>
            <a:ext cx="8382000" cy="4419600"/>
          </a:xfrm>
        </p:spPr>
        <p:txBody>
          <a:bodyPr/>
          <a:lstStyle/>
          <a:p>
            <a:pPr marL="0" indent="0" eaLnBrk="1" hangingPunct="1">
              <a:buFont typeface="Wingdings" pitchFamily="2" charset="2"/>
              <a:buNone/>
              <a:tabLst>
                <a:tab pos="288925" algn="l"/>
                <a:tab pos="2281238" algn="l"/>
                <a:tab pos="3659188" algn="l"/>
                <a:tab pos="5026025" algn="l"/>
              </a:tabLst>
            </a:pPr>
            <a:r>
              <a:rPr lang="en-US" sz="2400" b="1" smtClean="0">
                <a:latin typeface="Comic Sans MS" pitchFamily="66" charset="0"/>
                <a:cs typeface="Lucida Sans Unicode" pitchFamily="34" charset="0"/>
                <a:sym typeface="Symbol" pitchFamily="18" charset="2"/>
              </a:rPr>
              <a:t>Grammar Klas 1 : </a:t>
            </a:r>
            <a:r>
              <a:rPr lang="en-US" sz="2400" b="1" smtClean="0">
                <a:solidFill>
                  <a:srgbClr val="FF0000"/>
                </a:solidFill>
                <a:latin typeface="Comic Sans MS" pitchFamily="66" charset="0"/>
                <a:cs typeface="Lucida Sans Unicode" pitchFamily="34" charset="0"/>
                <a:sym typeface="Symbol" pitchFamily="18" charset="2"/>
              </a:rPr>
              <a:t>Context-Sensitive Grammar</a:t>
            </a:r>
          </a:p>
          <a:p>
            <a:pPr marL="0" indent="0" eaLnBrk="1" hangingPunct="1">
              <a:buFont typeface="Wingdings" pitchFamily="2" charset="2"/>
              <a:buNone/>
              <a:tabLst>
                <a:tab pos="288925" algn="l"/>
                <a:tab pos="2281238" algn="l"/>
                <a:tab pos="3659188" algn="l"/>
                <a:tab pos="5026025" algn="l"/>
              </a:tabLst>
            </a:pPr>
            <a:r>
              <a:rPr lang="en-US" sz="1800" smtClean="0">
                <a:latin typeface="Comic Sans MS" pitchFamily="66" charset="0"/>
                <a:cs typeface="Lucida Sans Unicode" pitchFamily="34" charset="0"/>
                <a:sym typeface="Symbol" pitchFamily="18" charset="2"/>
              </a:rPr>
              <a:t>Grammar dengan production berbentuk </a:t>
            </a:r>
            <a:r>
              <a:rPr lang="en-US" sz="1800" b="1" smtClean="0">
                <a:latin typeface="Comic Sans MS" pitchFamily="66" charset="0"/>
                <a:cs typeface="Lucida Sans Unicode" pitchFamily="34" charset="0"/>
                <a:sym typeface="Symbol" pitchFamily="18" charset="2"/>
              </a:rPr>
              <a:t>  </a:t>
            </a:r>
            <a:r>
              <a:rPr lang="en-US" sz="1800" smtClean="0">
                <a:latin typeface="Comic Sans MS" pitchFamily="66" charset="0"/>
                <a:cs typeface="Lucida Sans Unicode" pitchFamily="34" charset="0"/>
                <a:sym typeface="Symbol" pitchFamily="18" charset="2"/>
              </a:rPr>
              <a:t>, dimana |</a:t>
            </a:r>
            <a:r>
              <a:rPr lang="en-US" sz="1800" b="1" smtClean="0">
                <a:latin typeface="Comic Sans MS" pitchFamily="66" charset="0"/>
                <a:cs typeface="Lucida Sans Unicode" pitchFamily="34" charset="0"/>
                <a:sym typeface="Symbol" pitchFamily="18" charset="2"/>
              </a:rPr>
              <a:t></a:t>
            </a:r>
            <a:r>
              <a:rPr lang="en-US" sz="1800" smtClean="0">
                <a:latin typeface="Comic Sans MS" pitchFamily="66" charset="0"/>
                <a:cs typeface="Lucida Sans Unicode" pitchFamily="34" charset="0"/>
                <a:sym typeface="Symbol" pitchFamily="18" charset="2"/>
              </a:rPr>
              <a:t>|  |</a:t>
            </a:r>
            <a:r>
              <a:rPr lang="en-US" sz="1800" b="1" smtClean="0">
                <a:latin typeface="Comic Sans MS" pitchFamily="66" charset="0"/>
                <a:cs typeface="Lucida Sans Unicode" pitchFamily="34" charset="0"/>
                <a:sym typeface="Symbol" pitchFamily="18" charset="2"/>
              </a:rPr>
              <a:t></a:t>
            </a:r>
            <a:r>
              <a:rPr lang="en-US" sz="1800" smtClean="0">
                <a:latin typeface="Comic Sans MS" pitchFamily="66" charset="0"/>
                <a:cs typeface="Lucida Sans Unicode" pitchFamily="34" charset="0"/>
                <a:sym typeface="Symbol" pitchFamily="18" charset="2"/>
              </a:rPr>
              <a:t>|</a:t>
            </a:r>
          </a:p>
          <a:p>
            <a:pPr marL="0" indent="0" eaLnBrk="1" hangingPunct="1">
              <a:buFont typeface="Wingdings" pitchFamily="2" charset="2"/>
              <a:buNone/>
              <a:tabLst>
                <a:tab pos="288925" algn="l"/>
                <a:tab pos="2281238" algn="l"/>
                <a:tab pos="3659188" algn="l"/>
                <a:tab pos="5026025" algn="l"/>
              </a:tabLst>
            </a:pPr>
            <a:endParaRPr lang="en-US" sz="1800" smtClean="0">
              <a:latin typeface="Comic Sans MS" pitchFamily="66" charset="0"/>
              <a:cs typeface="Lucida Sans Unicode" pitchFamily="34" charset="0"/>
              <a:sym typeface="Symbol" pitchFamily="18" charset="2"/>
            </a:endParaRPr>
          </a:p>
          <a:p>
            <a:pPr marL="0" indent="0" eaLnBrk="1" hangingPunct="1">
              <a:buFont typeface="Wingdings" pitchFamily="2" charset="2"/>
              <a:buNone/>
              <a:tabLst>
                <a:tab pos="288925" algn="l"/>
                <a:tab pos="2281238" algn="l"/>
                <a:tab pos="3659188" algn="l"/>
                <a:tab pos="5026025" algn="l"/>
              </a:tabLst>
            </a:pPr>
            <a:endParaRPr lang="en-US" sz="1800" smtClean="0">
              <a:latin typeface="Comic Sans MS" pitchFamily="66" charset="0"/>
              <a:cs typeface="Lucida Sans Unicode" pitchFamily="34" charset="0"/>
              <a:sym typeface="Symbol" pitchFamily="18" charset="2"/>
            </a:endParaRPr>
          </a:p>
          <a:p>
            <a:pPr marL="0" indent="0" eaLnBrk="1" hangingPunct="1">
              <a:buFont typeface="Wingdings" pitchFamily="2" charset="2"/>
              <a:buNone/>
              <a:tabLst>
                <a:tab pos="288925" algn="l"/>
                <a:tab pos="2281238" algn="l"/>
                <a:tab pos="3659188" algn="l"/>
                <a:tab pos="5026025" algn="l"/>
              </a:tabLst>
            </a:pPr>
            <a:r>
              <a:rPr lang="en-US" sz="1800" smtClean="0">
                <a:solidFill>
                  <a:srgbClr val="0000CC"/>
                </a:solidFill>
                <a:latin typeface="Comic Sans MS" pitchFamily="66" charset="0"/>
                <a:cs typeface="Lucida Sans Unicode" pitchFamily="34" charset="0"/>
                <a:sym typeface="Symbol" pitchFamily="18" charset="2"/>
              </a:rPr>
              <a:t>Contoh :</a:t>
            </a:r>
          </a:p>
          <a:p>
            <a:pPr marL="0" indent="0" eaLnBrk="1" hangingPunct="1">
              <a:buFont typeface="Wingdings" pitchFamily="2" charset="2"/>
              <a:buNone/>
              <a:tabLst>
                <a:tab pos="288925" algn="l"/>
                <a:tab pos="2281238" algn="l"/>
                <a:tab pos="3659188" algn="l"/>
                <a:tab pos="5026025" algn="l"/>
              </a:tabLst>
            </a:pPr>
            <a:r>
              <a:rPr lang="en-US" sz="1800" smtClean="0">
                <a:latin typeface="Comic Sans MS" pitchFamily="66" charset="0"/>
                <a:cs typeface="Lucida Sans Unicode" pitchFamily="34" charset="0"/>
                <a:sym typeface="Symbol" pitchFamily="18" charset="2"/>
              </a:rPr>
              <a:t>G = ({S, A, B, C, D}, {a, b}, S, ), dengan  adalah :</a:t>
            </a:r>
          </a:p>
          <a:p>
            <a:pPr marL="0" indent="0" eaLnBrk="1" hangingPunct="1">
              <a:buFont typeface="Wingdings" pitchFamily="2" charset="2"/>
              <a:buNone/>
              <a:tabLst>
                <a:tab pos="288925" algn="l"/>
                <a:tab pos="2281238" algn="l"/>
                <a:tab pos="3659188" algn="l"/>
                <a:tab pos="5026025" algn="l"/>
              </a:tabLst>
            </a:pPr>
            <a:endParaRPr lang="en-US" sz="1800" smtClean="0">
              <a:latin typeface="Comic Sans MS" pitchFamily="66" charset="0"/>
              <a:cs typeface="Lucida Sans Unicode" pitchFamily="34" charset="0"/>
              <a:sym typeface="Symbol" pitchFamily="18" charset="2"/>
            </a:endParaRPr>
          </a:p>
          <a:p>
            <a:pPr marL="0" indent="0" eaLnBrk="1" hangingPunct="1">
              <a:buFont typeface="Wingdings" pitchFamily="2" charset="2"/>
              <a:buNone/>
              <a:tabLst>
                <a:tab pos="288925" algn="l"/>
                <a:tab pos="2281238" algn="l"/>
                <a:tab pos="3659188" algn="l"/>
                <a:tab pos="5026025" algn="l"/>
              </a:tabLst>
            </a:pPr>
            <a:r>
              <a:rPr lang="en-US" sz="1800" smtClean="0">
                <a:latin typeface="Comic Sans MS" pitchFamily="66" charset="0"/>
                <a:cs typeface="Lucida Sans Unicode" pitchFamily="34" charset="0"/>
                <a:sym typeface="Symbol" pitchFamily="18" charset="2"/>
              </a:rPr>
              <a:t>S  aSBC |  aBC	bB  bb 	bC  bc 	CB  BC	 cC  cc</a:t>
            </a:r>
          </a:p>
          <a:p>
            <a:pPr marL="0" indent="0" eaLnBrk="1" hangingPunct="1">
              <a:buFont typeface="Wingdings" pitchFamily="2" charset="2"/>
              <a:buNone/>
              <a:tabLst>
                <a:tab pos="288925" algn="l"/>
                <a:tab pos="2281238" algn="l"/>
                <a:tab pos="3659188" algn="l"/>
                <a:tab pos="5026025" algn="l"/>
              </a:tabLst>
            </a:pPr>
            <a:endParaRPr lang="en-US" sz="1800" smtClean="0">
              <a:latin typeface="Comic Sans MS" pitchFamily="66" charset="0"/>
              <a:cs typeface="Lucida Sans Unicode" pitchFamily="34" charset="0"/>
              <a:sym typeface="Symbol" pitchFamily="18" charset="2"/>
            </a:endParaRPr>
          </a:p>
          <a:p>
            <a:pPr marL="0" indent="0" eaLnBrk="1" hangingPunct="1">
              <a:buFont typeface="Wingdings" pitchFamily="2" charset="2"/>
              <a:buNone/>
              <a:tabLst>
                <a:tab pos="288925" algn="l"/>
                <a:tab pos="2281238" algn="l"/>
                <a:tab pos="3659188" algn="l"/>
                <a:tab pos="5026025" algn="l"/>
              </a:tabLst>
            </a:pPr>
            <a:r>
              <a:rPr lang="en-US" sz="1800" smtClean="0">
                <a:latin typeface="Comic Sans MS" pitchFamily="66" charset="0"/>
                <a:cs typeface="Lucida Sans Unicode" pitchFamily="34" charset="0"/>
                <a:sym typeface="Symbol" pitchFamily="18" charset="2"/>
              </a:rPr>
              <a:t>Misal diberi input string a</a:t>
            </a:r>
            <a:r>
              <a:rPr lang="en-US" sz="1800" baseline="30000" smtClean="0">
                <a:latin typeface="Comic Sans MS" pitchFamily="66" charset="0"/>
                <a:cs typeface="Lucida Sans Unicode" pitchFamily="34" charset="0"/>
                <a:sym typeface="Symbol" pitchFamily="18" charset="2"/>
              </a:rPr>
              <a:t>2</a:t>
            </a:r>
            <a:r>
              <a:rPr lang="en-US" sz="1800" smtClean="0">
                <a:latin typeface="Comic Sans MS" pitchFamily="66" charset="0"/>
                <a:cs typeface="Lucida Sans Unicode" pitchFamily="34" charset="0"/>
                <a:sym typeface="Symbol" pitchFamily="18" charset="2"/>
              </a:rPr>
              <a:t>b</a:t>
            </a:r>
            <a:r>
              <a:rPr lang="en-US" sz="1800" baseline="30000" smtClean="0">
                <a:latin typeface="Comic Sans MS" pitchFamily="66" charset="0"/>
                <a:cs typeface="Lucida Sans Unicode" pitchFamily="34" charset="0"/>
                <a:sym typeface="Symbol" pitchFamily="18" charset="2"/>
              </a:rPr>
              <a:t>2</a:t>
            </a:r>
            <a:r>
              <a:rPr lang="en-US" sz="1800" smtClean="0">
                <a:latin typeface="Comic Sans MS" pitchFamily="66" charset="0"/>
                <a:cs typeface="Lucida Sans Unicode" pitchFamily="34" charset="0"/>
                <a:sym typeface="Symbol" pitchFamily="18" charset="2"/>
              </a:rPr>
              <a:t>c</a:t>
            </a:r>
            <a:r>
              <a:rPr lang="en-US" sz="1800" baseline="30000" smtClean="0">
                <a:latin typeface="Comic Sans MS" pitchFamily="66" charset="0"/>
                <a:cs typeface="Lucida Sans Unicode" pitchFamily="34" charset="0"/>
                <a:sym typeface="Symbol" pitchFamily="18" charset="2"/>
              </a:rPr>
              <a:t>2</a:t>
            </a:r>
            <a:r>
              <a:rPr lang="en-US" sz="1800" smtClean="0">
                <a:latin typeface="Comic Sans MS" pitchFamily="66" charset="0"/>
                <a:cs typeface="Lucida Sans Unicode" pitchFamily="34" charset="0"/>
                <a:sym typeface="Symbol" pitchFamily="18" charset="2"/>
              </a:rPr>
              <a:t>, maka proses derivasi akan tampak seperti berikut :</a:t>
            </a:r>
          </a:p>
          <a:p>
            <a:pPr marL="0" indent="0" eaLnBrk="1" hangingPunct="1">
              <a:buFont typeface="Wingdings" pitchFamily="2" charset="2"/>
              <a:buNone/>
              <a:tabLst>
                <a:tab pos="288925" algn="l"/>
                <a:tab pos="2281238" algn="l"/>
                <a:tab pos="3659188" algn="l"/>
                <a:tab pos="5026025" algn="l"/>
              </a:tabLst>
            </a:pPr>
            <a:endParaRPr lang="en-US" sz="1800" smtClean="0">
              <a:latin typeface="Comic Sans MS" pitchFamily="66" charset="0"/>
              <a:cs typeface="Lucida Sans Unicode" pitchFamily="34" charset="0"/>
              <a:sym typeface="Symbol" pitchFamily="18" charset="2"/>
            </a:endParaRPr>
          </a:p>
          <a:p>
            <a:pPr marL="0" indent="0" eaLnBrk="1" hangingPunct="1">
              <a:buFont typeface="Wingdings" pitchFamily="2" charset="2"/>
              <a:buNone/>
              <a:tabLst>
                <a:tab pos="288925" algn="l"/>
                <a:tab pos="2281238" algn="l"/>
                <a:tab pos="3659188" algn="l"/>
                <a:tab pos="5026025" algn="l"/>
              </a:tabLst>
            </a:pPr>
            <a:r>
              <a:rPr lang="en-US" sz="1800" smtClean="0">
                <a:latin typeface="Comic Sans MS" pitchFamily="66" charset="0"/>
                <a:cs typeface="Lucida Sans Unicode" pitchFamily="34" charset="0"/>
                <a:sym typeface="Symbol" pitchFamily="18" charset="2"/>
              </a:rPr>
              <a:t>S  aSBC  aabCBC  aabBCC  aabbCC  aabbcC  aabbcc</a:t>
            </a:r>
          </a:p>
        </p:txBody>
      </p:sp>
      <p:sp>
        <p:nvSpPr>
          <p:cNvPr id="6" name="Date Placeholder 3"/>
          <p:cNvSpPr>
            <a:spLocks noGrp="1"/>
          </p:cNvSpPr>
          <p:nvPr>
            <p:ph type="dt" sz="quarter" idx="10"/>
          </p:nvPr>
        </p:nvSpPr>
        <p:spPr/>
        <p:txBody>
          <a:bodyPr/>
          <a:lstStyle/>
          <a:p>
            <a:pPr>
              <a:defRPr/>
            </a:pPr>
            <a:r>
              <a:rPr lang="en-US" smtClean="0"/>
              <a:t>Pertemuan II</a:t>
            </a:r>
            <a:endParaRPr lang="en-US"/>
          </a:p>
        </p:txBody>
      </p:sp>
      <p:sp>
        <p:nvSpPr>
          <p:cNvPr id="7" name="Footer Placeholder 4"/>
          <p:cNvSpPr>
            <a:spLocks noGrp="1"/>
          </p:cNvSpPr>
          <p:nvPr>
            <p:ph type="ftr" sz="quarter" idx="11"/>
          </p:nvPr>
        </p:nvSpPr>
        <p:spPr/>
        <p:txBody>
          <a:bodyPr/>
          <a:lstStyle/>
          <a:p>
            <a:pPr>
              <a:defRPr/>
            </a:pPr>
            <a:r>
              <a:rPr lang="en-US" smtClean="0"/>
              <a:t>Teknik Informatika ITS</a:t>
            </a:r>
            <a:endParaRPr lang="en-US"/>
          </a:p>
        </p:txBody>
      </p:sp>
      <p:sp>
        <p:nvSpPr>
          <p:cNvPr id="8" name="Slide Number Placeholder 5"/>
          <p:cNvSpPr>
            <a:spLocks noGrp="1"/>
          </p:cNvSpPr>
          <p:nvPr>
            <p:ph type="sldNum" sz="quarter" idx="12"/>
          </p:nvPr>
        </p:nvSpPr>
        <p:spPr/>
        <p:txBody>
          <a:bodyPr/>
          <a:lstStyle/>
          <a:p>
            <a:pPr>
              <a:defRPr/>
            </a:pPr>
            <a:fld id="{9255C26B-4BA2-4E97-B93A-ADAD04850A61}" type="slidenum">
              <a:rPr lang="en-US"/>
              <a:pPr>
                <a:defRPr/>
              </a:pPr>
              <a:t>13</a:t>
            </a:fld>
            <a:endParaRPr lang="en-US"/>
          </a:p>
        </p:txBody>
      </p:sp>
      <p:sp>
        <p:nvSpPr>
          <p:cNvPr id="15367" name="Line 4"/>
          <p:cNvSpPr>
            <a:spLocks noChangeShapeType="1"/>
          </p:cNvSpPr>
          <p:nvPr/>
        </p:nvSpPr>
        <p:spPr bwMode="auto">
          <a:xfrm>
            <a:off x="152400" y="762000"/>
            <a:ext cx="8839200" cy="0"/>
          </a:xfrm>
          <a:prstGeom prst="line">
            <a:avLst/>
          </a:prstGeom>
          <a:noFill/>
          <a:ln w="57150">
            <a:solidFill>
              <a:schemeClr val="tx1"/>
            </a:solidFill>
            <a:round/>
            <a:headEnd/>
            <a:tailEnd/>
          </a:ln>
        </p:spPr>
        <p:txBody>
          <a:bodyPr/>
          <a:lstStyle/>
          <a:p>
            <a:endParaRPr lang="en-US"/>
          </a:p>
        </p:txBody>
      </p:sp>
      <p:sp>
        <p:nvSpPr>
          <p:cNvPr id="15368" name="AutoShape 5">
            <a:hlinkClick r:id="rId2" action="ppaction://hlinksldjump" highlightClick="1"/>
          </p:cNvPr>
          <p:cNvSpPr>
            <a:spLocks noChangeArrowheads="1"/>
          </p:cNvSpPr>
          <p:nvPr/>
        </p:nvSpPr>
        <p:spPr bwMode="auto">
          <a:xfrm>
            <a:off x="8610600" y="228600"/>
            <a:ext cx="304800" cy="228600"/>
          </a:xfrm>
          <a:prstGeom prst="actionButtonBackPrevious">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ransition advTm="95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52400" y="76200"/>
            <a:ext cx="8763000" cy="457200"/>
          </a:xfrm>
        </p:spPr>
        <p:txBody>
          <a:bodyPr rtlCol="0">
            <a:normAutofit fontScale="90000"/>
          </a:bodyPr>
          <a:lstStyle/>
          <a:p>
            <a:pPr algn="l" eaLnBrk="1" fontAlgn="auto" hangingPunct="1">
              <a:spcAft>
                <a:spcPts val="0"/>
              </a:spcAft>
              <a:defRPr/>
            </a:pPr>
            <a:r>
              <a:rPr lang="en-US" sz="3600" b="1" smtClean="0">
                <a:latin typeface="Comic Sans MS" pitchFamily="66" charset="0"/>
              </a:rPr>
              <a:t>KLASIFIKASI GRAMMAR</a:t>
            </a:r>
            <a:r>
              <a:rPr lang="en-US" sz="4000" b="1" smtClean="0">
                <a:latin typeface="Comic Sans MS" pitchFamily="66" charset="0"/>
              </a:rPr>
              <a:t> </a:t>
            </a:r>
            <a:r>
              <a:rPr lang="en-US" sz="2000" b="1" smtClean="0">
                <a:solidFill>
                  <a:schemeClr val="tx1">
                    <a:lumMod val="50000"/>
                    <a:lumOff val="50000"/>
                  </a:schemeClr>
                </a:solidFill>
                <a:latin typeface="Comic Sans MS" pitchFamily="66" charset="0"/>
              </a:rPr>
              <a:t>(6)</a:t>
            </a:r>
          </a:p>
        </p:txBody>
      </p:sp>
      <p:sp>
        <p:nvSpPr>
          <p:cNvPr id="16387" name="Rectangle 3"/>
          <p:cNvSpPr>
            <a:spLocks noGrp="1" noChangeArrowheads="1"/>
          </p:cNvSpPr>
          <p:nvPr>
            <p:ph idx="1"/>
          </p:nvPr>
        </p:nvSpPr>
        <p:spPr>
          <a:xfrm>
            <a:off x="304800" y="1143000"/>
            <a:ext cx="8382000" cy="4953000"/>
          </a:xfrm>
        </p:spPr>
        <p:txBody>
          <a:bodyPr/>
          <a:lstStyle/>
          <a:p>
            <a:pPr marL="0" indent="0" eaLnBrk="1" hangingPunct="1">
              <a:lnSpc>
                <a:spcPct val="90000"/>
              </a:lnSpc>
              <a:buFont typeface="Wingdings" pitchFamily="2" charset="2"/>
              <a:buNone/>
              <a:tabLst>
                <a:tab pos="288925" algn="l"/>
              </a:tabLst>
            </a:pPr>
            <a:r>
              <a:rPr lang="en-US" sz="2400" b="1" smtClean="0">
                <a:latin typeface="Comic Sans MS" pitchFamily="66" charset="0"/>
                <a:cs typeface="Lucida Sans Unicode" pitchFamily="34" charset="0"/>
                <a:sym typeface="Symbol" pitchFamily="18" charset="2"/>
              </a:rPr>
              <a:t>Grammar Klas 2 :</a:t>
            </a:r>
            <a:r>
              <a:rPr lang="en-US" sz="2400" b="1" smtClean="0">
                <a:solidFill>
                  <a:srgbClr val="FF0000"/>
                </a:solidFill>
                <a:latin typeface="Comic Sans MS" pitchFamily="66" charset="0"/>
                <a:cs typeface="Lucida Sans Unicode" pitchFamily="34" charset="0"/>
                <a:sym typeface="Symbol" pitchFamily="18" charset="2"/>
              </a:rPr>
              <a:t> Context-Free Grammar </a:t>
            </a:r>
            <a:r>
              <a:rPr lang="en-US" sz="2400" b="1" smtClean="0">
                <a:latin typeface="Comic Sans MS" pitchFamily="66" charset="0"/>
                <a:cs typeface="Lucida Sans Unicode" pitchFamily="34" charset="0"/>
                <a:sym typeface="Symbol" pitchFamily="18" charset="2"/>
              </a:rPr>
              <a:t>(CFG)</a:t>
            </a:r>
          </a:p>
          <a:p>
            <a:pPr marL="0" indent="0" eaLnBrk="1" hangingPunct="1">
              <a:lnSpc>
                <a:spcPct val="90000"/>
              </a:lnSpc>
              <a:buFont typeface="Wingdings" pitchFamily="2" charset="2"/>
              <a:buNone/>
              <a:tabLst>
                <a:tab pos="288925" algn="l"/>
              </a:tabLst>
            </a:pPr>
            <a:r>
              <a:rPr lang="en-US" sz="1600" smtClean="0">
                <a:latin typeface="Comic Sans MS" pitchFamily="66" charset="0"/>
                <a:cs typeface="Lucida Sans Unicode" pitchFamily="34" charset="0"/>
                <a:sym typeface="Symbol" pitchFamily="18" charset="2"/>
              </a:rPr>
              <a:t>Grammar dengan production yang berbentuk </a:t>
            </a:r>
            <a:r>
              <a:rPr lang="en-US" sz="1600" b="1" smtClean="0">
                <a:latin typeface="Comic Sans MS" pitchFamily="66" charset="0"/>
                <a:cs typeface="Lucida Sans Unicode" pitchFamily="34" charset="0"/>
                <a:sym typeface="Symbol" pitchFamily="18" charset="2"/>
              </a:rPr>
              <a:t>  </a:t>
            </a:r>
            <a:r>
              <a:rPr lang="en-US" sz="1600" smtClean="0">
                <a:latin typeface="Comic Sans MS" pitchFamily="66" charset="0"/>
                <a:cs typeface="Lucida Sans Unicode" pitchFamily="34" charset="0"/>
                <a:sym typeface="Symbol" pitchFamily="18" charset="2"/>
              </a:rPr>
              <a:t>, dimana |</a:t>
            </a:r>
            <a:r>
              <a:rPr lang="en-US" sz="1600" b="1" smtClean="0">
                <a:latin typeface="Comic Sans MS" pitchFamily="66" charset="0"/>
                <a:cs typeface="Lucida Sans Unicode" pitchFamily="34" charset="0"/>
                <a:sym typeface="Symbol" pitchFamily="18" charset="2"/>
              </a:rPr>
              <a:t></a:t>
            </a:r>
            <a:r>
              <a:rPr lang="en-US" sz="1600" smtClean="0">
                <a:latin typeface="Comic Sans MS" pitchFamily="66" charset="0"/>
                <a:cs typeface="Lucida Sans Unicode" pitchFamily="34" charset="0"/>
                <a:sym typeface="Symbol" pitchFamily="18" charset="2"/>
              </a:rPr>
              <a:t>|  |</a:t>
            </a:r>
            <a:r>
              <a:rPr lang="en-US" sz="1600" b="1" smtClean="0">
                <a:latin typeface="Comic Sans MS" pitchFamily="66" charset="0"/>
                <a:cs typeface="Lucida Sans Unicode" pitchFamily="34" charset="0"/>
                <a:sym typeface="Symbol" pitchFamily="18" charset="2"/>
              </a:rPr>
              <a:t></a:t>
            </a:r>
            <a:r>
              <a:rPr lang="en-US" sz="1600" smtClean="0">
                <a:latin typeface="Comic Sans MS" pitchFamily="66" charset="0"/>
                <a:cs typeface="Lucida Sans Unicode" pitchFamily="34" charset="0"/>
                <a:sym typeface="Symbol" pitchFamily="18" charset="2"/>
              </a:rPr>
              <a:t>| dengan </a:t>
            </a:r>
            <a:r>
              <a:rPr lang="en-US" sz="1600" b="1" smtClean="0">
                <a:latin typeface="Comic Sans MS" pitchFamily="66" charset="0"/>
                <a:cs typeface="Lucida Sans Unicode" pitchFamily="34" charset="0"/>
                <a:sym typeface="Symbol" pitchFamily="18" charset="2"/>
              </a:rPr>
              <a:t>  </a:t>
            </a:r>
            <a:r>
              <a:rPr lang="en-US" sz="1600" smtClean="0">
                <a:latin typeface="Comic Sans MS" pitchFamily="66" charset="0"/>
                <a:cs typeface="Lucida Sans Unicode" pitchFamily="34" charset="0"/>
                <a:sym typeface="Symbol" pitchFamily="18" charset="2"/>
              </a:rPr>
              <a:t>V</a:t>
            </a:r>
            <a:r>
              <a:rPr lang="en-US" sz="1600" baseline="-25000" smtClean="0">
                <a:latin typeface="Comic Sans MS" pitchFamily="66" charset="0"/>
                <a:cs typeface="Lucida Sans Unicode" pitchFamily="34" charset="0"/>
                <a:sym typeface="Symbol" pitchFamily="18" charset="2"/>
              </a:rPr>
              <a:t>n</a:t>
            </a:r>
            <a:r>
              <a:rPr lang="en-US" sz="1600" smtClean="0">
                <a:latin typeface="Comic Sans MS" pitchFamily="66" charset="0"/>
                <a:cs typeface="Lucida Sans Unicode" pitchFamily="34" charset="0"/>
                <a:sym typeface="Symbol" pitchFamily="18" charset="2"/>
              </a:rPr>
              <a:t> dan |</a:t>
            </a:r>
            <a:r>
              <a:rPr lang="en-US" sz="1600" b="1" smtClean="0">
                <a:latin typeface="Comic Sans MS" pitchFamily="66" charset="0"/>
                <a:cs typeface="Lucida Sans Unicode" pitchFamily="34" charset="0"/>
                <a:sym typeface="Symbol" pitchFamily="18" charset="2"/>
              </a:rPr>
              <a:t></a:t>
            </a:r>
            <a:r>
              <a:rPr lang="en-US" sz="1600" smtClean="0">
                <a:latin typeface="Comic Sans MS" pitchFamily="66" charset="0"/>
                <a:cs typeface="Lucida Sans Unicode" pitchFamily="34" charset="0"/>
                <a:sym typeface="Symbol" pitchFamily="18" charset="2"/>
              </a:rPr>
              <a:t>| = 1. Dengan demikian, production-production pada klas grammar ini hanya memiliki satu non-terminal di sisi kiri setiap productionnya.</a:t>
            </a:r>
          </a:p>
          <a:p>
            <a:pPr marL="0" indent="0" eaLnBrk="1" hangingPunct="1">
              <a:lnSpc>
                <a:spcPct val="90000"/>
              </a:lnSpc>
              <a:buFont typeface="Wingdings" pitchFamily="2" charset="2"/>
              <a:buNone/>
              <a:tabLst>
                <a:tab pos="288925" algn="l"/>
              </a:tabLst>
            </a:pPr>
            <a:endParaRPr lang="en-US" sz="1600" smtClean="0">
              <a:latin typeface="Comic Sans MS" pitchFamily="66" charset="0"/>
              <a:cs typeface="Lucida Sans Unicode" pitchFamily="34" charset="0"/>
              <a:sym typeface="Symbol" pitchFamily="18" charset="2"/>
            </a:endParaRPr>
          </a:p>
          <a:p>
            <a:pPr marL="0" indent="0" eaLnBrk="1" hangingPunct="1">
              <a:lnSpc>
                <a:spcPct val="90000"/>
              </a:lnSpc>
              <a:buFont typeface="Wingdings" pitchFamily="2" charset="2"/>
              <a:buNone/>
              <a:tabLst>
                <a:tab pos="288925" algn="l"/>
              </a:tabLst>
            </a:pPr>
            <a:r>
              <a:rPr lang="en-US" sz="1600" smtClean="0">
                <a:latin typeface="Comic Sans MS" pitchFamily="66" charset="0"/>
                <a:cs typeface="Lucida Sans Unicode" pitchFamily="34" charset="0"/>
                <a:sym typeface="Symbol" pitchFamily="18" charset="2"/>
              </a:rPr>
              <a:t>Bahasa yang didefinisikan oleh CFG ini disebut </a:t>
            </a:r>
            <a:r>
              <a:rPr lang="en-US" sz="1600" b="1" smtClean="0">
                <a:solidFill>
                  <a:srgbClr val="FF0000"/>
                </a:solidFill>
                <a:latin typeface="Comic Sans MS" pitchFamily="66" charset="0"/>
                <a:cs typeface="Lucida Sans Unicode" pitchFamily="34" charset="0"/>
                <a:sym typeface="Symbol" pitchFamily="18" charset="2"/>
              </a:rPr>
              <a:t>Context-Free Language</a:t>
            </a:r>
            <a:r>
              <a:rPr lang="en-US" sz="1600" smtClean="0">
                <a:latin typeface="Comic Sans MS" pitchFamily="66" charset="0"/>
                <a:cs typeface="Lucida Sans Unicode" pitchFamily="34" charset="0"/>
                <a:sym typeface="Symbol" pitchFamily="18" charset="2"/>
              </a:rPr>
              <a:t>.</a:t>
            </a:r>
          </a:p>
          <a:p>
            <a:pPr marL="0" indent="0" eaLnBrk="1" hangingPunct="1">
              <a:lnSpc>
                <a:spcPct val="90000"/>
              </a:lnSpc>
              <a:buFont typeface="Wingdings" pitchFamily="2" charset="2"/>
              <a:buNone/>
              <a:tabLst>
                <a:tab pos="288925" algn="l"/>
              </a:tabLst>
            </a:pPr>
            <a:endParaRPr lang="en-US" sz="1600" smtClean="0">
              <a:latin typeface="Comic Sans MS" pitchFamily="66" charset="0"/>
              <a:cs typeface="Lucida Sans Unicode" pitchFamily="34" charset="0"/>
              <a:sym typeface="Symbol" pitchFamily="18" charset="2"/>
            </a:endParaRPr>
          </a:p>
          <a:p>
            <a:pPr marL="0" indent="0" eaLnBrk="1" hangingPunct="1">
              <a:lnSpc>
                <a:spcPct val="90000"/>
              </a:lnSpc>
              <a:buFont typeface="Wingdings" pitchFamily="2" charset="2"/>
              <a:buNone/>
              <a:tabLst>
                <a:tab pos="288925" algn="l"/>
              </a:tabLst>
            </a:pPr>
            <a:r>
              <a:rPr lang="en-US" sz="1600" b="1" smtClean="0">
                <a:latin typeface="Comic Sans MS" pitchFamily="66" charset="0"/>
                <a:cs typeface="Lucida Sans Unicode" pitchFamily="34" charset="0"/>
                <a:sym typeface="Symbol" pitchFamily="18" charset="2"/>
              </a:rPr>
              <a:t>CFG merupakan satu-satunya klas grammar yang telah memiliki algoritma parsing yang optimal. Sehingga hampir semua bahasa pemrograman menggunakan CFG untuk mendefinifikan aturan-aturan sintaktik bahasanya.</a:t>
            </a:r>
          </a:p>
          <a:p>
            <a:pPr marL="0" indent="0" eaLnBrk="1" hangingPunct="1">
              <a:lnSpc>
                <a:spcPct val="90000"/>
              </a:lnSpc>
              <a:buFont typeface="Wingdings" pitchFamily="2" charset="2"/>
              <a:buNone/>
              <a:tabLst>
                <a:tab pos="288925" algn="l"/>
              </a:tabLst>
            </a:pPr>
            <a:endParaRPr lang="en-US" sz="1600" smtClean="0">
              <a:latin typeface="Comic Sans MS" pitchFamily="66" charset="0"/>
              <a:cs typeface="Lucida Sans Unicode" pitchFamily="34" charset="0"/>
              <a:sym typeface="Symbol" pitchFamily="18" charset="2"/>
            </a:endParaRPr>
          </a:p>
          <a:p>
            <a:pPr marL="0" indent="0" eaLnBrk="1" hangingPunct="1">
              <a:lnSpc>
                <a:spcPct val="90000"/>
              </a:lnSpc>
              <a:buFont typeface="Wingdings" pitchFamily="2" charset="2"/>
              <a:buNone/>
              <a:tabLst>
                <a:tab pos="288925" algn="l"/>
              </a:tabLst>
            </a:pPr>
            <a:endParaRPr lang="en-US" sz="1600" smtClean="0">
              <a:latin typeface="Comic Sans MS" pitchFamily="66" charset="0"/>
              <a:cs typeface="Lucida Sans Unicode" pitchFamily="34" charset="0"/>
              <a:sym typeface="Symbol" pitchFamily="18" charset="2"/>
            </a:endParaRPr>
          </a:p>
          <a:p>
            <a:pPr marL="0" indent="0" eaLnBrk="1" hangingPunct="1">
              <a:lnSpc>
                <a:spcPct val="90000"/>
              </a:lnSpc>
              <a:buFont typeface="Wingdings" pitchFamily="2" charset="2"/>
              <a:buNone/>
              <a:tabLst>
                <a:tab pos="288925" algn="l"/>
              </a:tabLst>
            </a:pPr>
            <a:r>
              <a:rPr lang="en-US" sz="1600" smtClean="0">
                <a:solidFill>
                  <a:srgbClr val="0000CC"/>
                </a:solidFill>
                <a:latin typeface="Comic Sans MS" pitchFamily="66" charset="0"/>
                <a:cs typeface="Lucida Sans Unicode" pitchFamily="34" charset="0"/>
                <a:sym typeface="Symbol" pitchFamily="18" charset="2"/>
              </a:rPr>
              <a:t>Contoh :</a:t>
            </a:r>
            <a:r>
              <a:rPr lang="en-US" sz="1600" smtClean="0">
                <a:latin typeface="Comic Sans MS" pitchFamily="66" charset="0"/>
                <a:cs typeface="Lucida Sans Unicode" pitchFamily="34" charset="0"/>
                <a:sym typeface="Symbol" pitchFamily="18" charset="2"/>
              </a:rPr>
              <a:t>  Bahasa  = { a</a:t>
            </a:r>
            <a:r>
              <a:rPr lang="en-US" sz="1600" baseline="30000" smtClean="0">
                <a:latin typeface="Comic Sans MS" pitchFamily="66" charset="0"/>
                <a:cs typeface="Lucida Sans Unicode" pitchFamily="34" charset="0"/>
                <a:sym typeface="Symbol" pitchFamily="18" charset="2"/>
              </a:rPr>
              <a:t>n </a:t>
            </a:r>
            <a:r>
              <a:rPr lang="en-US" sz="1600" smtClean="0">
                <a:latin typeface="Comic Sans MS" pitchFamily="66" charset="0"/>
                <a:cs typeface="Lucida Sans Unicode" pitchFamily="34" charset="0"/>
                <a:sym typeface="Symbol" pitchFamily="18" charset="2"/>
              </a:rPr>
              <a:t>b a</a:t>
            </a:r>
            <a:r>
              <a:rPr lang="en-US" sz="1600" baseline="30000" smtClean="0">
                <a:latin typeface="Comic Sans MS" pitchFamily="66" charset="0"/>
                <a:cs typeface="Lucida Sans Unicode" pitchFamily="34" charset="0"/>
                <a:sym typeface="Symbol" pitchFamily="18" charset="2"/>
              </a:rPr>
              <a:t>n</a:t>
            </a:r>
            <a:r>
              <a:rPr lang="en-US" sz="1600" smtClean="0">
                <a:latin typeface="Comic Sans MS" pitchFamily="66" charset="0"/>
                <a:cs typeface="Lucida Sans Unicode" pitchFamily="34" charset="0"/>
                <a:sym typeface="Symbol" pitchFamily="18" charset="2"/>
              </a:rPr>
              <a:t> | n  1 } didefinisikan melalui grammar berikut :</a:t>
            </a:r>
          </a:p>
          <a:p>
            <a:pPr marL="0" indent="0" eaLnBrk="1" hangingPunct="1">
              <a:lnSpc>
                <a:spcPct val="90000"/>
              </a:lnSpc>
              <a:buFont typeface="Wingdings" pitchFamily="2" charset="2"/>
              <a:buNone/>
              <a:tabLst>
                <a:tab pos="288925" algn="l"/>
              </a:tabLst>
            </a:pPr>
            <a:r>
              <a:rPr lang="en-US" sz="1600" smtClean="0">
                <a:latin typeface="Comic Sans MS" pitchFamily="66" charset="0"/>
                <a:cs typeface="Lucida Sans Unicode" pitchFamily="34" charset="0"/>
                <a:sym typeface="Symbol" pitchFamily="18" charset="2"/>
              </a:rPr>
              <a:t>				S  aCa</a:t>
            </a:r>
          </a:p>
          <a:p>
            <a:pPr marL="0" indent="0" eaLnBrk="1" hangingPunct="1">
              <a:lnSpc>
                <a:spcPct val="90000"/>
              </a:lnSpc>
              <a:buFont typeface="Wingdings" pitchFamily="2" charset="2"/>
              <a:buNone/>
              <a:tabLst>
                <a:tab pos="288925" algn="l"/>
              </a:tabLst>
            </a:pPr>
            <a:r>
              <a:rPr lang="en-US" sz="1600" smtClean="0">
                <a:latin typeface="Comic Sans MS" pitchFamily="66" charset="0"/>
                <a:cs typeface="Lucida Sans Unicode" pitchFamily="34" charset="0"/>
                <a:sym typeface="Symbol" pitchFamily="18" charset="2"/>
              </a:rPr>
              <a:t>				C  aCa	| b</a:t>
            </a:r>
          </a:p>
          <a:p>
            <a:pPr marL="0" indent="0" eaLnBrk="1" hangingPunct="1">
              <a:lnSpc>
                <a:spcPct val="90000"/>
              </a:lnSpc>
              <a:buFont typeface="Wingdings" pitchFamily="2" charset="2"/>
              <a:buNone/>
              <a:tabLst>
                <a:tab pos="288925" algn="l"/>
              </a:tabLst>
            </a:pPr>
            <a:endParaRPr lang="en-US" sz="1600" smtClean="0">
              <a:latin typeface="Comic Sans MS" pitchFamily="66" charset="0"/>
              <a:cs typeface="Lucida Sans Unicode" pitchFamily="34" charset="0"/>
              <a:sym typeface="Symbol" pitchFamily="18" charset="2"/>
            </a:endParaRPr>
          </a:p>
          <a:p>
            <a:pPr marL="0" indent="0" eaLnBrk="1" hangingPunct="1">
              <a:lnSpc>
                <a:spcPct val="90000"/>
              </a:lnSpc>
              <a:buFont typeface="Wingdings" pitchFamily="2" charset="2"/>
              <a:buNone/>
              <a:tabLst>
                <a:tab pos="288925" algn="l"/>
              </a:tabLst>
            </a:pPr>
            <a:r>
              <a:rPr lang="en-US" sz="1600" smtClean="0">
                <a:latin typeface="Comic Sans MS" pitchFamily="66" charset="0"/>
                <a:cs typeface="Lucida Sans Unicode" pitchFamily="34" charset="0"/>
                <a:sym typeface="Symbol" pitchFamily="18" charset="2"/>
              </a:rPr>
              <a:t>Derivasi untuk input string a</a:t>
            </a:r>
            <a:r>
              <a:rPr lang="en-US" sz="1600" baseline="30000" smtClean="0">
                <a:latin typeface="Comic Sans MS" pitchFamily="66" charset="0"/>
                <a:cs typeface="Lucida Sans Unicode" pitchFamily="34" charset="0"/>
                <a:sym typeface="Symbol" pitchFamily="18" charset="2"/>
              </a:rPr>
              <a:t>3 </a:t>
            </a:r>
            <a:r>
              <a:rPr lang="en-US" sz="1600" smtClean="0">
                <a:latin typeface="Comic Sans MS" pitchFamily="66" charset="0"/>
                <a:cs typeface="Lucida Sans Unicode" pitchFamily="34" charset="0"/>
                <a:sym typeface="Symbol" pitchFamily="18" charset="2"/>
              </a:rPr>
              <a:t>b a</a:t>
            </a:r>
            <a:r>
              <a:rPr lang="en-US" sz="1600" baseline="30000" smtClean="0">
                <a:latin typeface="Comic Sans MS" pitchFamily="66" charset="0"/>
                <a:cs typeface="Lucida Sans Unicode" pitchFamily="34" charset="0"/>
                <a:sym typeface="Symbol" pitchFamily="18" charset="2"/>
              </a:rPr>
              <a:t>3</a:t>
            </a:r>
            <a:r>
              <a:rPr lang="en-US" sz="1600" smtClean="0">
                <a:latin typeface="Comic Sans MS" pitchFamily="66" charset="0"/>
                <a:cs typeface="Lucida Sans Unicode" pitchFamily="34" charset="0"/>
                <a:sym typeface="Symbol" pitchFamily="18" charset="2"/>
              </a:rPr>
              <a:t> adalah sebagai berikut :</a:t>
            </a:r>
          </a:p>
          <a:p>
            <a:pPr marL="0" indent="0" eaLnBrk="1" hangingPunct="1">
              <a:lnSpc>
                <a:spcPct val="90000"/>
              </a:lnSpc>
              <a:buFont typeface="Wingdings" pitchFamily="2" charset="2"/>
              <a:buNone/>
              <a:tabLst>
                <a:tab pos="288925" algn="l"/>
              </a:tabLst>
            </a:pPr>
            <a:r>
              <a:rPr lang="en-US" sz="1600" smtClean="0">
                <a:latin typeface="Comic Sans MS" pitchFamily="66" charset="0"/>
                <a:cs typeface="Lucida Sans Unicode" pitchFamily="34" charset="0"/>
                <a:sym typeface="Symbol" pitchFamily="18" charset="2"/>
              </a:rPr>
              <a:t>S  aCa  aaCaa  aaaCaaa  aaabaaa</a:t>
            </a:r>
          </a:p>
        </p:txBody>
      </p:sp>
      <p:sp>
        <p:nvSpPr>
          <p:cNvPr id="6" name="Date Placeholder 3"/>
          <p:cNvSpPr>
            <a:spLocks noGrp="1"/>
          </p:cNvSpPr>
          <p:nvPr>
            <p:ph type="dt" sz="quarter" idx="10"/>
          </p:nvPr>
        </p:nvSpPr>
        <p:spPr/>
        <p:txBody>
          <a:bodyPr/>
          <a:lstStyle/>
          <a:p>
            <a:pPr>
              <a:defRPr/>
            </a:pPr>
            <a:r>
              <a:rPr lang="en-US" smtClean="0"/>
              <a:t>Pertemuan II</a:t>
            </a:r>
            <a:endParaRPr lang="en-US"/>
          </a:p>
        </p:txBody>
      </p:sp>
      <p:sp>
        <p:nvSpPr>
          <p:cNvPr id="7" name="Footer Placeholder 4"/>
          <p:cNvSpPr>
            <a:spLocks noGrp="1"/>
          </p:cNvSpPr>
          <p:nvPr>
            <p:ph type="ftr" sz="quarter" idx="11"/>
          </p:nvPr>
        </p:nvSpPr>
        <p:spPr/>
        <p:txBody>
          <a:bodyPr/>
          <a:lstStyle/>
          <a:p>
            <a:pPr>
              <a:defRPr/>
            </a:pPr>
            <a:r>
              <a:rPr lang="en-US" smtClean="0"/>
              <a:t>Teknik Informatika ITS</a:t>
            </a:r>
            <a:endParaRPr lang="en-US"/>
          </a:p>
        </p:txBody>
      </p:sp>
      <p:sp>
        <p:nvSpPr>
          <p:cNvPr id="8" name="Slide Number Placeholder 5"/>
          <p:cNvSpPr>
            <a:spLocks noGrp="1"/>
          </p:cNvSpPr>
          <p:nvPr>
            <p:ph type="sldNum" sz="quarter" idx="12"/>
          </p:nvPr>
        </p:nvSpPr>
        <p:spPr/>
        <p:txBody>
          <a:bodyPr/>
          <a:lstStyle/>
          <a:p>
            <a:pPr>
              <a:defRPr/>
            </a:pPr>
            <a:fld id="{9B7D48CD-7F72-47A0-BA39-BEF560F4A5EC}" type="slidenum">
              <a:rPr lang="en-US"/>
              <a:pPr>
                <a:defRPr/>
              </a:pPr>
              <a:t>14</a:t>
            </a:fld>
            <a:endParaRPr lang="en-US"/>
          </a:p>
        </p:txBody>
      </p:sp>
      <p:sp>
        <p:nvSpPr>
          <p:cNvPr id="16391" name="Line 4"/>
          <p:cNvSpPr>
            <a:spLocks noChangeShapeType="1"/>
          </p:cNvSpPr>
          <p:nvPr/>
        </p:nvSpPr>
        <p:spPr bwMode="auto">
          <a:xfrm>
            <a:off x="304800" y="685800"/>
            <a:ext cx="8534400" cy="0"/>
          </a:xfrm>
          <a:prstGeom prst="line">
            <a:avLst/>
          </a:prstGeom>
          <a:noFill/>
          <a:ln w="57150">
            <a:solidFill>
              <a:schemeClr val="tx1"/>
            </a:solidFill>
            <a:round/>
            <a:headEnd/>
            <a:tailEnd/>
          </a:ln>
        </p:spPr>
        <p:txBody>
          <a:bodyPr/>
          <a:lstStyle/>
          <a:p>
            <a:endParaRPr lang="en-US"/>
          </a:p>
        </p:txBody>
      </p:sp>
      <p:sp>
        <p:nvSpPr>
          <p:cNvPr id="16392" name="AutoShape 5">
            <a:hlinkClick r:id="rId2" action="ppaction://hlinksldjump" highlightClick="1"/>
          </p:cNvPr>
          <p:cNvSpPr>
            <a:spLocks noChangeArrowheads="1"/>
          </p:cNvSpPr>
          <p:nvPr/>
        </p:nvSpPr>
        <p:spPr bwMode="auto">
          <a:xfrm>
            <a:off x="8534400" y="228600"/>
            <a:ext cx="304800" cy="228600"/>
          </a:xfrm>
          <a:prstGeom prst="actionButtonBackPrevious">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ransition advTm="146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400" y="76200"/>
            <a:ext cx="8763000" cy="457200"/>
          </a:xfrm>
        </p:spPr>
        <p:txBody>
          <a:bodyPr rtlCol="0">
            <a:normAutofit fontScale="90000"/>
          </a:bodyPr>
          <a:lstStyle/>
          <a:p>
            <a:pPr algn="l" eaLnBrk="1" fontAlgn="auto" hangingPunct="1">
              <a:spcAft>
                <a:spcPts val="0"/>
              </a:spcAft>
              <a:defRPr/>
            </a:pPr>
            <a:r>
              <a:rPr lang="en-US" sz="3600" b="1" smtClean="0">
                <a:latin typeface="Comic Sans MS" pitchFamily="66" charset="0"/>
              </a:rPr>
              <a:t>KLASIFIKASI GRAMMAR</a:t>
            </a:r>
            <a:r>
              <a:rPr lang="en-US" sz="4000" b="1" smtClean="0">
                <a:latin typeface="Comic Sans MS" pitchFamily="66" charset="0"/>
              </a:rPr>
              <a:t> </a:t>
            </a:r>
            <a:r>
              <a:rPr lang="en-US" sz="2000" b="1" smtClean="0">
                <a:solidFill>
                  <a:schemeClr val="tx1">
                    <a:lumMod val="50000"/>
                    <a:lumOff val="50000"/>
                  </a:schemeClr>
                </a:solidFill>
                <a:latin typeface="Comic Sans MS" pitchFamily="66" charset="0"/>
              </a:rPr>
              <a:t>(7)</a:t>
            </a:r>
          </a:p>
        </p:txBody>
      </p:sp>
      <p:sp>
        <p:nvSpPr>
          <p:cNvPr id="17411" name="Rectangle 3"/>
          <p:cNvSpPr>
            <a:spLocks noGrp="1" noChangeArrowheads="1"/>
          </p:cNvSpPr>
          <p:nvPr>
            <p:ph idx="1"/>
          </p:nvPr>
        </p:nvSpPr>
        <p:spPr>
          <a:xfrm>
            <a:off x="304800" y="914400"/>
            <a:ext cx="8382000" cy="4953000"/>
          </a:xfrm>
        </p:spPr>
        <p:txBody>
          <a:bodyPr/>
          <a:lstStyle/>
          <a:p>
            <a:pPr marL="0" indent="0" eaLnBrk="1" hangingPunct="1">
              <a:lnSpc>
                <a:spcPct val="90000"/>
              </a:lnSpc>
              <a:buFont typeface="Wingdings" pitchFamily="2" charset="2"/>
              <a:buNone/>
              <a:tabLst>
                <a:tab pos="288925" algn="l"/>
              </a:tabLst>
            </a:pPr>
            <a:r>
              <a:rPr lang="en-US" sz="2400" b="1" smtClean="0">
                <a:latin typeface="Comic Sans MS" pitchFamily="66" charset="0"/>
                <a:cs typeface="Lucida Sans Unicode" pitchFamily="34" charset="0"/>
                <a:sym typeface="Symbol" pitchFamily="18" charset="2"/>
              </a:rPr>
              <a:t>Grammar Klas 3 :</a:t>
            </a:r>
            <a:r>
              <a:rPr lang="en-US" sz="2400" b="1" smtClean="0">
                <a:solidFill>
                  <a:srgbClr val="FF0000"/>
                </a:solidFill>
                <a:latin typeface="Comic Sans MS" pitchFamily="66" charset="0"/>
                <a:cs typeface="Lucida Sans Unicode" pitchFamily="34" charset="0"/>
                <a:sym typeface="Symbol" pitchFamily="18" charset="2"/>
              </a:rPr>
              <a:t> Regular Grammar</a:t>
            </a:r>
            <a:r>
              <a:rPr lang="en-US" sz="2000" b="1" smtClean="0">
                <a:solidFill>
                  <a:srgbClr val="FF0000"/>
                </a:solidFill>
                <a:latin typeface="Comic Sans MS" pitchFamily="66" charset="0"/>
                <a:cs typeface="Lucida Sans Unicode" pitchFamily="34" charset="0"/>
                <a:sym typeface="Symbol" pitchFamily="18" charset="2"/>
              </a:rPr>
              <a:t> </a:t>
            </a:r>
          </a:p>
          <a:p>
            <a:pPr marL="0" indent="0" eaLnBrk="1" hangingPunct="1">
              <a:lnSpc>
                <a:spcPct val="90000"/>
              </a:lnSpc>
              <a:buFont typeface="Wingdings" pitchFamily="2" charset="2"/>
              <a:buNone/>
              <a:tabLst>
                <a:tab pos="288925" algn="l"/>
              </a:tabLst>
            </a:pPr>
            <a:r>
              <a:rPr lang="en-US" sz="1600" smtClean="0">
                <a:latin typeface="Comic Sans MS" pitchFamily="66" charset="0"/>
                <a:cs typeface="Lucida Sans Unicode" pitchFamily="34" charset="0"/>
                <a:sym typeface="Symbol" pitchFamily="18" charset="2"/>
              </a:rPr>
              <a:t>Grammar dengan production yang berbentuk </a:t>
            </a:r>
            <a:r>
              <a:rPr lang="en-US" sz="1600" b="1" smtClean="0">
                <a:latin typeface="Comic Sans MS" pitchFamily="66" charset="0"/>
                <a:cs typeface="Lucida Sans Unicode" pitchFamily="34" charset="0"/>
                <a:sym typeface="Symbol" pitchFamily="18" charset="2"/>
              </a:rPr>
              <a:t>  </a:t>
            </a:r>
            <a:r>
              <a:rPr lang="en-US" sz="1600" smtClean="0">
                <a:latin typeface="Comic Sans MS" pitchFamily="66" charset="0"/>
                <a:cs typeface="Lucida Sans Unicode" pitchFamily="34" charset="0"/>
                <a:sym typeface="Symbol" pitchFamily="18" charset="2"/>
              </a:rPr>
              <a:t>, dimana |</a:t>
            </a:r>
            <a:r>
              <a:rPr lang="en-US" sz="1600" b="1" smtClean="0">
                <a:latin typeface="Comic Sans MS" pitchFamily="66" charset="0"/>
                <a:cs typeface="Lucida Sans Unicode" pitchFamily="34" charset="0"/>
                <a:sym typeface="Symbol" pitchFamily="18" charset="2"/>
              </a:rPr>
              <a:t></a:t>
            </a:r>
            <a:r>
              <a:rPr lang="en-US" sz="1600" smtClean="0">
                <a:latin typeface="Comic Sans MS" pitchFamily="66" charset="0"/>
                <a:cs typeface="Lucida Sans Unicode" pitchFamily="34" charset="0"/>
                <a:sym typeface="Symbol" pitchFamily="18" charset="2"/>
              </a:rPr>
              <a:t>|  |</a:t>
            </a:r>
            <a:r>
              <a:rPr lang="en-US" sz="1600" b="1" smtClean="0">
                <a:latin typeface="Comic Sans MS" pitchFamily="66" charset="0"/>
                <a:cs typeface="Lucida Sans Unicode" pitchFamily="34" charset="0"/>
                <a:sym typeface="Symbol" pitchFamily="18" charset="2"/>
              </a:rPr>
              <a:t></a:t>
            </a:r>
            <a:r>
              <a:rPr lang="en-US" sz="1600" smtClean="0">
                <a:latin typeface="Comic Sans MS" pitchFamily="66" charset="0"/>
                <a:cs typeface="Lucida Sans Unicode" pitchFamily="34" charset="0"/>
                <a:sym typeface="Symbol" pitchFamily="18" charset="2"/>
              </a:rPr>
              <a:t>| dengan </a:t>
            </a:r>
            <a:r>
              <a:rPr lang="en-US" sz="1600" b="1" smtClean="0">
                <a:latin typeface="Comic Sans MS" pitchFamily="66" charset="0"/>
                <a:cs typeface="Lucida Sans Unicode" pitchFamily="34" charset="0"/>
                <a:sym typeface="Symbol" pitchFamily="18" charset="2"/>
              </a:rPr>
              <a:t>  </a:t>
            </a:r>
            <a:r>
              <a:rPr lang="en-US" sz="1600" smtClean="0">
                <a:latin typeface="Comic Sans MS" pitchFamily="66" charset="0"/>
                <a:cs typeface="Lucida Sans Unicode" pitchFamily="34" charset="0"/>
                <a:sym typeface="Symbol" pitchFamily="18" charset="2"/>
              </a:rPr>
              <a:t>V</a:t>
            </a:r>
            <a:r>
              <a:rPr lang="en-US" sz="1600" baseline="-25000" smtClean="0">
                <a:latin typeface="Comic Sans MS" pitchFamily="66" charset="0"/>
                <a:cs typeface="Lucida Sans Unicode" pitchFamily="34" charset="0"/>
                <a:sym typeface="Symbol" pitchFamily="18" charset="2"/>
              </a:rPr>
              <a:t>n</a:t>
            </a:r>
            <a:r>
              <a:rPr lang="en-US" sz="1600" smtClean="0">
                <a:latin typeface="Comic Sans MS" pitchFamily="66" charset="0"/>
                <a:cs typeface="Lucida Sans Unicode" pitchFamily="34" charset="0"/>
                <a:sym typeface="Symbol" pitchFamily="18" charset="2"/>
              </a:rPr>
              <a:t> dan |</a:t>
            </a:r>
            <a:r>
              <a:rPr lang="en-US" sz="1600" b="1" smtClean="0">
                <a:latin typeface="Comic Sans MS" pitchFamily="66" charset="0"/>
                <a:cs typeface="Lucida Sans Unicode" pitchFamily="34" charset="0"/>
                <a:sym typeface="Symbol" pitchFamily="18" charset="2"/>
              </a:rPr>
              <a:t></a:t>
            </a:r>
            <a:r>
              <a:rPr lang="en-US" sz="1600" smtClean="0">
                <a:latin typeface="Comic Sans MS" pitchFamily="66" charset="0"/>
                <a:cs typeface="Lucida Sans Unicode" pitchFamily="34" charset="0"/>
                <a:sym typeface="Symbol" pitchFamily="18" charset="2"/>
              </a:rPr>
              <a:t>| = 1. Sedangkan </a:t>
            </a:r>
            <a:r>
              <a:rPr lang="en-US" sz="1600" b="1" smtClean="0">
                <a:latin typeface="Comic Sans MS" pitchFamily="66" charset="0"/>
                <a:cs typeface="Lucida Sans Unicode" pitchFamily="34" charset="0"/>
                <a:sym typeface="Symbol" pitchFamily="18" charset="2"/>
              </a:rPr>
              <a:t></a:t>
            </a:r>
            <a:r>
              <a:rPr lang="en-US" sz="1600" smtClean="0">
                <a:latin typeface="Comic Sans MS" pitchFamily="66" charset="0"/>
                <a:cs typeface="Lucida Sans Unicode" pitchFamily="34" charset="0"/>
                <a:sym typeface="Symbol" pitchFamily="18" charset="2"/>
              </a:rPr>
              <a:t> mempunyai bentuk aB atau a (a </a:t>
            </a:r>
            <a:r>
              <a:rPr lang="en-US" sz="1600" b="1" smtClean="0">
                <a:latin typeface="Comic Sans MS" pitchFamily="66" charset="0"/>
                <a:cs typeface="Lucida Sans Unicode" pitchFamily="34" charset="0"/>
                <a:sym typeface="Symbol" pitchFamily="18" charset="2"/>
              </a:rPr>
              <a:t></a:t>
            </a:r>
            <a:r>
              <a:rPr lang="en-US" sz="1600" smtClean="0">
                <a:latin typeface="Comic Sans MS" pitchFamily="66" charset="0"/>
                <a:cs typeface="Lucida Sans Unicode" pitchFamily="34" charset="0"/>
                <a:sym typeface="Symbol" pitchFamily="18" charset="2"/>
              </a:rPr>
              <a:t> V</a:t>
            </a:r>
            <a:r>
              <a:rPr lang="en-US" sz="1600" baseline="-25000" smtClean="0">
                <a:latin typeface="Comic Sans MS" pitchFamily="66" charset="0"/>
                <a:cs typeface="Lucida Sans Unicode" pitchFamily="34" charset="0"/>
                <a:sym typeface="Symbol" pitchFamily="18" charset="2"/>
              </a:rPr>
              <a:t>T</a:t>
            </a:r>
            <a:r>
              <a:rPr lang="en-US" sz="1600" smtClean="0">
                <a:latin typeface="Comic Sans MS" pitchFamily="66" charset="0"/>
                <a:cs typeface="Lucida Sans Unicode" pitchFamily="34" charset="0"/>
                <a:sym typeface="Symbol" pitchFamily="18" charset="2"/>
              </a:rPr>
              <a:t> dan B </a:t>
            </a:r>
            <a:r>
              <a:rPr lang="en-US" sz="1600" b="1" smtClean="0">
                <a:latin typeface="Comic Sans MS" pitchFamily="66" charset="0"/>
                <a:cs typeface="Lucida Sans Unicode" pitchFamily="34" charset="0"/>
                <a:sym typeface="Symbol" pitchFamily="18" charset="2"/>
              </a:rPr>
              <a:t></a:t>
            </a:r>
            <a:r>
              <a:rPr lang="en-US" sz="1600" smtClean="0">
                <a:latin typeface="Comic Sans MS" pitchFamily="66" charset="0"/>
                <a:cs typeface="Lucida Sans Unicode" pitchFamily="34" charset="0"/>
                <a:sym typeface="Symbol" pitchFamily="18" charset="2"/>
              </a:rPr>
              <a:t> V</a:t>
            </a:r>
            <a:r>
              <a:rPr lang="en-US" sz="1600" baseline="-25000" smtClean="0">
                <a:latin typeface="Comic Sans MS" pitchFamily="66" charset="0"/>
                <a:cs typeface="Lucida Sans Unicode" pitchFamily="34" charset="0"/>
                <a:sym typeface="Symbol" pitchFamily="18" charset="2"/>
              </a:rPr>
              <a:t>N</a:t>
            </a:r>
            <a:r>
              <a:rPr lang="en-US" sz="1600" smtClean="0">
                <a:latin typeface="Comic Sans MS" pitchFamily="66" charset="0"/>
                <a:cs typeface="Lucida Sans Unicode" pitchFamily="34" charset="0"/>
                <a:sym typeface="Symbol" pitchFamily="18" charset="2"/>
              </a:rPr>
              <a:t>).</a:t>
            </a:r>
          </a:p>
          <a:p>
            <a:pPr marL="0" indent="0" eaLnBrk="1" hangingPunct="1">
              <a:lnSpc>
                <a:spcPct val="90000"/>
              </a:lnSpc>
              <a:buFont typeface="Wingdings" pitchFamily="2" charset="2"/>
              <a:buNone/>
              <a:tabLst>
                <a:tab pos="288925" algn="l"/>
              </a:tabLst>
            </a:pPr>
            <a:endParaRPr lang="en-US" sz="1600" smtClean="0">
              <a:latin typeface="Comic Sans MS" pitchFamily="66" charset="0"/>
              <a:cs typeface="Lucida Sans Unicode" pitchFamily="34" charset="0"/>
              <a:sym typeface="Symbol" pitchFamily="18" charset="2"/>
            </a:endParaRPr>
          </a:p>
          <a:p>
            <a:pPr marL="0" indent="0" eaLnBrk="1" hangingPunct="1">
              <a:lnSpc>
                <a:spcPct val="90000"/>
              </a:lnSpc>
              <a:buFont typeface="Wingdings" pitchFamily="2" charset="2"/>
              <a:buNone/>
              <a:tabLst>
                <a:tab pos="288925" algn="l"/>
              </a:tabLst>
            </a:pPr>
            <a:r>
              <a:rPr lang="en-US" sz="1600" smtClean="0">
                <a:latin typeface="Comic Sans MS" pitchFamily="66" charset="0"/>
                <a:cs typeface="Lucida Sans Unicode" pitchFamily="34" charset="0"/>
                <a:sym typeface="Symbol" pitchFamily="18" charset="2"/>
              </a:rPr>
              <a:t>Bahasa yang didefinisikan oleh Regular Grammar ini disebut </a:t>
            </a:r>
            <a:r>
              <a:rPr lang="en-US" sz="1600" b="1" smtClean="0">
                <a:solidFill>
                  <a:srgbClr val="FF0000"/>
                </a:solidFill>
                <a:latin typeface="Comic Sans MS" pitchFamily="66" charset="0"/>
                <a:cs typeface="Lucida Sans Unicode" pitchFamily="34" charset="0"/>
                <a:sym typeface="Symbol" pitchFamily="18" charset="2"/>
              </a:rPr>
              <a:t>Regular Language</a:t>
            </a:r>
            <a:r>
              <a:rPr lang="en-US" sz="1600" smtClean="0">
                <a:latin typeface="Comic Sans MS" pitchFamily="66" charset="0"/>
                <a:cs typeface="Lucida Sans Unicode" pitchFamily="34" charset="0"/>
                <a:sym typeface="Symbol" pitchFamily="18" charset="2"/>
              </a:rPr>
              <a:t>.</a:t>
            </a:r>
          </a:p>
          <a:p>
            <a:pPr marL="0" indent="0" eaLnBrk="1" hangingPunct="1">
              <a:lnSpc>
                <a:spcPct val="90000"/>
              </a:lnSpc>
              <a:buFont typeface="Wingdings" pitchFamily="2" charset="2"/>
              <a:buNone/>
              <a:tabLst>
                <a:tab pos="288925" algn="l"/>
              </a:tabLst>
            </a:pPr>
            <a:endParaRPr lang="en-US" sz="1600" smtClean="0">
              <a:latin typeface="Comic Sans MS" pitchFamily="66" charset="0"/>
              <a:cs typeface="Lucida Sans Unicode" pitchFamily="34" charset="0"/>
              <a:sym typeface="Symbol" pitchFamily="18" charset="2"/>
            </a:endParaRPr>
          </a:p>
          <a:p>
            <a:pPr marL="0" indent="0" eaLnBrk="1" hangingPunct="1">
              <a:lnSpc>
                <a:spcPct val="90000"/>
              </a:lnSpc>
              <a:buFont typeface="Wingdings" pitchFamily="2" charset="2"/>
              <a:buNone/>
              <a:tabLst>
                <a:tab pos="288925" algn="l"/>
              </a:tabLst>
            </a:pPr>
            <a:r>
              <a:rPr lang="en-US" sz="1600" smtClean="0">
                <a:latin typeface="Comic Sans MS" pitchFamily="66" charset="0"/>
                <a:cs typeface="Lucida Sans Unicode" pitchFamily="34" charset="0"/>
                <a:sym typeface="Symbol" pitchFamily="18" charset="2"/>
              </a:rPr>
              <a:t>Bahasa pemrograman yang menggunakan aturan sintaktik bahasa regular ini antara lain adalah javascript, perl, dll. </a:t>
            </a:r>
          </a:p>
          <a:p>
            <a:pPr marL="0" indent="0" eaLnBrk="1" hangingPunct="1">
              <a:lnSpc>
                <a:spcPct val="90000"/>
              </a:lnSpc>
              <a:buFont typeface="Wingdings" pitchFamily="2" charset="2"/>
              <a:buNone/>
              <a:tabLst>
                <a:tab pos="288925" algn="l"/>
              </a:tabLst>
            </a:pPr>
            <a:endParaRPr lang="en-US" sz="1600" smtClean="0">
              <a:latin typeface="Comic Sans MS" pitchFamily="66" charset="0"/>
              <a:cs typeface="Lucida Sans Unicode" pitchFamily="34" charset="0"/>
              <a:sym typeface="Symbol" pitchFamily="18" charset="2"/>
            </a:endParaRPr>
          </a:p>
          <a:p>
            <a:pPr marL="0" indent="0" eaLnBrk="1" hangingPunct="1">
              <a:lnSpc>
                <a:spcPct val="90000"/>
              </a:lnSpc>
              <a:buFont typeface="Wingdings" pitchFamily="2" charset="2"/>
              <a:buNone/>
              <a:tabLst>
                <a:tab pos="288925" algn="l"/>
              </a:tabLst>
            </a:pPr>
            <a:endParaRPr lang="en-US" sz="1600" smtClean="0">
              <a:latin typeface="Comic Sans MS" pitchFamily="66" charset="0"/>
              <a:cs typeface="Lucida Sans Unicode" pitchFamily="34" charset="0"/>
              <a:sym typeface="Symbol" pitchFamily="18" charset="2"/>
            </a:endParaRPr>
          </a:p>
          <a:p>
            <a:pPr marL="0" indent="0" eaLnBrk="1" hangingPunct="1">
              <a:lnSpc>
                <a:spcPct val="90000"/>
              </a:lnSpc>
              <a:buFont typeface="Wingdings" pitchFamily="2" charset="2"/>
              <a:buNone/>
              <a:tabLst>
                <a:tab pos="288925" algn="l"/>
              </a:tabLst>
            </a:pPr>
            <a:r>
              <a:rPr lang="en-US" sz="1600" smtClean="0">
                <a:solidFill>
                  <a:srgbClr val="0000CC"/>
                </a:solidFill>
                <a:latin typeface="Comic Sans MS" pitchFamily="66" charset="0"/>
                <a:cs typeface="Lucida Sans Unicode" pitchFamily="34" charset="0"/>
                <a:sym typeface="Symbol" pitchFamily="18" charset="2"/>
              </a:rPr>
              <a:t>Contoh :</a:t>
            </a:r>
            <a:r>
              <a:rPr lang="en-US" sz="1600" smtClean="0">
                <a:latin typeface="Comic Sans MS" pitchFamily="66" charset="0"/>
                <a:cs typeface="Lucida Sans Unicode" pitchFamily="34" charset="0"/>
                <a:sym typeface="Symbol" pitchFamily="18" charset="2"/>
              </a:rPr>
              <a:t>  Bahasa  = { a</a:t>
            </a:r>
            <a:r>
              <a:rPr lang="en-US" sz="1600" baseline="30000" smtClean="0">
                <a:latin typeface="Comic Sans MS" pitchFamily="66" charset="0"/>
                <a:cs typeface="Lucida Sans Unicode" pitchFamily="34" charset="0"/>
                <a:sym typeface="Symbol" pitchFamily="18" charset="2"/>
              </a:rPr>
              <a:t>n </a:t>
            </a:r>
            <a:r>
              <a:rPr lang="en-US" sz="1600" smtClean="0">
                <a:latin typeface="Comic Sans MS" pitchFamily="66" charset="0"/>
                <a:cs typeface="Lucida Sans Unicode" pitchFamily="34" charset="0"/>
                <a:sym typeface="Symbol" pitchFamily="18" charset="2"/>
              </a:rPr>
              <a:t>b a</a:t>
            </a:r>
            <a:r>
              <a:rPr lang="en-US" sz="1600" baseline="30000" smtClean="0">
                <a:latin typeface="Comic Sans MS" pitchFamily="66" charset="0"/>
                <a:cs typeface="Lucida Sans Unicode" pitchFamily="34" charset="0"/>
                <a:sym typeface="Symbol" pitchFamily="18" charset="2"/>
              </a:rPr>
              <a:t>m</a:t>
            </a:r>
            <a:r>
              <a:rPr lang="en-US" sz="1600" smtClean="0">
                <a:latin typeface="Comic Sans MS" pitchFamily="66" charset="0"/>
                <a:cs typeface="Lucida Sans Unicode" pitchFamily="34" charset="0"/>
                <a:sym typeface="Symbol" pitchFamily="18" charset="2"/>
              </a:rPr>
              <a:t> | n  1 } didefinisikan melalui grammar berikut :</a:t>
            </a:r>
          </a:p>
          <a:p>
            <a:pPr marL="0" indent="0" eaLnBrk="1" hangingPunct="1">
              <a:lnSpc>
                <a:spcPct val="90000"/>
              </a:lnSpc>
              <a:buFont typeface="Wingdings" pitchFamily="2" charset="2"/>
              <a:buNone/>
              <a:tabLst>
                <a:tab pos="288925" algn="l"/>
              </a:tabLst>
            </a:pPr>
            <a:r>
              <a:rPr lang="en-US" sz="1600" smtClean="0">
                <a:latin typeface="Comic Sans MS" pitchFamily="66" charset="0"/>
                <a:cs typeface="Lucida Sans Unicode" pitchFamily="34" charset="0"/>
                <a:sym typeface="Symbol" pitchFamily="18" charset="2"/>
              </a:rPr>
              <a:t>			S  aS | aB</a:t>
            </a:r>
          </a:p>
          <a:p>
            <a:pPr marL="0" indent="0" eaLnBrk="1" hangingPunct="1">
              <a:lnSpc>
                <a:spcPct val="90000"/>
              </a:lnSpc>
              <a:buFont typeface="Wingdings" pitchFamily="2" charset="2"/>
              <a:buNone/>
              <a:tabLst>
                <a:tab pos="288925" algn="l"/>
              </a:tabLst>
            </a:pPr>
            <a:r>
              <a:rPr lang="en-US" sz="1600" smtClean="0">
                <a:latin typeface="Comic Sans MS" pitchFamily="66" charset="0"/>
                <a:cs typeface="Lucida Sans Unicode" pitchFamily="34" charset="0"/>
                <a:sym typeface="Symbol" pitchFamily="18" charset="2"/>
              </a:rPr>
              <a:t>			C  aC | a</a:t>
            </a:r>
          </a:p>
          <a:p>
            <a:pPr marL="0" indent="0" eaLnBrk="1" hangingPunct="1">
              <a:lnSpc>
                <a:spcPct val="90000"/>
              </a:lnSpc>
              <a:buFont typeface="Wingdings" pitchFamily="2" charset="2"/>
              <a:buNone/>
              <a:tabLst>
                <a:tab pos="288925" algn="l"/>
              </a:tabLst>
            </a:pPr>
            <a:r>
              <a:rPr lang="en-US" sz="1600" smtClean="0">
                <a:latin typeface="Comic Sans MS" pitchFamily="66" charset="0"/>
                <a:cs typeface="Lucida Sans Unicode" pitchFamily="34" charset="0"/>
                <a:sym typeface="Symbol" pitchFamily="18" charset="2"/>
              </a:rPr>
              <a:t>			B  bC</a:t>
            </a:r>
          </a:p>
          <a:p>
            <a:pPr marL="0" indent="0" eaLnBrk="1" hangingPunct="1">
              <a:lnSpc>
                <a:spcPct val="90000"/>
              </a:lnSpc>
              <a:buFont typeface="Wingdings" pitchFamily="2" charset="2"/>
              <a:buNone/>
              <a:tabLst>
                <a:tab pos="288925" algn="l"/>
              </a:tabLst>
            </a:pPr>
            <a:endParaRPr lang="en-US" sz="1600" smtClean="0">
              <a:latin typeface="Comic Sans MS" pitchFamily="66" charset="0"/>
              <a:cs typeface="Lucida Sans Unicode" pitchFamily="34" charset="0"/>
              <a:sym typeface="Symbol" pitchFamily="18" charset="2"/>
            </a:endParaRPr>
          </a:p>
          <a:p>
            <a:pPr marL="0" indent="0" eaLnBrk="1" hangingPunct="1">
              <a:lnSpc>
                <a:spcPct val="90000"/>
              </a:lnSpc>
              <a:buFont typeface="Wingdings" pitchFamily="2" charset="2"/>
              <a:buNone/>
              <a:tabLst>
                <a:tab pos="288925" algn="l"/>
              </a:tabLst>
            </a:pPr>
            <a:r>
              <a:rPr lang="en-US" sz="1600" smtClean="0">
                <a:latin typeface="Comic Sans MS" pitchFamily="66" charset="0"/>
                <a:cs typeface="Lucida Sans Unicode" pitchFamily="34" charset="0"/>
                <a:sym typeface="Symbol" pitchFamily="18" charset="2"/>
              </a:rPr>
              <a:t>Derivasi untuk input string a</a:t>
            </a:r>
            <a:r>
              <a:rPr lang="en-US" sz="1600" baseline="30000" smtClean="0">
                <a:latin typeface="Comic Sans MS" pitchFamily="66" charset="0"/>
                <a:cs typeface="Lucida Sans Unicode" pitchFamily="34" charset="0"/>
                <a:sym typeface="Symbol" pitchFamily="18" charset="2"/>
              </a:rPr>
              <a:t>3 </a:t>
            </a:r>
            <a:r>
              <a:rPr lang="en-US" sz="1600" smtClean="0">
                <a:latin typeface="Comic Sans MS" pitchFamily="66" charset="0"/>
                <a:cs typeface="Lucida Sans Unicode" pitchFamily="34" charset="0"/>
                <a:sym typeface="Symbol" pitchFamily="18" charset="2"/>
              </a:rPr>
              <a:t>b a</a:t>
            </a:r>
            <a:r>
              <a:rPr lang="en-US" sz="1600" baseline="30000" smtClean="0">
                <a:latin typeface="Comic Sans MS" pitchFamily="66" charset="0"/>
                <a:cs typeface="Lucida Sans Unicode" pitchFamily="34" charset="0"/>
                <a:sym typeface="Symbol" pitchFamily="18" charset="2"/>
              </a:rPr>
              <a:t>2</a:t>
            </a:r>
            <a:r>
              <a:rPr lang="en-US" sz="1600" smtClean="0">
                <a:latin typeface="Comic Sans MS" pitchFamily="66" charset="0"/>
                <a:cs typeface="Lucida Sans Unicode" pitchFamily="34" charset="0"/>
                <a:sym typeface="Symbol" pitchFamily="18" charset="2"/>
              </a:rPr>
              <a:t> adalah sebagai berikut :</a:t>
            </a:r>
          </a:p>
          <a:p>
            <a:pPr marL="0" indent="0" eaLnBrk="1" hangingPunct="1">
              <a:lnSpc>
                <a:spcPct val="90000"/>
              </a:lnSpc>
              <a:buFont typeface="Wingdings" pitchFamily="2" charset="2"/>
              <a:buNone/>
              <a:tabLst>
                <a:tab pos="288925" algn="l"/>
              </a:tabLst>
            </a:pPr>
            <a:endParaRPr lang="en-US" sz="1600" smtClean="0">
              <a:latin typeface="Comic Sans MS" pitchFamily="66" charset="0"/>
              <a:cs typeface="Lucida Sans Unicode" pitchFamily="34" charset="0"/>
              <a:sym typeface="Symbol" pitchFamily="18" charset="2"/>
            </a:endParaRPr>
          </a:p>
          <a:p>
            <a:pPr marL="0" indent="0" eaLnBrk="1" hangingPunct="1">
              <a:lnSpc>
                <a:spcPct val="90000"/>
              </a:lnSpc>
              <a:buFont typeface="Wingdings" pitchFamily="2" charset="2"/>
              <a:buNone/>
              <a:tabLst>
                <a:tab pos="288925" algn="l"/>
              </a:tabLst>
            </a:pPr>
            <a:r>
              <a:rPr lang="en-US" sz="1600" smtClean="0">
                <a:latin typeface="Comic Sans MS" pitchFamily="66" charset="0"/>
                <a:cs typeface="Lucida Sans Unicode" pitchFamily="34" charset="0"/>
                <a:sym typeface="Symbol" pitchFamily="18" charset="2"/>
              </a:rPr>
              <a:t>S  aS  aaS  aaaB  aaabC  aaabaC  aaabaa</a:t>
            </a:r>
          </a:p>
        </p:txBody>
      </p:sp>
      <p:sp>
        <p:nvSpPr>
          <p:cNvPr id="6" name="Date Placeholder 3"/>
          <p:cNvSpPr>
            <a:spLocks noGrp="1"/>
          </p:cNvSpPr>
          <p:nvPr>
            <p:ph type="dt" sz="quarter" idx="10"/>
          </p:nvPr>
        </p:nvSpPr>
        <p:spPr/>
        <p:txBody>
          <a:bodyPr/>
          <a:lstStyle/>
          <a:p>
            <a:pPr>
              <a:defRPr/>
            </a:pPr>
            <a:r>
              <a:rPr lang="en-US" smtClean="0"/>
              <a:t>Pertemuan II</a:t>
            </a:r>
            <a:endParaRPr lang="en-US"/>
          </a:p>
        </p:txBody>
      </p:sp>
      <p:sp>
        <p:nvSpPr>
          <p:cNvPr id="7" name="Footer Placeholder 4"/>
          <p:cNvSpPr>
            <a:spLocks noGrp="1"/>
          </p:cNvSpPr>
          <p:nvPr>
            <p:ph type="ftr" sz="quarter" idx="11"/>
          </p:nvPr>
        </p:nvSpPr>
        <p:spPr/>
        <p:txBody>
          <a:bodyPr/>
          <a:lstStyle/>
          <a:p>
            <a:pPr>
              <a:defRPr/>
            </a:pPr>
            <a:r>
              <a:rPr lang="en-US" smtClean="0"/>
              <a:t>Teknik Informatika ITS</a:t>
            </a:r>
            <a:endParaRPr lang="en-US"/>
          </a:p>
        </p:txBody>
      </p:sp>
      <p:sp>
        <p:nvSpPr>
          <p:cNvPr id="8" name="Slide Number Placeholder 5"/>
          <p:cNvSpPr>
            <a:spLocks noGrp="1"/>
          </p:cNvSpPr>
          <p:nvPr>
            <p:ph type="sldNum" sz="quarter" idx="12"/>
          </p:nvPr>
        </p:nvSpPr>
        <p:spPr/>
        <p:txBody>
          <a:bodyPr/>
          <a:lstStyle/>
          <a:p>
            <a:pPr>
              <a:defRPr/>
            </a:pPr>
            <a:fld id="{5F57C58B-5B3A-49D9-A674-6461E5CBB431}" type="slidenum">
              <a:rPr lang="en-US"/>
              <a:pPr>
                <a:defRPr/>
              </a:pPr>
              <a:t>15</a:t>
            </a:fld>
            <a:endParaRPr lang="en-US"/>
          </a:p>
        </p:txBody>
      </p:sp>
      <p:sp>
        <p:nvSpPr>
          <p:cNvPr id="17415" name="Line 4"/>
          <p:cNvSpPr>
            <a:spLocks noChangeShapeType="1"/>
          </p:cNvSpPr>
          <p:nvPr/>
        </p:nvSpPr>
        <p:spPr bwMode="auto">
          <a:xfrm>
            <a:off x="304800" y="685800"/>
            <a:ext cx="8534400" cy="0"/>
          </a:xfrm>
          <a:prstGeom prst="line">
            <a:avLst/>
          </a:prstGeom>
          <a:noFill/>
          <a:ln w="57150">
            <a:solidFill>
              <a:schemeClr val="tx1"/>
            </a:solidFill>
            <a:round/>
            <a:headEnd/>
            <a:tailEnd/>
          </a:ln>
        </p:spPr>
        <p:txBody>
          <a:bodyPr/>
          <a:lstStyle/>
          <a:p>
            <a:endParaRPr lang="en-US"/>
          </a:p>
        </p:txBody>
      </p:sp>
      <p:sp>
        <p:nvSpPr>
          <p:cNvPr id="17416" name="AutoShape 5">
            <a:hlinkClick r:id="rId2" action="ppaction://hlinksldjump" highlightClick="1"/>
          </p:cNvPr>
          <p:cNvSpPr>
            <a:spLocks noChangeArrowheads="1"/>
          </p:cNvSpPr>
          <p:nvPr/>
        </p:nvSpPr>
        <p:spPr bwMode="auto">
          <a:xfrm>
            <a:off x="8534400" y="228600"/>
            <a:ext cx="304800" cy="228600"/>
          </a:xfrm>
          <a:prstGeom prst="actionButtonBackPrevious">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ransition advTm="137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6200" y="0"/>
            <a:ext cx="8763000" cy="533400"/>
          </a:xfrm>
        </p:spPr>
        <p:txBody>
          <a:bodyPr rtlCol="0">
            <a:normAutofit fontScale="90000"/>
          </a:bodyPr>
          <a:lstStyle/>
          <a:p>
            <a:pPr algn="l" eaLnBrk="1" fontAlgn="auto" hangingPunct="1">
              <a:spcAft>
                <a:spcPts val="0"/>
              </a:spcAft>
              <a:defRPr/>
            </a:pPr>
            <a:r>
              <a:rPr lang="en-US" sz="3600" b="1" smtClean="0">
                <a:latin typeface="Comic Sans MS" pitchFamily="66" charset="0"/>
              </a:rPr>
              <a:t>TUGAS MINGGUAN II</a:t>
            </a:r>
            <a:endParaRPr lang="en-US" sz="2000" b="1" smtClean="0">
              <a:solidFill>
                <a:schemeClr val="bg2"/>
              </a:solidFill>
              <a:latin typeface="Comic Sans MS" pitchFamily="66" charset="0"/>
            </a:endParaRPr>
          </a:p>
        </p:txBody>
      </p:sp>
      <p:sp>
        <p:nvSpPr>
          <p:cNvPr id="18435" name="Rectangle 3"/>
          <p:cNvSpPr>
            <a:spLocks noGrp="1" noChangeArrowheads="1"/>
          </p:cNvSpPr>
          <p:nvPr>
            <p:ph idx="1"/>
          </p:nvPr>
        </p:nvSpPr>
        <p:spPr>
          <a:xfrm>
            <a:off x="76200" y="838200"/>
            <a:ext cx="9067800" cy="5334000"/>
          </a:xfrm>
        </p:spPr>
        <p:txBody>
          <a:bodyPr/>
          <a:lstStyle/>
          <a:p>
            <a:pPr marL="338138" indent="-338138" eaLnBrk="1" hangingPunct="1">
              <a:lnSpc>
                <a:spcPct val="90000"/>
              </a:lnSpc>
              <a:buFont typeface="Wingdings" pitchFamily="2" charset="2"/>
              <a:buNone/>
              <a:tabLst>
                <a:tab pos="288925" algn="l"/>
              </a:tabLst>
            </a:pPr>
            <a:r>
              <a:rPr lang="en-US" sz="1400" b="1" smtClean="0">
                <a:latin typeface="Comic Sans MS" pitchFamily="66" charset="0"/>
                <a:cs typeface="Lucida Sans Unicode" pitchFamily="34" charset="0"/>
                <a:sym typeface="Symbol" pitchFamily="18" charset="2"/>
              </a:rPr>
              <a:t>1.  Bahasa apakah yang didefinisikan oleh CFG berikut :</a:t>
            </a:r>
          </a:p>
          <a:p>
            <a:pPr marL="338138" indent="-338138" eaLnBrk="1" hangingPunct="1">
              <a:lnSpc>
                <a:spcPct val="90000"/>
              </a:lnSpc>
              <a:buFont typeface="Wingdings" pitchFamily="2" charset="2"/>
              <a:buNone/>
              <a:tabLst>
                <a:tab pos="288925" algn="l"/>
              </a:tabLst>
            </a:pPr>
            <a:r>
              <a:rPr lang="en-US" sz="1400" b="1" smtClean="0">
                <a:latin typeface="Comic Sans MS" pitchFamily="66" charset="0"/>
                <a:cs typeface="Lucida Sans Unicode" pitchFamily="34" charset="0"/>
                <a:sym typeface="Symbol" pitchFamily="18" charset="2"/>
              </a:rPr>
              <a:t>					S  XbaaX | aX</a:t>
            </a:r>
          </a:p>
          <a:p>
            <a:pPr marL="338138" indent="-338138" eaLnBrk="1" hangingPunct="1">
              <a:lnSpc>
                <a:spcPct val="90000"/>
              </a:lnSpc>
              <a:buFont typeface="Wingdings" pitchFamily="2" charset="2"/>
              <a:buNone/>
              <a:tabLst>
                <a:tab pos="288925" algn="l"/>
              </a:tabLst>
            </a:pPr>
            <a:r>
              <a:rPr lang="en-US" sz="1400" b="1" smtClean="0">
                <a:latin typeface="Comic Sans MS" pitchFamily="66" charset="0"/>
                <a:cs typeface="Lucida Sans Unicode" pitchFamily="34" charset="0"/>
                <a:sym typeface="Symbol" pitchFamily="18" charset="2"/>
              </a:rPr>
              <a:t>					X  Xa  Xb | </a:t>
            </a:r>
          </a:p>
          <a:p>
            <a:pPr marL="338138" indent="-338138" eaLnBrk="1" hangingPunct="1">
              <a:lnSpc>
                <a:spcPct val="90000"/>
              </a:lnSpc>
              <a:buFont typeface="Wingdings" pitchFamily="2" charset="2"/>
              <a:buNone/>
              <a:tabLst>
                <a:tab pos="288925" algn="l"/>
              </a:tabLst>
            </a:pPr>
            <a:r>
              <a:rPr lang="en-US" sz="1400" b="1" smtClean="0">
                <a:latin typeface="Comic Sans MS" pitchFamily="66" charset="0"/>
                <a:cs typeface="Lucida Sans Unicode" pitchFamily="34" charset="0"/>
                <a:sym typeface="Symbol" pitchFamily="18" charset="2"/>
              </a:rPr>
              <a:t>		carilah sebuah contoh string yang dapat dikenali oleh CFG di atas melalui 2 derivasi yang berbeda.</a:t>
            </a:r>
          </a:p>
          <a:p>
            <a:pPr marL="338138" indent="-338138" eaLnBrk="1" hangingPunct="1">
              <a:lnSpc>
                <a:spcPct val="90000"/>
              </a:lnSpc>
              <a:buFont typeface="Wingdings" pitchFamily="2" charset="2"/>
              <a:buNone/>
              <a:tabLst>
                <a:tab pos="288925" algn="l"/>
              </a:tabLst>
            </a:pPr>
            <a:endParaRPr lang="en-US" sz="1400" b="1" smtClean="0">
              <a:latin typeface="Comic Sans MS" pitchFamily="66" charset="0"/>
              <a:cs typeface="Lucida Sans Unicode" pitchFamily="34" charset="0"/>
              <a:sym typeface="Symbol" pitchFamily="18" charset="2"/>
            </a:endParaRPr>
          </a:p>
          <a:p>
            <a:pPr marL="338138" indent="-338138" eaLnBrk="1" hangingPunct="1">
              <a:lnSpc>
                <a:spcPct val="90000"/>
              </a:lnSpc>
              <a:buFont typeface="Wingdings" pitchFamily="2" charset="2"/>
              <a:buNone/>
              <a:tabLst>
                <a:tab pos="288925" algn="l"/>
              </a:tabLst>
            </a:pPr>
            <a:r>
              <a:rPr lang="en-US" sz="1400" b="1" smtClean="0">
                <a:latin typeface="Comic Sans MS" pitchFamily="66" charset="0"/>
                <a:cs typeface="Lucida Sans Unicode" pitchFamily="34" charset="0"/>
                <a:sym typeface="Symbol" pitchFamily="18" charset="2"/>
              </a:rPr>
              <a:t>2.  Gambarkan parse tree untuk input string di bawah menggunakan setiap CFG yang ada :</a:t>
            </a:r>
          </a:p>
          <a:p>
            <a:pPr marL="338138" indent="-338138" eaLnBrk="1" hangingPunct="1">
              <a:lnSpc>
                <a:spcPct val="90000"/>
              </a:lnSpc>
              <a:buFont typeface="Wingdings" pitchFamily="2" charset="2"/>
              <a:buNone/>
              <a:tabLst>
                <a:tab pos="288925" algn="l"/>
              </a:tabLst>
            </a:pPr>
            <a:r>
              <a:rPr lang="en-US" sz="1400" b="1" smtClean="0">
                <a:latin typeface="Comic Sans MS" pitchFamily="66" charset="0"/>
                <a:cs typeface="Lucida Sans Unicode" pitchFamily="34" charset="0"/>
                <a:sym typeface="Symbol" pitchFamily="18" charset="2"/>
              </a:rPr>
              <a:t>		i).	S   aS | aSb | X		ii).  S   aAS | a		iii).  S   aB | bA</a:t>
            </a:r>
          </a:p>
          <a:p>
            <a:pPr marL="338138" indent="-338138" eaLnBrk="1" hangingPunct="1">
              <a:lnSpc>
                <a:spcPct val="90000"/>
              </a:lnSpc>
              <a:buFont typeface="Wingdings" pitchFamily="2" charset="2"/>
              <a:buNone/>
              <a:tabLst>
                <a:tab pos="288925" algn="l"/>
              </a:tabLst>
            </a:pPr>
            <a:r>
              <a:rPr lang="en-US" sz="1400" b="1" smtClean="0">
                <a:latin typeface="Comic Sans MS" pitchFamily="66" charset="0"/>
                <a:cs typeface="Lucida Sans Unicode" pitchFamily="34" charset="0"/>
                <a:sym typeface="Symbol" pitchFamily="18" charset="2"/>
              </a:rPr>
              <a:t>			X   aXa | a		      A   SbA | SS | ba	       A  a | aS | bAA</a:t>
            </a:r>
          </a:p>
          <a:p>
            <a:pPr marL="338138" indent="-338138" eaLnBrk="1" hangingPunct="1">
              <a:lnSpc>
                <a:spcPct val="90000"/>
              </a:lnSpc>
              <a:buFont typeface="Wingdings" pitchFamily="2" charset="2"/>
              <a:buNone/>
              <a:tabLst>
                <a:tab pos="288925" algn="l"/>
              </a:tabLst>
            </a:pPr>
            <a:r>
              <a:rPr lang="en-US" sz="1400" b="1" smtClean="0">
                <a:latin typeface="Comic Sans MS" pitchFamily="66" charset="0"/>
                <a:cs typeface="Lucida Sans Unicode" pitchFamily="34" charset="0"/>
                <a:sym typeface="Symbol" pitchFamily="18" charset="2"/>
              </a:rPr>
              <a:t>									       B   b | bS | aBB</a:t>
            </a:r>
          </a:p>
          <a:p>
            <a:pPr marL="338138" indent="-338138" eaLnBrk="1" hangingPunct="1">
              <a:lnSpc>
                <a:spcPct val="90000"/>
              </a:lnSpc>
              <a:buFont typeface="Wingdings" pitchFamily="2" charset="2"/>
              <a:buNone/>
              <a:tabLst>
                <a:tab pos="288925" algn="l"/>
              </a:tabLst>
            </a:pPr>
            <a:endParaRPr lang="en-US" sz="1400" b="1" smtClean="0">
              <a:latin typeface="Comic Sans MS" pitchFamily="66" charset="0"/>
              <a:cs typeface="Lucida Sans Unicode" pitchFamily="34" charset="0"/>
              <a:sym typeface="Symbol" pitchFamily="18" charset="2"/>
            </a:endParaRPr>
          </a:p>
          <a:p>
            <a:pPr marL="338138" indent="-338138" eaLnBrk="1" hangingPunct="1">
              <a:lnSpc>
                <a:spcPct val="90000"/>
              </a:lnSpc>
              <a:buFont typeface="Wingdings" pitchFamily="2" charset="2"/>
              <a:buNone/>
              <a:tabLst>
                <a:tab pos="288925" algn="l"/>
              </a:tabLst>
            </a:pPr>
            <a:r>
              <a:rPr lang="en-US" sz="1400" b="1" smtClean="0">
                <a:latin typeface="Comic Sans MS" pitchFamily="66" charset="0"/>
                <a:cs typeface="Lucida Sans Unicode" pitchFamily="34" charset="0"/>
                <a:sym typeface="Symbol" pitchFamily="18" charset="2"/>
              </a:rPr>
              <a:t>	aaaa,  abaa,  abab	</a:t>
            </a:r>
          </a:p>
          <a:p>
            <a:pPr marL="338138" indent="-338138" eaLnBrk="1" hangingPunct="1">
              <a:lnSpc>
                <a:spcPct val="90000"/>
              </a:lnSpc>
              <a:buFont typeface="Wingdings" pitchFamily="2" charset="2"/>
              <a:buNone/>
              <a:tabLst>
                <a:tab pos="288925" algn="l"/>
              </a:tabLst>
            </a:pPr>
            <a:endParaRPr lang="en-US" sz="1400" b="1" smtClean="0">
              <a:latin typeface="Comic Sans MS" pitchFamily="66" charset="0"/>
              <a:cs typeface="Lucida Sans Unicode" pitchFamily="34" charset="0"/>
              <a:sym typeface="Symbol" pitchFamily="18" charset="2"/>
            </a:endParaRPr>
          </a:p>
          <a:p>
            <a:pPr marL="338138" indent="-338138" eaLnBrk="1" hangingPunct="1">
              <a:lnSpc>
                <a:spcPct val="90000"/>
              </a:lnSpc>
              <a:buFont typeface="Wingdings" pitchFamily="2" charset="2"/>
              <a:buNone/>
              <a:tabLst>
                <a:tab pos="288925" algn="l"/>
              </a:tabLst>
            </a:pPr>
            <a:r>
              <a:rPr lang="en-US" sz="1400" b="1" smtClean="0">
                <a:latin typeface="Comic Sans MS" pitchFamily="66" charset="0"/>
                <a:cs typeface="Lucida Sans Unicode" pitchFamily="34" charset="0"/>
                <a:sym typeface="Symbol" pitchFamily="18" charset="2"/>
              </a:rPr>
              <a:t>3.  Melalui grammar di bawah :		S </a:t>
            </a:r>
            <a:r>
              <a:rPr lang="en-US" sz="1600" smtClean="0">
                <a:latin typeface="Comic Sans MS" pitchFamily="66" charset="0"/>
                <a:cs typeface="Lucida Sans Unicode" pitchFamily="34" charset="0"/>
                <a:sym typeface="Symbol" pitchFamily="18" charset="2"/>
              </a:rPr>
              <a:t> E</a:t>
            </a:r>
          </a:p>
          <a:p>
            <a:pPr marL="338138" indent="-338138" eaLnBrk="1" hangingPunct="1">
              <a:lnSpc>
                <a:spcPct val="90000"/>
              </a:lnSpc>
              <a:buFont typeface="Wingdings" pitchFamily="2" charset="2"/>
              <a:buNone/>
              <a:tabLst>
                <a:tab pos="288925" algn="l"/>
              </a:tabLst>
            </a:pPr>
            <a:r>
              <a:rPr lang="en-US" sz="1600" smtClean="0">
                <a:latin typeface="Comic Sans MS" pitchFamily="66" charset="0"/>
                <a:cs typeface="Lucida Sans Unicode" pitchFamily="34" charset="0"/>
                <a:sym typeface="Symbol" pitchFamily="18" charset="2"/>
              </a:rPr>
              <a:t>						E  T + E </a:t>
            </a:r>
            <a:r>
              <a:rPr lang="en-US" sz="1400" b="1" smtClean="0">
                <a:latin typeface="Comic Sans MS" pitchFamily="66" charset="0"/>
                <a:cs typeface="Lucida Sans Unicode" pitchFamily="34" charset="0"/>
                <a:sym typeface="Symbol" pitchFamily="18" charset="2"/>
              </a:rPr>
              <a:t>|</a:t>
            </a:r>
            <a:r>
              <a:rPr lang="en-US" sz="1600" smtClean="0">
                <a:latin typeface="Comic Sans MS" pitchFamily="66" charset="0"/>
                <a:cs typeface="Lucida Sans Unicode" pitchFamily="34" charset="0"/>
                <a:sym typeface="Symbol" pitchFamily="18" charset="2"/>
              </a:rPr>
              <a:t> T</a:t>
            </a:r>
          </a:p>
          <a:p>
            <a:pPr marL="338138" indent="-338138" eaLnBrk="1" hangingPunct="1">
              <a:lnSpc>
                <a:spcPct val="90000"/>
              </a:lnSpc>
              <a:buFont typeface="Wingdings" pitchFamily="2" charset="2"/>
              <a:buNone/>
              <a:tabLst>
                <a:tab pos="288925" algn="l"/>
              </a:tabLst>
            </a:pPr>
            <a:r>
              <a:rPr lang="en-US" sz="1600" smtClean="0">
                <a:latin typeface="Comic Sans MS" pitchFamily="66" charset="0"/>
                <a:cs typeface="Lucida Sans Unicode" pitchFamily="34" charset="0"/>
                <a:sym typeface="Symbol" pitchFamily="18" charset="2"/>
              </a:rPr>
              <a:t>						T  F * T </a:t>
            </a:r>
            <a:r>
              <a:rPr lang="en-US" sz="1400" b="1" smtClean="0">
                <a:latin typeface="Comic Sans MS" pitchFamily="66" charset="0"/>
                <a:cs typeface="Lucida Sans Unicode" pitchFamily="34" charset="0"/>
                <a:sym typeface="Symbol" pitchFamily="18" charset="2"/>
              </a:rPr>
              <a:t>|</a:t>
            </a:r>
            <a:r>
              <a:rPr lang="en-US" sz="1600" smtClean="0">
                <a:latin typeface="Comic Sans MS" pitchFamily="66" charset="0"/>
                <a:cs typeface="Lucida Sans Unicode" pitchFamily="34" charset="0"/>
                <a:sym typeface="Symbol" pitchFamily="18" charset="2"/>
              </a:rPr>
              <a:t> F</a:t>
            </a:r>
          </a:p>
          <a:p>
            <a:pPr marL="338138" indent="-338138" eaLnBrk="1" hangingPunct="1">
              <a:lnSpc>
                <a:spcPct val="90000"/>
              </a:lnSpc>
              <a:buFont typeface="Wingdings" pitchFamily="2" charset="2"/>
              <a:buNone/>
              <a:tabLst>
                <a:tab pos="288925" algn="l"/>
              </a:tabLst>
            </a:pPr>
            <a:r>
              <a:rPr lang="en-US" sz="1600" smtClean="0">
                <a:latin typeface="Comic Sans MS" pitchFamily="66" charset="0"/>
                <a:cs typeface="Lucida Sans Unicode" pitchFamily="34" charset="0"/>
                <a:sym typeface="Symbol" pitchFamily="18" charset="2"/>
              </a:rPr>
              <a:t>						F  ( E ) </a:t>
            </a:r>
            <a:r>
              <a:rPr lang="en-US" sz="1400" b="1" smtClean="0">
                <a:latin typeface="Comic Sans MS" pitchFamily="66" charset="0"/>
                <a:cs typeface="Lucida Sans Unicode" pitchFamily="34" charset="0"/>
                <a:sym typeface="Symbol" pitchFamily="18" charset="2"/>
              </a:rPr>
              <a:t>|</a:t>
            </a:r>
            <a:r>
              <a:rPr lang="en-US" sz="1600" smtClean="0">
                <a:latin typeface="Comic Sans MS" pitchFamily="66" charset="0"/>
                <a:cs typeface="Lucida Sans Unicode" pitchFamily="34" charset="0"/>
                <a:sym typeface="Symbol" pitchFamily="18" charset="2"/>
              </a:rPr>
              <a:t> i</a:t>
            </a:r>
          </a:p>
          <a:p>
            <a:pPr marL="338138" indent="-338138" eaLnBrk="1" hangingPunct="1">
              <a:lnSpc>
                <a:spcPct val="90000"/>
              </a:lnSpc>
              <a:buFont typeface="Wingdings" pitchFamily="2" charset="2"/>
              <a:buNone/>
              <a:tabLst>
                <a:tab pos="288925" algn="l"/>
              </a:tabLst>
            </a:pPr>
            <a:r>
              <a:rPr lang="en-US" sz="1600" smtClean="0">
                <a:latin typeface="Comic Sans MS" pitchFamily="66" charset="0"/>
                <a:cs typeface="Lucida Sans Unicode" pitchFamily="34" charset="0"/>
                <a:sym typeface="Symbol" pitchFamily="18" charset="2"/>
              </a:rPr>
              <a:t>	 </a:t>
            </a:r>
            <a:r>
              <a:rPr lang="en-US" sz="1400" b="1" smtClean="0">
                <a:latin typeface="Comic Sans MS" pitchFamily="66" charset="0"/>
                <a:cs typeface="Lucida Sans Unicode" pitchFamily="34" charset="0"/>
                <a:sym typeface="Symbol" pitchFamily="18" charset="2"/>
              </a:rPr>
              <a:t>buatlah left-most derivation untuk input string :</a:t>
            </a:r>
          </a:p>
          <a:p>
            <a:pPr marL="338138" indent="-338138" eaLnBrk="1" hangingPunct="1">
              <a:lnSpc>
                <a:spcPct val="90000"/>
              </a:lnSpc>
              <a:buFont typeface="Wingdings" pitchFamily="2" charset="2"/>
              <a:buNone/>
              <a:tabLst>
                <a:tab pos="288925" algn="l"/>
              </a:tabLst>
            </a:pPr>
            <a:r>
              <a:rPr lang="en-US" sz="1400" b="1" smtClean="0">
                <a:latin typeface="Comic Sans MS" pitchFamily="66" charset="0"/>
                <a:cs typeface="Lucida Sans Unicode" pitchFamily="34" charset="0"/>
                <a:sym typeface="Symbol" pitchFamily="18" charset="2"/>
              </a:rPr>
              <a:t>		 a.  (( i ) * ( i + i )) + i	</a:t>
            </a:r>
          </a:p>
          <a:p>
            <a:pPr marL="338138" indent="-338138" eaLnBrk="1" hangingPunct="1">
              <a:lnSpc>
                <a:spcPct val="90000"/>
              </a:lnSpc>
              <a:buFont typeface="Wingdings" pitchFamily="2" charset="2"/>
              <a:buNone/>
              <a:tabLst>
                <a:tab pos="288925" algn="l"/>
              </a:tabLst>
            </a:pPr>
            <a:r>
              <a:rPr lang="en-US" sz="1400" b="1" smtClean="0">
                <a:latin typeface="Comic Sans MS" pitchFamily="66" charset="0"/>
                <a:cs typeface="Lucida Sans Unicode" pitchFamily="34" charset="0"/>
                <a:sym typeface="Symbol" pitchFamily="18" charset="2"/>
              </a:rPr>
              <a:t>	  b.  ( i ) + (( i ))				             </a:t>
            </a:r>
            <a:endParaRPr lang="en-US" sz="1400" b="1" smtClean="0">
              <a:solidFill>
                <a:srgbClr val="FF0000"/>
              </a:solidFill>
              <a:latin typeface="Comic Sans MS" pitchFamily="66" charset="0"/>
              <a:cs typeface="Lucida Sans Unicode" pitchFamily="34" charset="0"/>
              <a:sym typeface="Symbol" pitchFamily="18" charset="2"/>
            </a:endParaRPr>
          </a:p>
        </p:txBody>
      </p:sp>
      <p:sp>
        <p:nvSpPr>
          <p:cNvPr id="5" name="Date Placeholder 3"/>
          <p:cNvSpPr>
            <a:spLocks noGrp="1"/>
          </p:cNvSpPr>
          <p:nvPr>
            <p:ph type="dt" sz="quarter" idx="10"/>
          </p:nvPr>
        </p:nvSpPr>
        <p:spPr/>
        <p:txBody>
          <a:bodyPr/>
          <a:lstStyle/>
          <a:p>
            <a:pPr>
              <a:defRPr/>
            </a:pPr>
            <a:r>
              <a:rPr lang="en-US" smtClean="0"/>
              <a:t>Pertemuan II</a:t>
            </a:r>
            <a:endParaRPr lang="en-US"/>
          </a:p>
        </p:txBody>
      </p:sp>
      <p:sp>
        <p:nvSpPr>
          <p:cNvPr id="6" name="Footer Placeholder 4"/>
          <p:cNvSpPr>
            <a:spLocks noGrp="1"/>
          </p:cNvSpPr>
          <p:nvPr>
            <p:ph type="ftr" sz="quarter" idx="11"/>
          </p:nvPr>
        </p:nvSpPr>
        <p:spPr/>
        <p:txBody>
          <a:bodyPr/>
          <a:lstStyle/>
          <a:p>
            <a:pPr>
              <a:defRPr/>
            </a:pPr>
            <a:r>
              <a:rPr lang="en-US" smtClean="0"/>
              <a:t>Teknik Informatika ITS</a:t>
            </a:r>
            <a:endParaRPr lang="en-US"/>
          </a:p>
        </p:txBody>
      </p:sp>
      <p:sp>
        <p:nvSpPr>
          <p:cNvPr id="7" name="Slide Number Placeholder 5"/>
          <p:cNvSpPr>
            <a:spLocks noGrp="1"/>
          </p:cNvSpPr>
          <p:nvPr>
            <p:ph type="sldNum" sz="quarter" idx="12"/>
          </p:nvPr>
        </p:nvSpPr>
        <p:spPr/>
        <p:txBody>
          <a:bodyPr/>
          <a:lstStyle/>
          <a:p>
            <a:pPr>
              <a:defRPr/>
            </a:pPr>
            <a:fld id="{BE19E89E-6B45-41F1-B34D-225531A9A08F}" type="slidenum">
              <a:rPr lang="en-US"/>
              <a:pPr>
                <a:defRPr/>
              </a:pPr>
              <a:t>16</a:t>
            </a:fld>
            <a:endParaRPr lang="en-US"/>
          </a:p>
        </p:txBody>
      </p:sp>
      <p:sp>
        <p:nvSpPr>
          <p:cNvPr id="18439" name="Line 4"/>
          <p:cNvSpPr>
            <a:spLocks noChangeShapeType="1"/>
          </p:cNvSpPr>
          <p:nvPr/>
        </p:nvSpPr>
        <p:spPr bwMode="auto">
          <a:xfrm>
            <a:off x="228600" y="609600"/>
            <a:ext cx="8686800" cy="0"/>
          </a:xfrm>
          <a:prstGeom prst="line">
            <a:avLst/>
          </a:prstGeom>
          <a:noFill/>
          <a:ln w="57150">
            <a:solidFill>
              <a:schemeClr val="tx1"/>
            </a:solidFill>
            <a:round/>
            <a:headEnd/>
            <a:tailEnd/>
          </a:ln>
        </p:spPr>
        <p:txBody>
          <a:bodyPr/>
          <a:lstStyle/>
          <a:p>
            <a:endParaRPr lang="en-US"/>
          </a:p>
        </p:txBody>
      </p:sp>
    </p:spTree>
  </p:cSld>
  <p:clrMapOvr>
    <a:masterClrMapping/>
  </p:clrMapOvr>
  <p:transition advTm="18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8600" y="76200"/>
            <a:ext cx="7772400" cy="533400"/>
          </a:xfrm>
        </p:spPr>
        <p:txBody>
          <a:bodyPr rtlCol="0">
            <a:normAutofit fontScale="90000"/>
          </a:bodyPr>
          <a:lstStyle/>
          <a:p>
            <a:pPr algn="l" eaLnBrk="1" fontAlgn="auto" hangingPunct="1">
              <a:spcAft>
                <a:spcPts val="0"/>
              </a:spcAft>
              <a:defRPr/>
            </a:pPr>
            <a:r>
              <a:rPr lang="en-US" sz="4000" b="1" smtClean="0">
                <a:latin typeface="Comic Sans MS" pitchFamily="66" charset="0"/>
              </a:rPr>
              <a:t>MATERI PERTEMUAN</a:t>
            </a:r>
          </a:p>
        </p:txBody>
      </p:sp>
      <p:sp>
        <p:nvSpPr>
          <p:cNvPr id="4099" name="Rectangle 3"/>
          <p:cNvSpPr>
            <a:spLocks noGrp="1" noChangeArrowheads="1"/>
          </p:cNvSpPr>
          <p:nvPr>
            <p:ph idx="1"/>
          </p:nvPr>
        </p:nvSpPr>
        <p:spPr>
          <a:xfrm>
            <a:off x="381000" y="1752600"/>
            <a:ext cx="8458200" cy="2438400"/>
          </a:xfrm>
        </p:spPr>
        <p:txBody>
          <a:bodyPr/>
          <a:lstStyle/>
          <a:p>
            <a:pPr eaLnBrk="1" hangingPunct="1">
              <a:buFont typeface="Wingdings" pitchFamily="2" charset="2"/>
              <a:buChar char="§"/>
            </a:pPr>
            <a:r>
              <a:rPr lang="en-US" b="1" smtClean="0">
                <a:solidFill>
                  <a:srgbClr val="FF0000"/>
                </a:solidFill>
                <a:latin typeface="Comic Sans MS" pitchFamily="66" charset="0"/>
              </a:rPr>
              <a:t>Konsep Dasar Grammar</a:t>
            </a:r>
          </a:p>
          <a:p>
            <a:pPr eaLnBrk="1" hangingPunct="1">
              <a:buFont typeface="Wingdings" pitchFamily="2" charset="2"/>
              <a:buChar char="§"/>
            </a:pPr>
            <a:r>
              <a:rPr lang="en-US" b="1" smtClean="0">
                <a:solidFill>
                  <a:srgbClr val="3333FF"/>
                </a:solidFill>
                <a:latin typeface="Comic Sans MS" pitchFamily="66" charset="0"/>
              </a:rPr>
              <a:t>Derivasi dan Parse Tree</a:t>
            </a:r>
          </a:p>
          <a:p>
            <a:pPr eaLnBrk="1" hangingPunct="1">
              <a:buFont typeface="Wingdings" pitchFamily="2" charset="2"/>
              <a:buChar char="§"/>
            </a:pPr>
            <a:r>
              <a:rPr lang="en-US" b="1" smtClean="0">
                <a:solidFill>
                  <a:srgbClr val="FF0000"/>
                </a:solidFill>
                <a:latin typeface="Comic Sans MS" pitchFamily="66" charset="0"/>
              </a:rPr>
              <a:t>Klasifikasi Grammar</a:t>
            </a:r>
          </a:p>
          <a:p>
            <a:pPr eaLnBrk="1" hangingPunct="1">
              <a:buFont typeface="Wingdings" pitchFamily="2" charset="2"/>
              <a:buChar char="§"/>
            </a:pPr>
            <a:r>
              <a:rPr lang="en-US" b="1" smtClean="0">
                <a:solidFill>
                  <a:srgbClr val="3333FF"/>
                </a:solidFill>
                <a:latin typeface="Comic Sans MS" pitchFamily="66" charset="0"/>
              </a:rPr>
              <a:t>Tugas Mingguan II</a:t>
            </a:r>
          </a:p>
        </p:txBody>
      </p:sp>
      <p:sp>
        <p:nvSpPr>
          <p:cNvPr id="9" name="Date Placeholder 3"/>
          <p:cNvSpPr>
            <a:spLocks noGrp="1"/>
          </p:cNvSpPr>
          <p:nvPr>
            <p:ph type="dt" sz="quarter" idx="10"/>
          </p:nvPr>
        </p:nvSpPr>
        <p:spPr/>
        <p:txBody>
          <a:bodyPr/>
          <a:lstStyle/>
          <a:p>
            <a:pPr>
              <a:defRPr/>
            </a:pPr>
            <a:r>
              <a:rPr lang="en-US" smtClean="0"/>
              <a:t>Pertemuan II</a:t>
            </a:r>
            <a:endParaRPr lang="en-US"/>
          </a:p>
        </p:txBody>
      </p:sp>
      <p:sp>
        <p:nvSpPr>
          <p:cNvPr id="10" name="Footer Placeholder 4"/>
          <p:cNvSpPr>
            <a:spLocks noGrp="1"/>
          </p:cNvSpPr>
          <p:nvPr>
            <p:ph type="ftr" sz="quarter" idx="11"/>
          </p:nvPr>
        </p:nvSpPr>
        <p:spPr/>
        <p:txBody>
          <a:bodyPr/>
          <a:lstStyle/>
          <a:p>
            <a:pPr>
              <a:defRPr/>
            </a:pPr>
            <a:r>
              <a:rPr lang="en-US" smtClean="0"/>
              <a:t>Teknik Informatika ITS</a:t>
            </a:r>
            <a:endParaRPr lang="en-US"/>
          </a:p>
        </p:txBody>
      </p:sp>
      <p:sp>
        <p:nvSpPr>
          <p:cNvPr id="11" name="Slide Number Placeholder 5"/>
          <p:cNvSpPr>
            <a:spLocks noGrp="1"/>
          </p:cNvSpPr>
          <p:nvPr>
            <p:ph type="sldNum" sz="quarter" idx="12"/>
          </p:nvPr>
        </p:nvSpPr>
        <p:spPr/>
        <p:txBody>
          <a:bodyPr/>
          <a:lstStyle/>
          <a:p>
            <a:pPr>
              <a:defRPr/>
            </a:pPr>
            <a:fld id="{7BBD0BE4-0AAD-4CE5-A5C8-7B19BCEEB14B}" type="slidenum">
              <a:rPr lang="en-US"/>
              <a:pPr>
                <a:defRPr/>
              </a:pPr>
              <a:t>2</a:t>
            </a:fld>
            <a:endParaRPr lang="en-US"/>
          </a:p>
        </p:txBody>
      </p:sp>
      <p:sp>
        <p:nvSpPr>
          <p:cNvPr id="4103" name="Line 6"/>
          <p:cNvSpPr>
            <a:spLocks noChangeShapeType="1"/>
          </p:cNvSpPr>
          <p:nvPr/>
        </p:nvSpPr>
        <p:spPr bwMode="auto">
          <a:xfrm>
            <a:off x="381000" y="685800"/>
            <a:ext cx="8458200" cy="0"/>
          </a:xfrm>
          <a:prstGeom prst="line">
            <a:avLst/>
          </a:prstGeom>
          <a:noFill/>
          <a:ln w="57150">
            <a:solidFill>
              <a:schemeClr val="tx1"/>
            </a:solidFill>
            <a:round/>
            <a:headEnd/>
            <a:tailEnd/>
          </a:ln>
        </p:spPr>
        <p:txBody>
          <a:bodyPr/>
          <a:lstStyle/>
          <a:p>
            <a:endParaRPr lang="en-US"/>
          </a:p>
        </p:txBody>
      </p:sp>
      <p:sp>
        <p:nvSpPr>
          <p:cNvPr id="4104" name="AutoShape 9">
            <a:hlinkClick r:id="rId2" action="ppaction://hlinksldjump" highlightClick="1"/>
          </p:cNvPr>
          <p:cNvSpPr>
            <a:spLocks noChangeArrowheads="1"/>
          </p:cNvSpPr>
          <p:nvPr/>
        </p:nvSpPr>
        <p:spPr bwMode="auto">
          <a:xfrm>
            <a:off x="5562600" y="1981200"/>
            <a:ext cx="304800" cy="228600"/>
          </a:xfrm>
          <a:prstGeom prst="actionButtonForwardNext">
            <a:avLst/>
          </a:prstGeom>
          <a:solidFill>
            <a:schemeClr val="accent1"/>
          </a:solidFill>
          <a:ln w="9525">
            <a:solidFill>
              <a:schemeClr val="tx1"/>
            </a:solidFill>
            <a:miter lim="800000"/>
            <a:headEnd/>
            <a:tailEnd/>
          </a:ln>
        </p:spPr>
        <p:txBody>
          <a:bodyPr wrap="none" anchor="ctr"/>
          <a:lstStyle/>
          <a:p>
            <a:endParaRPr lang="en-US"/>
          </a:p>
        </p:txBody>
      </p:sp>
      <p:sp>
        <p:nvSpPr>
          <p:cNvPr id="4105" name="AutoShape 10">
            <a:hlinkClick r:id="rId3" action="ppaction://hlinksldjump" highlightClick="1"/>
          </p:cNvPr>
          <p:cNvSpPr>
            <a:spLocks noChangeArrowheads="1"/>
          </p:cNvSpPr>
          <p:nvPr/>
        </p:nvSpPr>
        <p:spPr bwMode="auto">
          <a:xfrm>
            <a:off x="5715000" y="2590800"/>
            <a:ext cx="304800" cy="228600"/>
          </a:xfrm>
          <a:prstGeom prst="actionButtonForwardNext">
            <a:avLst/>
          </a:prstGeom>
          <a:solidFill>
            <a:schemeClr val="accent1"/>
          </a:solidFill>
          <a:ln w="9525">
            <a:solidFill>
              <a:schemeClr val="tx1"/>
            </a:solidFill>
            <a:miter lim="800000"/>
            <a:headEnd/>
            <a:tailEnd/>
          </a:ln>
        </p:spPr>
        <p:txBody>
          <a:bodyPr wrap="none" anchor="ctr"/>
          <a:lstStyle/>
          <a:p>
            <a:endParaRPr lang="en-US"/>
          </a:p>
        </p:txBody>
      </p:sp>
      <p:sp>
        <p:nvSpPr>
          <p:cNvPr id="4106" name="AutoShape 11">
            <a:hlinkClick r:id="rId4" action="ppaction://hlinksldjump" highlightClick="1"/>
          </p:cNvPr>
          <p:cNvSpPr>
            <a:spLocks noChangeArrowheads="1"/>
          </p:cNvSpPr>
          <p:nvPr/>
        </p:nvSpPr>
        <p:spPr bwMode="auto">
          <a:xfrm>
            <a:off x="4876800" y="3124200"/>
            <a:ext cx="304800" cy="228600"/>
          </a:xfrm>
          <a:prstGeom prst="actionButtonForwardNext">
            <a:avLst/>
          </a:prstGeom>
          <a:solidFill>
            <a:schemeClr val="accent1"/>
          </a:solidFill>
          <a:ln w="9525">
            <a:solidFill>
              <a:schemeClr val="tx1"/>
            </a:solidFill>
            <a:miter lim="800000"/>
            <a:headEnd/>
            <a:tailEnd/>
          </a:ln>
        </p:spPr>
        <p:txBody>
          <a:bodyPr wrap="none" anchor="ctr"/>
          <a:lstStyle/>
          <a:p>
            <a:endParaRPr lang="en-US"/>
          </a:p>
        </p:txBody>
      </p:sp>
      <p:sp>
        <p:nvSpPr>
          <p:cNvPr id="4107" name="AutoShape 12">
            <a:hlinkClick r:id="rId5" action="ppaction://hlinksldjump" highlightClick="1"/>
          </p:cNvPr>
          <p:cNvSpPr>
            <a:spLocks noChangeArrowheads="1"/>
          </p:cNvSpPr>
          <p:nvPr/>
        </p:nvSpPr>
        <p:spPr bwMode="auto">
          <a:xfrm>
            <a:off x="4953000" y="3657600"/>
            <a:ext cx="304800" cy="228600"/>
          </a:xfrm>
          <a:prstGeom prst="actionButtonForwardNext">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ransition advTm="3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152400"/>
            <a:ext cx="8763000" cy="533400"/>
          </a:xfrm>
        </p:spPr>
        <p:txBody>
          <a:bodyPr rtlCol="0">
            <a:normAutofit fontScale="90000"/>
          </a:bodyPr>
          <a:lstStyle/>
          <a:p>
            <a:pPr algn="l" eaLnBrk="1" fontAlgn="auto" hangingPunct="1">
              <a:spcAft>
                <a:spcPts val="0"/>
              </a:spcAft>
              <a:defRPr/>
            </a:pPr>
            <a:r>
              <a:rPr lang="en-US" sz="3600" b="1" smtClean="0">
                <a:latin typeface="Comic Sans MS" pitchFamily="66" charset="0"/>
              </a:rPr>
              <a:t>GRAMMAR</a:t>
            </a:r>
            <a:r>
              <a:rPr lang="en-US" sz="4000" b="1" smtClean="0">
                <a:latin typeface="Comic Sans MS" pitchFamily="66" charset="0"/>
              </a:rPr>
              <a:t> </a:t>
            </a:r>
            <a:r>
              <a:rPr lang="en-US" sz="2000" b="1" smtClean="0">
                <a:solidFill>
                  <a:schemeClr val="tx1">
                    <a:lumMod val="50000"/>
                    <a:lumOff val="50000"/>
                  </a:schemeClr>
                </a:solidFill>
                <a:latin typeface="Comic Sans MS" pitchFamily="66" charset="0"/>
              </a:rPr>
              <a:t>(1)</a:t>
            </a:r>
          </a:p>
        </p:txBody>
      </p:sp>
      <p:sp>
        <p:nvSpPr>
          <p:cNvPr id="5123" name="Rectangle 3"/>
          <p:cNvSpPr>
            <a:spLocks noGrp="1" noChangeArrowheads="1"/>
          </p:cNvSpPr>
          <p:nvPr>
            <p:ph idx="1"/>
          </p:nvPr>
        </p:nvSpPr>
        <p:spPr>
          <a:xfrm>
            <a:off x="228600" y="1295400"/>
            <a:ext cx="8686800" cy="4800600"/>
          </a:xfrm>
        </p:spPr>
        <p:txBody>
          <a:bodyPr/>
          <a:lstStyle/>
          <a:p>
            <a:pPr marL="0" indent="0" algn="ctr" eaLnBrk="1" hangingPunct="1">
              <a:lnSpc>
                <a:spcPct val="80000"/>
              </a:lnSpc>
              <a:buFont typeface="Wingdings" pitchFamily="2" charset="2"/>
              <a:buNone/>
              <a:tabLst>
                <a:tab pos="288925" algn="l"/>
              </a:tabLst>
            </a:pPr>
            <a:r>
              <a:rPr lang="en-US" sz="2400" b="1" smtClean="0">
                <a:latin typeface="Comic Sans MS" pitchFamily="66" charset="0"/>
                <a:cs typeface="Lucida Sans Unicode" pitchFamily="34" charset="0"/>
                <a:sym typeface="Symbol" pitchFamily="18" charset="2"/>
              </a:rPr>
              <a:t>Grammar mendefinisikan bahasa secara rekursif</a:t>
            </a:r>
          </a:p>
          <a:p>
            <a:pPr marL="0" indent="0" eaLnBrk="1" hangingPunct="1">
              <a:lnSpc>
                <a:spcPct val="80000"/>
              </a:lnSpc>
              <a:buFont typeface="Wingdings" pitchFamily="2" charset="2"/>
              <a:buNone/>
              <a:tabLst>
                <a:tab pos="288925" algn="l"/>
              </a:tabLst>
            </a:pPr>
            <a:endParaRPr lang="en-US" sz="1800" b="1" smtClean="0">
              <a:latin typeface="Comic Sans MS" pitchFamily="66" charset="0"/>
              <a:cs typeface="Lucida Sans Unicode" pitchFamily="34" charset="0"/>
              <a:sym typeface="Symbol" pitchFamily="18" charset="2"/>
            </a:endParaRPr>
          </a:p>
          <a:p>
            <a:pPr marL="0" indent="0" eaLnBrk="1" hangingPunct="1">
              <a:lnSpc>
                <a:spcPct val="80000"/>
              </a:lnSpc>
              <a:buFont typeface="Wingdings" pitchFamily="2" charset="2"/>
              <a:buNone/>
              <a:tabLst>
                <a:tab pos="288925" algn="l"/>
              </a:tabLst>
            </a:pPr>
            <a:endParaRPr lang="en-US" sz="1800" smtClean="0">
              <a:latin typeface="Comic Sans MS" pitchFamily="66" charset="0"/>
              <a:cs typeface="Lucida Sans Unicode" pitchFamily="34" charset="0"/>
              <a:sym typeface="Symbol" pitchFamily="18" charset="2"/>
            </a:endParaRPr>
          </a:p>
          <a:p>
            <a:pPr marL="0" indent="0" eaLnBrk="1" hangingPunct="1">
              <a:lnSpc>
                <a:spcPct val="80000"/>
              </a:lnSpc>
              <a:buFont typeface="Wingdings" pitchFamily="2" charset="2"/>
              <a:buNone/>
              <a:tabLst>
                <a:tab pos="288925" algn="l"/>
              </a:tabLst>
            </a:pPr>
            <a:endParaRPr lang="en-US" sz="1800" smtClean="0">
              <a:latin typeface="Comic Sans MS" pitchFamily="66" charset="0"/>
              <a:cs typeface="Lucida Sans Unicode" pitchFamily="34" charset="0"/>
              <a:sym typeface="Symbol" pitchFamily="18" charset="2"/>
            </a:endParaRPr>
          </a:p>
          <a:p>
            <a:pPr marL="0" indent="0" eaLnBrk="1" hangingPunct="1">
              <a:lnSpc>
                <a:spcPct val="80000"/>
              </a:lnSpc>
              <a:buFont typeface="Wingdings" pitchFamily="2" charset="2"/>
              <a:buNone/>
              <a:tabLst>
                <a:tab pos="288925" algn="l"/>
              </a:tabLst>
            </a:pPr>
            <a:r>
              <a:rPr lang="en-US" sz="1800" b="1" smtClean="0">
                <a:solidFill>
                  <a:srgbClr val="FF0000"/>
                </a:solidFill>
                <a:latin typeface="Comic Sans MS" pitchFamily="66" charset="0"/>
                <a:cs typeface="Lucida Sans Unicode" pitchFamily="34" charset="0"/>
                <a:sym typeface="Symbol" pitchFamily="18" charset="2"/>
              </a:rPr>
              <a:t>Definisi konseptual :</a:t>
            </a:r>
          </a:p>
          <a:p>
            <a:pPr marL="0" indent="0" eaLnBrk="1" hangingPunct="1">
              <a:lnSpc>
                <a:spcPct val="80000"/>
              </a:lnSpc>
              <a:buFont typeface="Wingdings" pitchFamily="2" charset="2"/>
              <a:buNone/>
              <a:tabLst>
                <a:tab pos="288925" algn="l"/>
              </a:tabLst>
            </a:pPr>
            <a:r>
              <a:rPr lang="en-US" sz="1800" smtClean="0">
                <a:latin typeface="Comic Sans MS" pitchFamily="66" charset="0"/>
                <a:cs typeface="Lucida Sans Unicode" pitchFamily="34" charset="0"/>
                <a:sym typeface="Symbol" pitchFamily="18" charset="2"/>
              </a:rPr>
              <a:t>Grammar adalah sebuah sistem matematis yang digunakan untuk mendefinisikan bahasa.</a:t>
            </a:r>
          </a:p>
          <a:p>
            <a:pPr marL="0" indent="0" eaLnBrk="1" hangingPunct="1">
              <a:lnSpc>
                <a:spcPct val="80000"/>
              </a:lnSpc>
              <a:buFont typeface="Wingdings" pitchFamily="2" charset="2"/>
              <a:buNone/>
              <a:tabLst>
                <a:tab pos="288925" algn="l"/>
              </a:tabLst>
            </a:pPr>
            <a:endParaRPr lang="en-US" sz="1800" smtClean="0">
              <a:latin typeface="Comic Sans MS" pitchFamily="66" charset="0"/>
              <a:cs typeface="Lucida Sans Unicode" pitchFamily="34" charset="0"/>
              <a:sym typeface="Symbol" pitchFamily="18" charset="2"/>
            </a:endParaRPr>
          </a:p>
          <a:p>
            <a:pPr marL="0" indent="0" eaLnBrk="1" hangingPunct="1">
              <a:lnSpc>
                <a:spcPct val="80000"/>
              </a:lnSpc>
              <a:buFont typeface="Wingdings" pitchFamily="2" charset="2"/>
              <a:buNone/>
              <a:tabLst>
                <a:tab pos="288925" algn="l"/>
              </a:tabLst>
            </a:pPr>
            <a:endParaRPr lang="en-US" sz="1800" smtClean="0">
              <a:latin typeface="Comic Sans MS" pitchFamily="66" charset="0"/>
              <a:cs typeface="Lucida Sans Unicode" pitchFamily="34" charset="0"/>
              <a:sym typeface="Symbol" pitchFamily="18" charset="2"/>
            </a:endParaRPr>
          </a:p>
          <a:p>
            <a:pPr marL="0" indent="0" eaLnBrk="1" hangingPunct="1">
              <a:lnSpc>
                <a:spcPct val="80000"/>
              </a:lnSpc>
              <a:buFont typeface="Wingdings" pitchFamily="2" charset="2"/>
              <a:buNone/>
              <a:tabLst>
                <a:tab pos="288925" algn="l"/>
              </a:tabLst>
            </a:pPr>
            <a:r>
              <a:rPr lang="en-US" sz="1800" b="1" smtClean="0">
                <a:solidFill>
                  <a:srgbClr val="FF0000"/>
                </a:solidFill>
                <a:latin typeface="Comic Sans MS" pitchFamily="66" charset="0"/>
                <a:cs typeface="Lucida Sans Unicode" pitchFamily="34" charset="0"/>
                <a:sym typeface="Symbol" pitchFamily="18" charset="2"/>
              </a:rPr>
              <a:t>Definisi formal :</a:t>
            </a:r>
          </a:p>
          <a:p>
            <a:pPr marL="0" indent="0" eaLnBrk="1" hangingPunct="1">
              <a:lnSpc>
                <a:spcPct val="80000"/>
              </a:lnSpc>
              <a:buFont typeface="Wingdings" pitchFamily="2" charset="2"/>
              <a:buNone/>
              <a:tabLst>
                <a:tab pos="288925" algn="l"/>
              </a:tabLst>
            </a:pPr>
            <a:r>
              <a:rPr lang="en-US" sz="1800" smtClean="0">
                <a:latin typeface="Comic Sans MS" pitchFamily="66" charset="0"/>
                <a:cs typeface="Lucida Sans Unicode" pitchFamily="34" charset="0"/>
                <a:sym typeface="Symbol" pitchFamily="18" charset="2"/>
              </a:rPr>
              <a:t>Sebuah grammar G memiliki 4 tupel </a:t>
            </a:r>
            <a:r>
              <a:rPr lang="en-US" sz="1800" b="1" smtClean="0">
                <a:solidFill>
                  <a:srgbClr val="FF0000"/>
                </a:solidFill>
                <a:latin typeface="Comic Sans MS" pitchFamily="66" charset="0"/>
                <a:cs typeface="Lucida Sans Unicode" pitchFamily="34" charset="0"/>
                <a:sym typeface="Symbol" pitchFamily="18" charset="2"/>
              </a:rPr>
              <a:t>(V</a:t>
            </a:r>
            <a:r>
              <a:rPr lang="en-US" sz="1800" b="1" baseline="-25000" smtClean="0">
                <a:solidFill>
                  <a:srgbClr val="FF0000"/>
                </a:solidFill>
                <a:latin typeface="Comic Sans MS" pitchFamily="66" charset="0"/>
                <a:cs typeface="Lucida Sans Unicode" pitchFamily="34" charset="0"/>
                <a:sym typeface="Symbol" pitchFamily="18" charset="2"/>
              </a:rPr>
              <a:t>N</a:t>
            </a:r>
            <a:r>
              <a:rPr lang="en-US" sz="1800" b="1" smtClean="0">
                <a:solidFill>
                  <a:srgbClr val="FF0000"/>
                </a:solidFill>
                <a:latin typeface="Comic Sans MS" pitchFamily="66" charset="0"/>
                <a:cs typeface="Lucida Sans Unicode" pitchFamily="34" charset="0"/>
                <a:sym typeface="Symbol" pitchFamily="18" charset="2"/>
              </a:rPr>
              <a:t>, V</a:t>
            </a:r>
            <a:r>
              <a:rPr lang="en-US" sz="1800" b="1" baseline="-25000" smtClean="0">
                <a:solidFill>
                  <a:srgbClr val="FF0000"/>
                </a:solidFill>
                <a:latin typeface="Comic Sans MS" pitchFamily="66" charset="0"/>
                <a:cs typeface="Lucida Sans Unicode" pitchFamily="34" charset="0"/>
                <a:sym typeface="Symbol" pitchFamily="18" charset="2"/>
              </a:rPr>
              <a:t>T</a:t>
            </a:r>
            <a:r>
              <a:rPr lang="en-US" sz="1800" b="1" smtClean="0">
                <a:solidFill>
                  <a:srgbClr val="FF0000"/>
                </a:solidFill>
                <a:latin typeface="Comic Sans MS" pitchFamily="66" charset="0"/>
                <a:cs typeface="Lucida Sans Unicode" pitchFamily="34" charset="0"/>
                <a:sym typeface="Symbol" pitchFamily="18" charset="2"/>
              </a:rPr>
              <a:t>, S, )</a:t>
            </a:r>
            <a:r>
              <a:rPr lang="en-US" sz="1800" smtClean="0">
                <a:latin typeface="Comic Sans MS" pitchFamily="66" charset="0"/>
                <a:cs typeface="Lucida Sans Unicode" pitchFamily="34" charset="0"/>
                <a:sym typeface="Symbol" pitchFamily="18" charset="2"/>
              </a:rPr>
              <a:t> dengan </a:t>
            </a:r>
            <a:r>
              <a:rPr lang="en-US" sz="1800" b="1" smtClean="0">
                <a:solidFill>
                  <a:srgbClr val="FF0000"/>
                </a:solidFill>
                <a:latin typeface="Comic Sans MS" pitchFamily="66" charset="0"/>
                <a:cs typeface="Lucida Sans Unicode" pitchFamily="34" charset="0"/>
                <a:sym typeface="Symbol" pitchFamily="18" charset="2"/>
              </a:rPr>
              <a:t>V</a:t>
            </a:r>
            <a:r>
              <a:rPr lang="en-US" sz="1800" b="1" baseline="-25000" smtClean="0">
                <a:solidFill>
                  <a:srgbClr val="FF0000"/>
                </a:solidFill>
                <a:latin typeface="Comic Sans MS" pitchFamily="66" charset="0"/>
                <a:cs typeface="Lucida Sans Unicode" pitchFamily="34" charset="0"/>
                <a:sym typeface="Symbol" pitchFamily="18" charset="2"/>
              </a:rPr>
              <a:t>N</a:t>
            </a:r>
            <a:r>
              <a:rPr lang="en-US" sz="1800" b="1" smtClean="0">
                <a:solidFill>
                  <a:schemeClr val="accent1"/>
                </a:solidFill>
                <a:latin typeface="Comic Sans MS" pitchFamily="66" charset="0"/>
                <a:cs typeface="Lucida Sans Unicode" pitchFamily="34" charset="0"/>
                <a:sym typeface="Symbol" pitchFamily="18" charset="2"/>
              </a:rPr>
              <a:t> </a:t>
            </a:r>
            <a:r>
              <a:rPr lang="en-US" sz="1800" b="1" smtClean="0">
                <a:solidFill>
                  <a:schemeClr val="accent2"/>
                </a:solidFill>
                <a:latin typeface="Comic Sans MS" pitchFamily="66" charset="0"/>
                <a:cs typeface="Lucida Sans Unicode" pitchFamily="34" charset="0"/>
                <a:sym typeface="Symbol" pitchFamily="18" charset="2"/>
              </a:rPr>
              <a:t>adalah himpunan berhingga non-terminal</a:t>
            </a:r>
            <a:r>
              <a:rPr lang="en-US" sz="1800" b="1" smtClean="0">
                <a:latin typeface="Comic Sans MS" pitchFamily="66" charset="0"/>
                <a:cs typeface="Lucida Sans Unicode" pitchFamily="34" charset="0"/>
                <a:sym typeface="Symbol" pitchFamily="18" charset="2"/>
              </a:rPr>
              <a:t>, </a:t>
            </a:r>
            <a:r>
              <a:rPr lang="en-US" sz="1800" b="1" smtClean="0">
                <a:solidFill>
                  <a:srgbClr val="FF0000"/>
                </a:solidFill>
                <a:latin typeface="Comic Sans MS" pitchFamily="66" charset="0"/>
                <a:cs typeface="Lucida Sans Unicode" pitchFamily="34" charset="0"/>
                <a:sym typeface="Symbol" pitchFamily="18" charset="2"/>
              </a:rPr>
              <a:t>V</a:t>
            </a:r>
            <a:r>
              <a:rPr lang="en-US" sz="1800" b="1" baseline="-25000" smtClean="0">
                <a:solidFill>
                  <a:srgbClr val="FF0000"/>
                </a:solidFill>
                <a:latin typeface="Comic Sans MS" pitchFamily="66" charset="0"/>
                <a:cs typeface="Lucida Sans Unicode" pitchFamily="34" charset="0"/>
                <a:sym typeface="Symbol" pitchFamily="18" charset="2"/>
              </a:rPr>
              <a:t>T</a:t>
            </a:r>
            <a:r>
              <a:rPr lang="en-US" sz="1800" b="1" smtClean="0">
                <a:solidFill>
                  <a:schemeClr val="accent2"/>
                </a:solidFill>
                <a:latin typeface="Comic Sans MS" pitchFamily="66" charset="0"/>
                <a:cs typeface="Lucida Sans Unicode" pitchFamily="34" charset="0"/>
                <a:sym typeface="Symbol" pitchFamily="18" charset="2"/>
              </a:rPr>
              <a:t> adalah himpunan berhingga terminal</a:t>
            </a:r>
            <a:r>
              <a:rPr lang="en-US" sz="1800" b="1" smtClean="0">
                <a:latin typeface="Comic Sans MS" pitchFamily="66" charset="0"/>
                <a:cs typeface="Lucida Sans Unicode" pitchFamily="34" charset="0"/>
                <a:sym typeface="Symbol" pitchFamily="18" charset="2"/>
              </a:rPr>
              <a:t>, </a:t>
            </a:r>
            <a:r>
              <a:rPr lang="en-US" sz="1800" b="1" smtClean="0">
                <a:solidFill>
                  <a:srgbClr val="FF0000"/>
                </a:solidFill>
                <a:latin typeface="Comic Sans MS" pitchFamily="66" charset="0"/>
                <a:cs typeface="Lucida Sans Unicode" pitchFamily="34" charset="0"/>
                <a:sym typeface="Symbol" pitchFamily="18" charset="2"/>
              </a:rPr>
              <a:t>S</a:t>
            </a:r>
            <a:r>
              <a:rPr lang="en-US" sz="1800" b="1" smtClean="0">
                <a:solidFill>
                  <a:schemeClr val="accent1"/>
                </a:solidFill>
                <a:latin typeface="Comic Sans MS" pitchFamily="66" charset="0"/>
                <a:cs typeface="Lucida Sans Unicode" pitchFamily="34" charset="0"/>
                <a:sym typeface="Symbol" pitchFamily="18" charset="2"/>
              </a:rPr>
              <a:t> </a:t>
            </a:r>
            <a:r>
              <a:rPr lang="en-US" sz="1800" b="1" smtClean="0">
                <a:solidFill>
                  <a:schemeClr val="accent2"/>
                </a:solidFill>
                <a:latin typeface="Comic Sans MS" pitchFamily="66" charset="0"/>
                <a:cs typeface="Lucida Sans Unicode" pitchFamily="34" charset="0"/>
                <a:sym typeface="Symbol" pitchFamily="18" charset="2"/>
              </a:rPr>
              <a:t>adalah salah satu anggota V</a:t>
            </a:r>
            <a:r>
              <a:rPr lang="en-US" sz="1800" b="1" baseline="-25000" smtClean="0">
                <a:solidFill>
                  <a:schemeClr val="accent2"/>
                </a:solidFill>
                <a:latin typeface="Comic Sans MS" pitchFamily="66" charset="0"/>
                <a:cs typeface="Lucida Sans Unicode" pitchFamily="34" charset="0"/>
                <a:sym typeface="Symbol" pitchFamily="18" charset="2"/>
              </a:rPr>
              <a:t>N</a:t>
            </a:r>
            <a:r>
              <a:rPr lang="en-US" sz="1800" b="1" smtClean="0">
                <a:solidFill>
                  <a:schemeClr val="accent2"/>
                </a:solidFill>
                <a:latin typeface="Comic Sans MS" pitchFamily="66" charset="0"/>
                <a:cs typeface="Lucida Sans Unicode" pitchFamily="34" charset="0"/>
                <a:sym typeface="Symbol" pitchFamily="18" charset="2"/>
              </a:rPr>
              <a:t> yang dijadikan start symbol</a:t>
            </a:r>
            <a:r>
              <a:rPr lang="en-US" sz="1800" b="1" smtClean="0">
                <a:latin typeface="Comic Sans MS" pitchFamily="66" charset="0"/>
                <a:cs typeface="Lucida Sans Unicode" pitchFamily="34" charset="0"/>
                <a:sym typeface="Symbol" pitchFamily="18" charset="2"/>
              </a:rPr>
              <a:t>, </a:t>
            </a:r>
            <a:r>
              <a:rPr lang="en-US" sz="1800" smtClean="0">
                <a:latin typeface="Comic Sans MS" pitchFamily="66" charset="0"/>
                <a:cs typeface="Lucida Sans Unicode" pitchFamily="34" charset="0"/>
                <a:sym typeface="Symbol" pitchFamily="18" charset="2"/>
              </a:rPr>
              <a:t>dan</a:t>
            </a:r>
            <a:r>
              <a:rPr lang="en-US" sz="1800" b="1" smtClean="0">
                <a:latin typeface="Comic Sans MS" pitchFamily="66" charset="0"/>
                <a:cs typeface="Lucida Sans Unicode" pitchFamily="34" charset="0"/>
                <a:sym typeface="Symbol" pitchFamily="18" charset="2"/>
              </a:rPr>
              <a:t> </a:t>
            </a:r>
            <a:r>
              <a:rPr lang="en-US" sz="1800" b="1" smtClean="0">
                <a:solidFill>
                  <a:srgbClr val="FF0000"/>
                </a:solidFill>
                <a:latin typeface="Comic Sans MS" pitchFamily="66" charset="0"/>
                <a:cs typeface="Lucida Sans Unicode" pitchFamily="34" charset="0"/>
                <a:sym typeface="Symbol" pitchFamily="18" charset="2"/>
              </a:rPr>
              <a:t></a:t>
            </a:r>
            <a:r>
              <a:rPr lang="en-US" sz="1800" b="1" smtClean="0">
                <a:solidFill>
                  <a:schemeClr val="accent2"/>
                </a:solidFill>
                <a:latin typeface="Comic Sans MS" pitchFamily="66" charset="0"/>
                <a:cs typeface="Lucida Sans Unicode" pitchFamily="34" charset="0"/>
                <a:sym typeface="Symbol" pitchFamily="18" charset="2"/>
              </a:rPr>
              <a:t> adalah himpunan berhingga production yang berbentuk   </a:t>
            </a:r>
          </a:p>
          <a:p>
            <a:pPr marL="0" indent="0" eaLnBrk="1" hangingPunct="1">
              <a:lnSpc>
                <a:spcPct val="80000"/>
              </a:lnSpc>
              <a:buFont typeface="Wingdings" pitchFamily="2" charset="2"/>
              <a:buNone/>
              <a:tabLst>
                <a:tab pos="288925" algn="l"/>
              </a:tabLst>
            </a:pPr>
            <a:r>
              <a:rPr lang="en-US" sz="1800" smtClean="0">
                <a:latin typeface="Comic Sans MS" pitchFamily="66" charset="0"/>
                <a:cs typeface="Lucida Sans Unicode" pitchFamily="34" charset="0"/>
                <a:sym typeface="Symbol" pitchFamily="18" charset="2"/>
              </a:rPr>
              <a:t>(dimana </a:t>
            </a:r>
            <a:r>
              <a:rPr lang="en-US" sz="1800" b="1" smtClean="0">
                <a:solidFill>
                  <a:schemeClr val="accent2"/>
                </a:solidFill>
                <a:latin typeface="Comic Sans MS" pitchFamily="66" charset="0"/>
                <a:cs typeface="Lucida Sans Unicode" pitchFamily="34" charset="0"/>
                <a:sym typeface="Symbol" pitchFamily="18" charset="2"/>
              </a:rPr>
              <a:t></a:t>
            </a:r>
            <a:r>
              <a:rPr lang="en-US" sz="1800" smtClean="0">
                <a:latin typeface="Comic Sans MS" pitchFamily="66" charset="0"/>
                <a:cs typeface="Lucida Sans Unicode" pitchFamily="34" charset="0"/>
                <a:sym typeface="Symbol" pitchFamily="18" charset="2"/>
              </a:rPr>
              <a:t> adalah salah satu simbol dari himpunan </a:t>
            </a:r>
            <a:r>
              <a:rPr lang="en-US" sz="1800" b="1" smtClean="0">
                <a:latin typeface="Comic Sans MS" pitchFamily="66" charset="0"/>
                <a:cs typeface="Lucida Sans Unicode" pitchFamily="34" charset="0"/>
                <a:sym typeface="Symbol" pitchFamily="18" charset="2"/>
              </a:rPr>
              <a:t>V</a:t>
            </a:r>
            <a:r>
              <a:rPr lang="en-US" sz="1800" b="1" baseline="-25000" smtClean="0">
                <a:latin typeface="Comic Sans MS" pitchFamily="66" charset="0"/>
                <a:cs typeface="Lucida Sans Unicode" pitchFamily="34" charset="0"/>
                <a:sym typeface="Symbol" pitchFamily="18" charset="2"/>
              </a:rPr>
              <a:t>N  </a:t>
            </a:r>
            <a:r>
              <a:rPr lang="en-US" sz="1800" smtClean="0">
                <a:latin typeface="Comic Sans MS" pitchFamily="66" charset="0"/>
                <a:cs typeface="Lucida Sans Unicode" pitchFamily="34" charset="0"/>
                <a:sym typeface="Symbol" pitchFamily="18" charset="2"/>
              </a:rPr>
              <a:t>dan </a:t>
            </a:r>
            <a:r>
              <a:rPr lang="en-US" sz="1800" b="1" smtClean="0">
                <a:solidFill>
                  <a:schemeClr val="accent2"/>
                </a:solidFill>
                <a:latin typeface="Comic Sans MS" pitchFamily="66" charset="0"/>
                <a:cs typeface="Lucida Sans Unicode" pitchFamily="34" charset="0"/>
                <a:sym typeface="Symbol" pitchFamily="18" charset="2"/>
              </a:rPr>
              <a:t></a:t>
            </a:r>
            <a:r>
              <a:rPr lang="en-US" sz="1800" smtClean="0">
                <a:latin typeface="Comic Sans MS" pitchFamily="66" charset="0"/>
                <a:cs typeface="Lucida Sans Unicode" pitchFamily="34" charset="0"/>
                <a:sym typeface="Symbol" pitchFamily="18" charset="2"/>
              </a:rPr>
              <a:t> berbentuk rangkaian terminal dan/atau non-terminal)</a:t>
            </a:r>
          </a:p>
        </p:txBody>
      </p:sp>
      <p:sp>
        <p:nvSpPr>
          <p:cNvPr id="5" name="Date Placeholder 3"/>
          <p:cNvSpPr>
            <a:spLocks noGrp="1"/>
          </p:cNvSpPr>
          <p:nvPr>
            <p:ph type="dt" sz="quarter" idx="10"/>
          </p:nvPr>
        </p:nvSpPr>
        <p:spPr/>
        <p:txBody>
          <a:bodyPr/>
          <a:lstStyle/>
          <a:p>
            <a:pPr>
              <a:defRPr/>
            </a:pPr>
            <a:r>
              <a:rPr lang="en-US" smtClean="0"/>
              <a:t>Pertemuan II</a:t>
            </a:r>
            <a:endParaRPr lang="en-US"/>
          </a:p>
        </p:txBody>
      </p:sp>
      <p:sp>
        <p:nvSpPr>
          <p:cNvPr id="6" name="Footer Placeholder 4"/>
          <p:cNvSpPr>
            <a:spLocks noGrp="1"/>
          </p:cNvSpPr>
          <p:nvPr>
            <p:ph type="ftr" sz="quarter" idx="11"/>
          </p:nvPr>
        </p:nvSpPr>
        <p:spPr/>
        <p:txBody>
          <a:bodyPr/>
          <a:lstStyle/>
          <a:p>
            <a:pPr>
              <a:defRPr/>
            </a:pPr>
            <a:r>
              <a:rPr lang="en-US" smtClean="0"/>
              <a:t>Teknik Informatika ITS</a:t>
            </a:r>
            <a:endParaRPr lang="en-US"/>
          </a:p>
        </p:txBody>
      </p:sp>
      <p:sp>
        <p:nvSpPr>
          <p:cNvPr id="7" name="Slide Number Placeholder 5"/>
          <p:cNvSpPr>
            <a:spLocks noGrp="1"/>
          </p:cNvSpPr>
          <p:nvPr>
            <p:ph type="sldNum" sz="quarter" idx="12"/>
          </p:nvPr>
        </p:nvSpPr>
        <p:spPr/>
        <p:txBody>
          <a:bodyPr/>
          <a:lstStyle/>
          <a:p>
            <a:pPr>
              <a:defRPr/>
            </a:pPr>
            <a:fld id="{D2B39EE5-CCDD-44C7-852D-7BC246AC2CA8}" type="slidenum">
              <a:rPr lang="en-US"/>
              <a:pPr>
                <a:defRPr/>
              </a:pPr>
              <a:t>3</a:t>
            </a:fld>
            <a:endParaRPr lang="en-US"/>
          </a:p>
        </p:txBody>
      </p:sp>
      <p:sp>
        <p:nvSpPr>
          <p:cNvPr id="5127" name="Line 4"/>
          <p:cNvSpPr>
            <a:spLocks noChangeShapeType="1"/>
          </p:cNvSpPr>
          <p:nvPr/>
        </p:nvSpPr>
        <p:spPr bwMode="auto">
          <a:xfrm>
            <a:off x="228600" y="762000"/>
            <a:ext cx="8686800" cy="0"/>
          </a:xfrm>
          <a:prstGeom prst="line">
            <a:avLst/>
          </a:prstGeom>
          <a:noFill/>
          <a:ln w="57150">
            <a:solidFill>
              <a:schemeClr val="tx1"/>
            </a:solidFill>
            <a:round/>
            <a:headEnd/>
            <a:tailEnd/>
          </a:ln>
        </p:spPr>
        <p:txBody>
          <a:bodyPr/>
          <a:lstStyle/>
          <a:p>
            <a:endParaRPr lang="en-US"/>
          </a:p>
        </p:txBody>
      </p:sp>
    </p:spTree>
  </p:cSld>
  <p:clrMapOvr>
    <a:masterClrMapping/>
  </p:clrMapOvr>
  <p:transition advTm="120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52400" y="76200"/>
            <a:ext cx="8763000" cy="381000"/>
          </a:xfrm>
        </p:spPr>
        <p:txBody>
          <a:bodyPr rtlCol="0">
            <a:normAutofit fontScale="90000"/>
          </a:bodyPr>
          <a:lstStyle/>
          <a:p>
            <a:pPr algn="l" eaLnBrk="1" fontAlgn="auto" hangingPunct="1">
              <a:spcAft>
                <a:spcPts val="0"/>
              </a:spcAft>
              <a:defRPr/>
            </a:pPr>
            <a:r>
              <a:rPr lang="en-US" sz="3600" b="1" smtClean="0">
                <a:latin typeface="Comic Sans MS" pitchFamily="66" charset="0"/>
              </a:rPr>
              <a:t>GRAMMAR</a:t>
            </a:r>
            <a:r>
              <a:rPr lang="en-US" sz="4000" b="1" smtClean="0">
                <a:latin typeface="Comic Sans MS" pitchFamily="66" charset="0"/>
              </a:rPr>
              <a:t> </a:t>
            </a:r>
            <a:r>
              <a:rPr lang="en-US" sz="2000" b="1" smtClean="0">
                <a:solidFill>
                  <a:schemeClr val="tx1">
                    <a:lumMod val="50000"/>
                    <a:lumOff val="50000"/>
                  </a:schemeClr>
                </a:solidFill>
                <a:latin typeface="Comic Sans MS" pitchFamily="66" charset="0"/>
              </a:rPr>
              <a:t>(2)</a:t>
            </a:r>
          </a:p>
        </p:txBody>
      </p:sp>
      <p:sp>
        <p:nvSpPr>
          <p:cNvPr id="6147" name="Rectangle 3"/>
          <p:cNvSpPr>
            <a:spLocks noGrp="1" noChangeArrowheads="1"/>
          </p:cNvSpPr>
          <p:nvPr>
            <p:ph idx="1"/>
          </p:nvPr>
        </p:nvSpPr>
        <p:spPr>
          <a:xfrm>
            <a:off x="304800" y="838200"/>
            <a:ext cx="8458200" cy="5257800"/>
          </a:xfrm>
        </p:spPr>
        <p:txBody>
          <a:bodyPr/>
          <a:lstStyle/>
          <a:p>
            <a:pPr marL="0" indent="0" eaLnBrk="1" hangingPunct="1">
              <a:lnSpc>
                <a:spcPct val="90000"/>
              </a:lnSpc>
              <a:buFont typeface="Wingdings" pitchFamily="2" charset="2"/>
              <a:buNone/>
              <a:tabLst>
                <a:tab pos="288925" algn="l"/>
              </a:tabLst>
            </a:pPr>
            <a:r>
              <a:rPr lang="en-US" sz="1800" smtClean="0">
                <a:solidFill>
                  <a:srgbClr val="0000CC"/>
                </a:solidFill>
                <a:latin typeface="Comic Sans MS" pitchFamily="66" charset="0"/>
                <a:cs typeface="Lucida Sans Unicode" pitchFamily="34" charset="0"/>
                <a:sym typeface="Symbol" pitchFamily="18" charset="2"/>
              </a:rPr>
              <a:t>Contoh :</a:t>
            </a:r>
          </a:p>
          <a:p>
            <a:pPr marL="0" indent="0" eaLnBrk="1" hangingPunct="1">
              <a:lnSpc>
                <a:spcPct val="90000"/>
              </a:lnSpc>
              <a:buFont typeface="Wingdings" pitchFamily="2" charset="2"/>
              <a:buNone/>
              <a:tabLst>
                <a:tab pos="288925" algn="l"/>
              </a:tabLst>
            </a:pPr>
            <a:endParaRPr lang="en-US" sz="1800" smtClean="0">
              <a:solidFill>
                <a:srgbClr val="0000CC"/>
              </a:solidFill>
              <a:latin typeface="Comic Sans MS" pitchFamily="66" charset="0"/>
              <a:cs typeface="Lucida Sans Unicode" pitchFamily="34" charset="0"/>
              <a:sym typeface="Symbol" pitchFamily="18" charset="2"/>
            </a:endParaRPr>
          </a:p>
          <a:p>
            <a:pPr marL="0" indent="0" eaLnBrk="1" hangingPunct="1">
              <a:lnSpc>
                <a:spcPct val="90000"/>
              </a:lnSpc>
              <a:buFont typeface="Wingdings" pitchFamily="2" charset="2"/>
              <a:buNone/>
              <a:tabLst>
                <a:tab pos="288925" algn="l"/>
              </a:tabLst>
            </a:pPr>
            <a:r>
              <a:rPr lang="en-US" sz="1800" smtClean="0">
                <a:latin typeface="Comic Sans MS" pitchFamily="66" charset="0"/>
                <a:cs typeface="Lucida Sans Unicode" pitchFamily="34" charset="0"/>
                <a:sym typeface="Symbol" pitchFamily="18" charset="2"/>
              </a:rPr>
              <a:t>Misal terdapat sebuah grammar G = (V</a:t>
            </a:r>
            <a:r>
              <a:rPr lang="en-US" sz="1800" baseline="-25000" smtClean="0">
                <a:latin typeface="Comic Sans MS" pitchFamily="66" charset="0"/>
                <a:cs typeface="Lucida Sans Unicode" pitchFamily="34" charset="0"/>
                <a:sym typeface="Symbol" pitchFamily="18" charset="2"/>
              </a:rPr>
              <a:t>N</a:t>
            </a:r>
            <a:r>
              <a:rPr lang="en-US" sz="1800" smtClean="0">
                <a:latin typeface="Comic Sans MS" pitchFamily="66" charset="0"/>
                <a:cs typeface="Lucida Sans Unicode" pitchFamily="34" charset="0"/>
                <a:sym typeface="Symbol" pitchFamily="18" charset="2"/>
              </a:rPr>
              <a:t>, V</a:t>
            </a:r>
            <a:r>
              <a:rPr lang="en-US" sz="1800" baseline="-25000" smtClean="0">
                <a:latin typeface="Comic Sans MS" pitchFamily="66" charset="0"/>
                <a:cs typeface="Lucida Sans Unicode" pitchFamily="34" charset="0"/>
                <a:sym typeface="Symbol" pitchFamily="18" charset="2"/>
              </a:rPr>
              <a:t>T</a:t>
            </a:r>
            <a:r>
              <a:rPr lang="en-US" sz="1800" smtClean="0">
                <a:latin typeface="Comic Sans MS" pitchFamily="66" charset="0"/>
                <a:cs typeface="Lucida Sans Unicode" pitchFamily="34" charset="0"/>
                <a:sym typeface="Symbol" pitchFamily="18" charset="2"/>
              </a:rPr>
              <a:t>, S, ) untuk pembentukan identifier pada bahasa pemrograman, seperti berikut :</a:t>
            </a:r>
          </a:p>
          <a:p>
            <a:pPr marL="0" indent="0" eaLnBrk="1" hangingPunct="1">
              <a:lnSpc>
                <a:spcPct val="90000"/>
              </a:lnSpc>
              <a:buFont typeface="Wingdings" pitchFamily="2" charset="2"/>
              <a:buNone/>
              <a:tabLst>
                <a:tab pos="288925" algn="l"/>
              </a:tabLst>
            </a:pPr>
            <a:endParaRPr lang="en-US" sz="1800" smtClean="0">
              <a:latin typeface="Comic Sans MS" pitchFamily="66" charset="0"/>
              <a:cs typeface="Lucida Sans Unicode" pitchFamily="34" charset="0"/>
              <a:sym typeface="Symbol" pitchFamily="18" charset="2"/>
            </a:endParaRPr>
          </a:p>
          <a:p>
            <a:pPr marL="0" indent="0" eaLnBrk="1" hangingPunct="1">
              <a:lnSpc>
                <a:spcPct val="90000"/>
              </a:lnSpc>
              <a:buFont typeface="Wingdings" pitchFamily="2" charset="2"/>
              <a:buNone/>
              <a:tabLst>
                <a:tab pos="288925" algn="l"/>
              </a:tabLst>
            </a:pPr>
            <a:r>
              <a:rPr lang="en-US" sz="1800" smtClean="0">
                <a:latin typeface="Comic Sans MS" pitchFamily="66" charset="0"/>
                <a:cs typeface="Lucida Sans Unicode" pitchFamily="34" charset="0"/>
                <a:sym typeface="Symbol" pitchFamily="18" charset="2"/>
              </a:rPr>
              <a:t>Sub-himpunan nonterminal :</a:t>
            </a:r>
          </a:p>
          <a:p>
            <a:pPr marL="0" indent="0" eaLnBrk="1" hangingPunct="1">
              <a:lnSpc>
                <a:spcPct val="90000"/>
              </a:lnSpc>
              <a:buFont typeface="Wingdings" pitchFamily="2" charset="2"/>
              <a:buNone/>
              <a:tabLst>
                <a:tab pos="288925" algn="l"/>
              </a:tabLst>
            </a:pPr>
            <a:r>
              <a:rPr lang="en-US" sz="1800" smtClean="0">
                <a:latin typeface="Comic Sans MS" pitchFamily="66" charset="0"/>
                <a:cs typeface="Lucida Sans Unicode" pitchFamily="34" charset="0"/>
                <a:sym typeface="Symbol" pitchFamily="18" charset="2"/>
              </a:rPr>
              <a:t>V</a:t>
            </a:r>
            <a:r>
              <a:rPr lang="en-US" sz="1800" baseline="-25000" smtClean="0">
                <a:latin typeface="Comic Sans MS" pitchFamily="66" charset="0"/>
                <a:cs typeface="Lucida Sans Unicode" pitchFamily="34" charset="0"/>
                <a:sym typeface="Symbol" pitchFamily="18" charset="2"/>
              </a:rPr>
              <a:t>N</a:t>
            </a:r>
            <a:r>
              <a:rPr lang="en-US" sz="1800" smtClean="0">
                <a:latin typeface="Comic Sans MS" pitchFamily="66" charset="0"/>
                <a:cs typeface="Lucida Sans Unicode" pitchFamily="34" charset="0"/>
                <a:sym typeface="Symbol" pitchFamily="18" charset="2"/>
              </a:rPr>
              <a:t> = {I, L, D}</a:t>
            </a:r>
          </a:p>
          <a:p>
            <a:pPr marL="0" indent="0" eaLnBrk="1" hangingPunct="1">
              <a:lnSpc>
                <a:spcPct val="90000"/>
              </a:lnSpc>
              <a:buFont typeface="Wingdings" pitchFamily="2" charset="2"/>
              <a:buNone/>
              <a:tabLst>
                <a:tab pos="288925" algn="l"/>
              </a:tabLst>
            </a:pPr>
            <a:endParaRPr lang="en-US" sz="1800" smtClean="0">
              <a:latin typeface="Comic Sans MS" pitchFamily="66" charset="0"/>
              <a:cs typeface="Lucida Sans Unicode" pitchFamily="34" charset="0"/>
              <a:sym typeface="Symbol" pitchFamily="18" charset="2"/>
            </a:endParaRPr>
          </a:p>
          <a:p>
            <a:pPr marL="0" indent="0" eaLnBrk="1" hangingPunct="1">
              <a:lnSpc>
                <a:spcPct val="90000"/>
              </a:lnSpc>
              <a:buFont typeface="Wingdings" pitchFamily="2" charset="2"/>
              <a:buNone/>
              <a:tabLst>
                <a:tab pos="288925" algn="l"/>
              </a:tabLst>
            </a:pPr>
            <a:r>
              <a:rPr lang="en-US" sz="1800" smtClean="0">
                <a:latin typeface="Comic Sans MS" pitchFamily="66" charset="0"/>
                <a:cs typeface="Lucida Sans Unicode" pitchFamily="34" charset="0"/>
                <a:sym typeface="Symbol" pitchFamily="18" charset="2"/>
              </a:rPr>
              <a:t>Sub-himpunan terminal :</a:t>
            </a:r>
          </a:p>
          <a:p>
            <a:pPr marL="0" indent="0" eaLnBrk="1" hangingPunct="1">
              <a:lnSpc>
                <a:spcPct val="90000"/>
              </a:lnSpc>
              <a:buFont typeface="Wingdings" pitchFamily="2" charset="2"/>
              <a:buNone/>
              <a:tabLst>
                <a:tab pos="288925" algn="l"/>
              </a:tabLst>
            </a:pPr>
            <a:r>
              <a:rPr lang="en-US" sz="1800" smtClean="0">
                <a:latin typeface="Comic Sans MS" pitchFamily="66" charset="0"/>
                <a:cs typeface="Lucida Sans Unicode" pitchFamily="34" charset="0"/>
                <a:sym typeface="Symbol" pitchFamily="18" charset="2"/>
              </a:rPr>
              <a:t>V</a:t>
            </a:r>
            <a:r>
              <a:rPr lang="en-US" sz="1800" baseline="-25000" smtClean="0">
                <a:latin typeface="Comic Sans MS" pitchFamily="66" charset="0"/>
                <a:cs typeface="Lucida Sans Unicode" pitchFamily="34" charset="0"/>
                <a:sym typeface="Symbol" pitchFamily="18" charset="2"/>
              </a:rPr>
              <a:t>T</a:t>
            </a:r>
            <a:r>
              <a:rPr lang="en-US" sz="1800" smtClean="0">
                <a:latin typeface="Comic Sans MS" pitchFamily="66" charset="0"/>
                <a:cs typeface="Lucida Sans Unicode" pitchFamily="34" charset="0"/>
                <a:sym typeface="Symbol" pitchFamily="18" charset="2"/>
              </a:rPr>
              <a:t> = {a, b, c, …, z, 0, 1, 2, …, 9}</a:t>
            </a:r>
          </a:p>
          <a:p>
            <a:pPr marL="0" indent="0" eaLnBrk="1" hangingPunct="1">
              <a:lnSpc>
                <a:spcPct val="90000"/>
              </a:lnSpc>
              <a:buFont typeface="Wingdings" pitchFamily="2" charset="2"/>
              <a:buNone/>
              <a:tabLst>
                <a:tab pos="288925" algn="l"/>
              </a:tabLst>
            </a:pPr>
            <a:endParaRPr lang="en-US" sz="1800" smtClean="0">
              <a:latin typeface="Comic Sans MS" pitchFamily="66" charset="0"/>
              <a:cs typeface="Lucida Sans Unicode" pitchFamily="34" charset="0"/>
              <a:sym typeface="Symbol" pitchFamily="18" charset="2"/>
            </a:endParaRPr>
          </a:p>
          <a:p>
            <a:pPr marL="0" indent="0" eaLnBrk="1" hangingPunct="1">
              <a:lnSpc>
                <a:spcPct val="90000"/>
              </a:lnSpc>
              <a:buFont typeface="Wingdings" pitchFamily="2" charset="2"/>
              <a:buNone/>
              <a:tabLst>
                <a:tab pos="288925" algn="l"/>
              </a:tabLst>
            </a:pPr>
            <a:r>
              <a:rPr lang="en-US" sz="1800" smtClean="0">
                <a:latin typeface="Comic Sans MS" pitchFamily="66" charset="0"/>
                <a:cs typeface="Lucida Sans Unicode" pitchFamily="34" charset="0"/>
                <a:sym typeface="Symbol" pitchFamily="18" charset="2"/>
              </a:rPr>
              <a:t>Sub-himpunan start symbol :</a:t>
            </a:r>
          </a:p>
          <a:p>
            <a:pPr marL="0" indent="0" eaLnBrk="1" hangingPunct="1">
              <a:lnSpc>
                <a:spcPct val="90000"/>
              </a:lnSpc>
              <a:buFont typeface="Wingdings" pitchFamily="2" charset="2"/>
              <a:buNone/>
              <a:tabLst>
                <a:tab pos="288925" algn="l"/>
              </a:tabLst>
            </a:pPr>
            <a:r>
              <a:rPr lang="en-US" sz="1800" smtClean="0">
                <a:latin typeface="Comic Sans MS" pitchFamily="66" charset="0"/>
                <a:cs typeface="Lucida Sans Unicode" pitchFamily="34" charset="0"/>
                <a:sym typeface="Symbol" pitchFamily="18" charset="2"/>
              </a:rPr>
              <a:t>S  = I</a:t>
            </a:r>
          </a:p>
          <a:p>
            <a:pPr marL="0" indent="0" eaLnBrk="1" hangingPunct="1">
              <a:lnSpc>
                <a:spcPct val="90000"/>
              </a:lnSpc>
              <a:buFont typeface="Wingdings" pitchFamily="2" charset="2"/>
              <a:buNone/>
              <a:tabLst>
                <a:tab pos="288925" algn="l"/>
              </a:tabLst>
            </a:pPr>
            <a:endParaRPr lang="en-US" sz="1800" smtClean="0">
              <a:latin typeface="Comic Sans MS" pitchFamily="66" charset="0"/>
              <a:cs typeface="Lucida Sans Unicode" pitchFamily="34" charset="0"/>
              <a:sym typeface="Symbol" pitchFamily="18" charset="2"/>
            </a:endParaRPr>
          </a:p>
          <a:p>
            <a:pPr marL="0" indent="0" eaLnBrk="1" hangingPunct="1">
              <a:lnSpc>
                <a:spcPct val="90000"/>
              </a:lnSpc>
              <a:buFont typeface="Wingdings" pitchFamily="2" charset="2"/>
              <a:buNone/>
              <a:tabLst>
                <a:tab pos="288925" algn="l"/>
              </a:tabLst>
            </a:pPr>
            <a:r>
              <a:rPr lang="en-US" sz="1800" smtClean="0">
                <a:latin typeface="Comic Sans MS" pitchFamily="66" charset="0"/>
                <a:cs typeface="Lucida Sans Unicode" pitchFamily="34" charset="0"/>
                <a:sym typeface="Symbol" pitchFamily="18" charset="2"/>
              </a:rPr>
              <a:t>Sub-himpunan poduction :</a:t>
            </a:r>
          </a:p>
          <a:p>
            <a:pPr marL="0" indent="0" eaLnBrk="1" hangingPunct="1">
              <a:lnSpc>
                <a:spcPct val="90000"/>
              </a:lnSpc>
              <a:buFont typeface="Symbol" pitchFamily="18" charset="2"/>
              <a:buChar char="f"/>
              <a:tabLst>
                <a:tab pos="288925" algn="l"/>
              </a:tabLst>
            </a:pPr>
            <a:r>
              <a:rPr lang="en-US" sz="1800" smtClean="0">
                <a:latin typeface="Comic Sans MS" pitchFamily="66" charset="0"/>
                <a:cs typeface="Lucida Sans Unicode" pitchFamily="34" charset="0"/>
                <a:sym typeface="Symbol" pitchFamily="18" charset="2"/>
              </a:rPr>
              <a:t>  = {I  L, I  IL, I  ID, L  a, L  b, …, L  z,</a:t>
            </a:r>
          </a:p>
          <a:p>
            <a:pPr marL="0" indent="0" eaLnBrk="1" hangingPunct="1">
              <a:lnSpc>
                <a:spcPct val="90000"/>
              </a:lnSpc>
              <a:buFont typeface="Symbol" pitchFamily="18" charset="2"/>
              <a:buNone/>
              <a:tabLst>
                <a:tab pos="288925" algn="l"/>
              </a:tabLst>
            </a:pPr>
            <a:r>
              <a:rPr lang="en-US" sz="1800" smtClean="0">
                <a:latin typeface="Comic Sans MS" pitchFamily="66" charset="0"/>
                <a:cs typeface="Lucida Sans Unicode" pitchFamily="34" charset="0"/>
                <a:sym typeface="Symbol" pitchFamily="18" charset="2"/>
              </a:rPr>
              <a:t>	    D  0, D  1, D  2, …, D  9}</a:t>
            </a:r>
          </a:p>
        </p:txBody>
      </p:sp>
      <p:sp>
        <p:nvSpPr>
          <p:cNvPr id="5" name="Date Placeholder 3"/>
          <p:cNvSpPr>
            <a:spLocks noGrp="1"/>
          </p:cNvSpPr>
          <p:nvPr>
            <p:ph type="dt" sz="quarter" idx="10"/>
          </p:nvPr>
        </p:nvSpPr>
        <p:spPr/>
        <p:txBody>
          <a:bodyPr/>
          <a:lstStyle/>
          <a:p>
            <a:pPr>
              <a:defRPr/>
            </a:pPr>
            <a:r>
              <a:rPr lang="en-US" smtClean="0"/>
              <a:t>Pertemuan II</a:t>
            </a:r>
            <a:endParaRPr lang="en-US"/>
          </a:p>
        </p:txBody>
      </p:sp>
      <p:sp>
        <p:nvSpPr>
          <p:cNvPr id="6" name="Footer Placeholder 4"/>
          <p:cNvSpPr>
            <a:spLocks noGrp="1"/>
          </p:cNvSpPr>
          <p:nvPr>
            <p:ph type="ftr" sz="quarter" idx="11"/>
          </p:nvPr>
        </p:nvSpPr>
        <p:spPr/>
        <p:txBody>
          <a:bodyPr/>
          <a:lstStyle/>
          <a:p>
            <a:pPr>
              <a:defRPr/>
            </a:pPr>
            <a:r>
              <a:rPr lang="en-US" smtClean="0"/>
              <a:t>Teknik Informatika ITS</a:t>
            </a:r>
            <a:endParaRPr lang="en-US"/>
          </a:p>
        </p:txBody>
      </p:sp>
      <p:sp>
        <p:nvSpPr>
          <p:cNvPr id="7" name="Slide Number Placeholder 5"/>
          <p:cNvSpPr>
            <a:spLocks noGrp="1"/>
          </p:cNvSpPr>
          <p:nvPr>
            <p:ph type="sldNum" sz="quarter" idx="12"/>
          </p:nvPr>
        </p:nvSpPr>
        <p:spPr/>
        <p:txBody>
          <a:bodyPr/>
          <a:lstStyle/>
          <a:p>
            <a:pPr>
              <a:defRPr/>
            </a:pPr>
            <a:fld id="{F65C64A4-D20B-4C9C-9CCB-BA1C336F99BC}" type="slidenum">
              <a:rPr lang="en-US"/>
              <a:pPr>
                <a:defRPr/>
              </a:pPr>
              <a:t>4</a:t>
            </a:fld>
            <a:endParaRPr lang="en-US"/>
          </a:p>
        </p:txBody>
      </p:sp>
      <p:sp>
        <p:nvSpPr>
          <p:cNvPr id="6151" name="Line 4"/>
          <p:cNvSpPr>
            <a:spLocks noChangeShapeType="1"/>
          </p:cNvSpPr>
          <p:nvPr/>
        </p:nvSpPr>
        <p:spPr bwMode="auto">
          <a:xfrm>
            <a:off x="304800" y="609600"/>
            <a:ext cx="8610600" cy="0"/>
          </a:xfrm>
          <a:prstGeom prst="line">
            <a:avLst/>
          </a:prstGeom>
          <a:noFill/>
          <a:ln w="57150">
            <a:solidFill>
              <a:schemeClr val="tx1"/>
            </a:solidFill>
            <a:round/>
            <a:headEnd/>
            <a:tailEnd/>
          </a:ln>
        </p:spPr>
        <p:txBody>
          <a:bodyPr/>
          <a:lstStyle/>
          <a:p>
            <a:endParaRPr lang="en-US"/>
          </a:p>
        </p:txBody>
      </p:sp>
    </p:spTree>
  </p:cSld>
  <p:clrMapOvr>
    <a:masterClrMapping/>
  </p:clrMapOvr>
  <p:transition advTm="10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2400" y="76200"/>
            <a:ext cx="8763000" cy="381000"/>
          </a:xfrm>
        </p:spPr>
        <p:txBody>
          <a:bodyPr rtlCol="0">
            <a:normAutofit fontScale="90000"/>
          </a:bodyPr>
          <a:lstStyle/>
          <a:p>
            <a:pPr algn="l" eaLnBrk="1" fontAlgn="auto" hangingPunct="1">
              <a:spcAft>
                <a:spcPts val="0"/>
              </a:spcAft>
              <a:defRPr/>
            </a:pPr>
            <a:r>
              <a:rPr lang="en-US" sz="3600" b="1" smtClean="0">
                <a:latin typeface="Comic Sans MS" pitchFamily="66" charset="0"/>
              </a:rPr>
              <a:t>GRAMMAR</a:t>
            </a:r>
            <a:r>
              <a:rPr lang="en-US" sz="4000" b="1" smtClean="0">
                <a:latin typeface="Comic Sans MS" pitchFamily="66" charset="0"/>
              </a:rPr>
              <a:t> </a:t>
            </a:r>
            <a:r>
              <a:rPr lang="en-US" sz="2000" b="1" smtClean="0">
                <a:solidFill>
                  <a:schemeClr val="tx1">
                    <a:lumMod val="50000"/>
                    <a:lumOff val="50000"/>
                  </a:schemeClr>
                </a:solidFill>
                <a:latin typeface="Comic Sans MS" pitchFamily="66" charset="0"/>
              </a:rPr>
              <a:t>(3)</a:t>
            </a:r>
          </a:p>
        </p:txBody>
      </p:sp>
      <p:sp>
        <p:nvSpPr>
          <p:cNvPr id="7171" name="Rectangle 3"/>
          <p:cNvSpPr>
            <a:spLocks noGrp="1" noChangeArrowheads="1"/>
          </p:cNvSpPr>
          <p:nvPr>
            <p:ph idx="1"/>
          </p:nvPr>
        </p:nvSpPr>
        <p:spPr>
          <a:xfrm>
            <a:off x="304800" y="838200"/>
            <a:ext cx="8458200" cy="5334000"/>
          </a:xfrm>
        </p:spPr>
        <p:txBody>
          <a:bodyPr/>
          <a:lstStyle/>
          <a:p>
            <a:pPr marL="0" indent="0" eaLnBrk="1" hangingPunct="1">
              <a:lnSpc>
                <a:spcPct val="80000"/>
              </a:lnSpc>
              <a:buFont typeface="Wingdings" pitchFamily="2" charset="2"/>
              <a:buNone/>
              <a:tabLst>
                <a:tab pos="288925" algn="l"/>
                <a:tab pos="1254125" algn="l"/>
              </a:tabLst>
            </a:pPr>
            <a:r>
              <a:rPr lang="en-US" sz="1800" smtClean="0">
                <a:latin typeface="Comic Sans MS" pitchFamily="66" charset="0"/>
                <a:cs typeface="Lucida Sans Unicode" pitchFamily="34" charset="0"/>
                <a:sym typeface="Symbol" pitchFamily="18" charset="2"/>
              </a:rPr>
              <a:t>Grammar untuk pembentukan identifier tersebut dapat pula diekspresikan/dituliskan/dinyatakan dalam bentuk lain seperti berikut :</a:t>
            </a:r>
          </a:p>
          <a:p>
            <a:pPr marL="0" indent="0" eaLnBrk="1" hangingPunct="1">
              <a:lnSpc>
                <a:spcPct val="80000"/>
              </a:lnSpc>
              <a:buFont typeface="Symbol" pitchFamily="18" charset="2"/>
              <a:buNone/>
              <a:tabLst>
                <a:tab pos="288925" algn="l"/>
                <a:tab pos="1254125" algn="l"/>
              </a:tabLst>
            </a:pPr>
            <a:endParaRPr lang="en-US" sz="1800" smtClean="0">
              <a:latin typeface="Comic Sans MS" pitchFamily="66" charset="0"/>
              <a:cs typeface="Lucida Sans Unicode" pitchFamily="34" charset="0"/>
              <a:sym typeface="Symbol" pitchFamily="18" charset="2"/>
            </a:endParaRPr>
          </a:p>
          <a:p>
            <a:pPr marL="0" indent="0" eaLnBrk="1" hangingPunct="1">
              <a:lnSpc>
                <a:spcPct val="80000"/>
              </a:lnSpc>
              <a:buFont typeface="Symbol" pitchFamily="18" charset="2"/>
              <a:buNone/>
              <a:tabLst>
                <a:tab pos="288925" algn="l"/>
                <a:tab pos="1254125" algn="l"/>
              </a:tabLst>
            </a:pPr>
            <a:r>
              <a:rPr lang="en-US" sz="1800" smtClean="0">
                <a:latin typeface="Comic Sans MS" pitchFamily="66" charset="0"/>
                <a:cs typeface="Lucida Sans Unicode" pitchFamily="34" charset="0"/>
                <a:sym typeface="Symbol" pitchFamily="18" charset="2"/>
              </a:rPr>
              <a:t>		I  L	L  a	 	D  0			</a:t>
            </a:r>
          </a:p>
          <a:p>
            <a:pPr marL="0" indent="0" eaLnBrk="1" hangingPunct="1">
              <a:lnSpc>
                <a:spcPct val="80000"/>
              </a:lnSpc>
              <a:buFont typeface="Symbol" pitchFamily="18" charset="2"/>
              <a:buNone/>
              <a:tabLst>
                <a:tab pos="288925" algn="l"/>
                <a:tab pos="1254125" algn="l"/>
              </a:tabLst>
            </a:pPr>
            <a:r>
              <a:rPr lang="en-US" sz="1800" smtClean="0">
                <a:latin typeface="Comic Sans MS" pitchFamily="66" charset="0"/>
                <a:cs typeface="Lucida Sans Unicode" pitchFamily="34" charset="0"/>
                <a:sym typeface="Symbol" pitchFamily="18" charset="2"/>
              </a:rPr>
              <a:t>		I  IL	L  b	 	D  1			</a:t>
            </a:r>
          </a:p>
          <a:p>
            <a:pPr marL="0" indent="0" eaLnBrk="1" hangingPunct="1">
              <a:lnSpc>
                <a:spcPct val="80000"/>
              </a:lnSpc>
              <a:buFont typeface="Symbol" pitchFamily="18" charset="2"/>
              <a:buNone/>
              <a:tabLst>
                <a:tab pos="288925" algn="l"/>
                <a:tab pos="1254125" algn="l"/>
              </a:tabLst>
            </a:pPr>
            <a:r>
              <a:rPr lang="en-US" sz="1800" smtClean="0">
                <a:latin typeface="Comic Sans MS" pitchFamily="66" charset="0"/>
                <a:cs typeface="Lucida Sans Unicode" pitchFamily="34" charset="0"/>
                <a:sym typeface="Symbol" pitchFamily="18" charset="2"/>
              </a:rPr>
              <a:t>		I  ID	   …		    …								L  z		 D  9</a:t>
            </a:r>
          </a:p>
          <a:p>
            <a:pPr marL="0" indent="0" eaLnBrk="1" hangingPunct="1">
              <a:lnSpc>
                <a:spcPct val="80000"/>
              </a:lnSpc>
              <a:buFont typeface="Symbol" pitchFamily="18" charset="2"/>
              <a:buNone/>
              <a:tabLst>
                <a:tab pos="288925" algn="l"/>
                <a:tab pos="1254125" algn="l"/>
              </a:tabLst>
            </a:pPr>
            <a:endParaRPr lang="en-US" sz="1800" smtClean="0">
              <a:latin typeface="Comic Sans MS" pitchFamily="66" charset="0"/>
              <a:cs typeface="Lucida Sans Unicode" pitchFamily="34" charset="0"/>
              <a:sym typeface="Symbol" pitchFamily="18" charset="2"/>
            </a:endParaRPr>
          </a:p>
          <a:p>
            <a:pPr marL="0" indent="0" eaLnBrk="1" hangingPunct="1">
              <a:lnSpc>
                <a:spcPct val="80000"/>
              </a:lnSpc>
              <a:buFont typeface="Symbol" pitchFamily="18" charset="2"/>
              <a:buNone/>
              <a:tabLst>
                <a:tab pos="288925" algn="l"/>
                <a:tab pos="1254125" algn="l"/>
              </a:tabLst>
            </a:pPr>
            <a:r>
              <a:rPr lang="en-US" sz="1800" smtClean="0">
                <a:latin typeface="Comic Sans MS" pitchFamily="66" charset="0"/>
                <a:cs typeface="Lucida Sans Unicode" pitchFamily="34" charset="0"/>
                <a:sym typeface="Symbol" pitchFamily="18" charset="2"/>
              </a:rPr>
              <a:t>Atau secara singkat dapat ditulis :</a:t>
            </a:r>
          </a:p>
          <a:p>
            <a:pPr marL="0" indent="0" eaLnBrk="1" hangingPunct="1">
              <a:lnSpc>
                <a:spcPct val="80000"/>
              </a:lnSpc>
              <a:buFont typeface="Symbol" pitchFamily="18" charset="2"/>
              <a:buNone/>
              <a:tabLst>
                <a:tab pos="288925" algn="l"/>
                <a:tab pos="1254125" algn="l"/>
              </a:tabLst>
            </a:pPr>
            <a:endParaRPr lang="en-US" sz="1800" smtClean="0">
              <a:latin typeface="Comic Sans MS" pitchFamily="66" charset="0"/>
              <a:cs typeface="Lucida Sans Unicode" pitchFamily="34" charset="0"/>
              <a:sym typeface="Symbol" pitchFamily="18" charset="2"/>
            </a:endParaRPr>
          </a:p>
          <a:p>
            <a:pPr marL="0" indent="0" eaLnBrk="1" hangingPunct="1">
              <a:lnSpc>
                <a:spcPct val="80000"/>
              </a:lnSpc>
              <a:buFont typeface="Symbol" pitchFamily="18" charset="2"/>
              <a:buNone/>
              <a:tabLst>
                <a:tab pos="288925" algn="l"/>
                <a:tab pos="1254125" algn="l"/>
              </a:tabLst>
            </a:pPr>
            <a:r>
              <a:rPr lang="en-US" sz="1800" smtClean="0">
                <a:latin typeface="Comic Sans MS" pitchFamily="66" charset="0"/>
                <a:cs typeface="Lucida Sans Unicode" pitchFamily="34" charset="0"/>
                <a:sym typeface="Symbol" pitchFamily="18" charset="2"/>
              </a:rPr>
              <a:t>				I   L  |  IL  |  ID</a:t>
            </a:r>
          </a:p>
          <a:p>
            <a:pPr marL="0" indent="0" eaLnBrk="1" hangingPunct="1">
              <a:lnSpc>
                <a:spcPct val="80000"/>
              </a:lnSpc>
              <a:buFont typeface="Symbol" pitchFamily="18" charset="2"/>
              <a:buNone/>
              <a:tabLst>
                <a:tab pos="288925" algn="l"/>
                <a:tab pos="1254125" algn="l"/>
              </a:tabLst>
            </a:pPr>
            <a:r>
              <a:rPr lang="en-US" sz="1800" smtClean="0">
                <a:latin typeface="Comic Sans MS" pitchFamily="66" charset="0"/>
                <a:cs typeface="Lucida Sans Unicode" pitchFamily="34" charset="0"/>
                <a:sym typeface="Symbol" pitchFamily="18" charset="2"/>
              </a:rPr>
              <a:t>				L  a  |  b  | …  |  z</a:t>
            </a:r>
          </a:p>
          <a:p>
            <a:pPr marL="0" indent="0" eaLnBrk="1" hangingPunct="1">
              <a:lnSpc>
                <a:spcPct val="80000"/>
              </a:lnSpc>
              <a:buFont typeface="Symbol" pitchFamily="18" charset="2"/>
              <a:buNone/>
              <a:tabLst>
                <a:tab pos="288925" algn="l"/>
                <a:tab pos="1254125" algn="l"/>
              </a:tabLst>
            </a:pPr>
            <a:r>
              <a:rPr lang="en-US" sz="1800" smtClean="0">
                <a:latin typeface="Comic Sans MS" pitchFamily="66" charset="0"/>
                <a:cs typeface="Lucida Sans Unicode" pitchFamily="34" charset="0"/>
                <a:sym typeface="Symbol" pitchFamily="18" charset="2"/>
              </a:rPr>
              <a:t>				D  0  |  1  |  …  |  9</a:t>
            </a:r>
          </a:p>
          <a:p>
            <a:pPr marL="0" indent="0" eaLnBrk="1" hangingPunct="1">
              <a:lnSpc>
                <a:spcPct val="80000"/>
              </a:lnSpc>
              <a:buFont typeface="Symbol" pitchFamily="18" charset="2"/>
              <a:buNone/>
              <a:tabLst>
                <a:tab pos="288925" algn="l"/>
                <a:tab pos="1254125" algn="l"/>
              </a:tabLst>
            </a:pPr>
            <a:endParaRPr lang="en-US" sz="1800" smtClean="0">
              <a:latin typeface="Comic Sans MS" pitchFamily="66" charset="0"/>
              <a:cs typeface="Lucida Sans Unicode" pitchFamily="34" charset="0"/>
              <a:sym typeface="Symbol" pitchFamily="18" charset="2"/>
            </a:endParaRPr>
          </a:p>
          <a:p>
            <a:pPr marL="0" indent="0" eaLnBrk="1" hangingPunct="1">
              <a:lnSpc>
                <a:spcPct val="80000"/>
              </a:lnSpc>
              <a:buFont typeface="Symbol" pitchFamily="18" charset="2"/>
              <a:buNone/>
              <a:tabLst>
                <a:tab pos="288925" algn="l"/>
                <a:tab pos="1254125" algn="l"/>
              </a:tabLst>
            </a:pPr>
            <a:endParaRPr lang="en-US" sz="1800" smtClean="0">
              <a:latin typeface="Comic Sans MS" pitchFamily="66" charset="0"/>
              <a:cs typeface="Lucida Sans Unicode" pitchFamily="34" charset="0"/>
              <a:sym typeface="Symbol" pitchFamily="18" charset="2"/>
            </a:endParaRPr>
          </a:p>
          <a:p>
            <a:pPr marL="0" indent="0" eaLnBrk="1" hangingPunct="1">
              <a:lnSpc>
                <a:spcPct val="80000"/>
              </a:lnSpc>
              <a:buFont typeface="Symbol" pitchFamily="18" charset="2"/>
              <a:buNone/>
              <a:tabLst>
                <a:tab pos="288925" algn="l"/>
                <a:tab pos="1254125" algn="l"/>
              </a:tabLst>
            </a:pPr>
            <a:endParaRPr lang="en-US" sz="1800" smtClean="0">
              <a:latin typeface="Comic Sans MS" pitchFamily="66" charset="0"/>
              <a:cs typeface="Lucida Sans Unicode" pitchFamily="34" charset="0"/>
              <a:sym typeface="Symbol" pitchFamily="18" charset="2"/>
            </a:endParaRPr>
          </a:p>
          <a:p>
            <a:pPr marL="0" indent="0" eaLnBrk="1" hangingPunct="1">
              <a:lnSpc>
                <a:spcPct val="80000"/>
              </a:lnSpc>
              <a:buFont typeface="Symbol" pitchFamily="18" charset="2"/>
              <a:buNone/>
              <a:tabLst>
                <a:tab pos="288925" algn="l"/>
                <a:tab pos="1254125" algn="l"/>
              </a:tabLst>
            </a:pPr>
            <a:r>
              <a:rPr lang="en-US" sz="1800" smtClean="0">
                <a:solidFill>
                  <a:srgbClr val="009900"/>
                </a:solidFill>
                <a:latin typeface="Comic Sans MS" pitchFamily="66" charset="0"/>
                <a:cs typeface="Lucida Sans Unicode" pitchFamily="34" charset="0"/>
                <a:sym typeface="Symbol" pitchFamily="18" charset="2"/>
              </a:rPr>
              <a:t>Konsensus :</a:t>
            </a:r>
          </a:p>
          <a:p>
            <a:pPr marL="0" indent="0" eaLnBrk="1" hangingPunct="1">
              <a:lnSpc>
                <a:spcPct val="80000"/>
              </a:lnSpc>
              <a:buFont typeface="Symbol" pitchFamily="18" charset="2"/>
              <a:buNone/>
              <a:tabLst>
                <a:tab pos="288925" algn="l"/>
                <a:tab pos="1254125" algn="l"/>
              </a:tabLst>
            </a:pPr>
            <a:r>
              <a:rPr lang="en-US" sz="1800" smtClean="0">
                <a:solidFill>
                  <a:srgbClr val="009900"/>
                </a:solidFill>
                <a:latin typeface="Comic Sans MS" pitchFamily="66" charset="0"/>
                <a:cs typeface="Lucida Sans Unicode" pitchFamily="34" charset="0"/>
                <a:sym typeface="Symbol" pitchFamily="18" charset="2"/>
              </a:rPr>
              <a:t>Biasanya non-terminal ditulis dengan huruf besar. Selain itu (angka, karakter, simbol, tanda baca dan huruf kecil) adalah terminal, dan ditulis dengan huruf tebal/bold.</a:t>
            </a:r>
          </a:p>
        </p:txBody>
      </p:sp>
      <p:sp>
        <p:nvSpPr>
          <p:cNvPr id="6" name="Date Placeholder 3"/>
          <p:cNvSpPr>
            <a:spLocks noGrp="1"/>
          </p:cNvSpPr>
          <p:nvPr>
            <p:ph type="dt" sz="quarter" idx="10"/>
          </p:nvPr>
        </p:nvSpPr>
        <p:spPr/>
        <p:txBody>
          <a:bodyPr/>
          <a:lstStyle/>
          <a:p>
            <a:pPr>
              <a:defRPr/>
            </a:pPr>
            <a:r>
              <a:rPr lang="en-US" smtClean="0"/>
              <a:t>Pertemuan II</a:t>
            </a:r>
            <a:endParaRPr lang="en-US"/>
          </a:p>
        </p:txBody>
      </p:sp>
      <p:sp>
        <p:nvSpPr>
          <p:cNvPr id="7" name="Footer Placeholder 4"/>
          <p:cNvSpPr>
            <a:spLocks noGrp="1"/>
          </p:cNvSpPr>
          <p:nvPr>
            <p:ph type="ftr" sz="quarter" idx="11"/>
          </p:nvPr>
        </p:nvSpPr>
        <p:spPr/>
        <p:txBody>
          <a:bodyPr/>
          <a:lstStyle/>
          <a:p>
            <a:pPr>
              <a:defRPr/>
            </a:pPr>
            <a:r>
              <a:rPr lang="en-US" smtClean="0"/>
              <a:t>Teknik Informatika ITS</a:t>
            </a:r>
            <a:endParaRPr lang="en-US"/>
          </a:p>
        </p:txBody>
      </p:sp>
      <p:sp>
        <p:nvSpPr>
          <p:cNvPr id="8" name="Slide Number Placeholder 5"/>
          <p:cNvSpPr>
            <a:spLocks noGrp="1"/>
          </p:cNvSpPr>
          <p:nvPr>
            <p:ph type="sldNum" sz="quarter" idx="12"/>
          </p:nvPr>
        </p:nvSpPr>
        <p:spPr/>
        <p:txBody>
          <a:bodyPr/>
          <a:lstStyle/>
          <a:p>
            <a:pPr>
              <a:defRPr/>
            </a:pPr>
            <a:fld id="{5444173A-EC1A-4838-B85B-18C95702FE72}" type="slidenum">
              <a:rPr lang="en-US"/>
              <a:pPr>
                <a:defRPr/>
              </a:pPr>
              <a:t>5</a:t>
            </a:fld>
            <a:endParaRPr lang="en-US"/>
          </a:p>
        </p:txBody>
      </p:sp>
      <p:sp>
        <p:nvSpPr>
          <p:cNvPr id="7175" name="Line 4"/>
          <p:cNvSpPr>
            <a:spLocks noChangeShapeType="1"/>
          </p:cNvSpPr>
          <p:nvPr/>
        </p:nvSpPr>
        <p:spPr bwMode="auto">
          <a:xfrm>
            <a:off x="304800" y="609600"/>
            <a:ext cx="8610600" cy="0"/>
          </a:xfrm>
          <a:prstGeom prst="line">
            <a:avLst/>
          </a:prstGeom>
          <a:noFill/>
          <a:ln w="57150">
            <a:solidFill>
              <a:schemeClr val="tx1"/>
            </a:solidFill>
            <a:round/>
            <a:headEnd/>
            <a:tailEnd/>
          </a:ln>
        </p:spPr>
        <p:txBody>
          <a:bodyPr/>
          <a:lstStyle/>
          <a:p>
            <a:endParaRPr lang="en-US"/>
          </a:p>
        </p:txBody>
      </p:sp>
      <p:sp>
        <p:nvSpPr>
          <p:cNvPr id="7176" name="Rectangle 5"/>
          <p:cNvSpPr>
            <a:spLocks noChangeArrowheads="1"/>
          </p:cNvSpPr>
          <p:nvPr/>
        </p:nvSpPr>
        <p:spPr bwMode="auto">
          <a:xfrm>
            <a:off x="304800" y="5029200"/>
            <a:ext cx="8458200" cy="1219200"/>
          </a:xfrm>
          <a:prstGeom prst="rect">
            <a:avLst/>
          </a:prstGeom>
          <a:noFill/>
          <a:ln w="19050">
            <a:solidFill>
              <a:schemeClr val="tx1"/>
            </a:solidFill>
            <a:miter lim="800000"/>
            <a:headEnd/>
            <a:tailEnd/>
          </a:ln>
        </p:spPr>
        <p:txBody>
          <a:bodyPr wrap="none" anchor="ctr"/>
          <a:lstStyle/>
          <a:p>
            <a:endParaRPr lang="en-US"/>
          </a:p>
        </p:txBody>
      </p:sp>
    </p:spTree>
  </p:cSld>
  <p:clrMapOvr>
    <a:masterClrMapping/>
  </p:clrMapOvr>
  <p:transition advTm="324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2400" y="76200"/>
            <a:ext cx="8763000" cy="457200"/>
          </a:xfrm>
        </p:spPr>
        <p:txBody>
          <a:bodyPr rtlCol="0">
            <a:normAutofit fontScale="90000"/>
          </a:bodyPr>
          <a:lstStyle/>
          <a:p>
            <a:pPr algn="l" eaLnBrk="1" fontAlgn="auto" hangingPunct="1">
              <a:spcAft>
                <a:spcPts val="0"/>
              </a:spcAft>
              <a:defRPr/>
            </a:pPr>
            <a:r>
              <a:rPr lang="en-US" sz="3600" b="1" smtClean="0">
                <a:latin typeface="Comic Sans MS" pitchFamily="66" charset="0"/>
              </a:rPr>
              <a:t>GRAMMAR</a:t>
            </a:r>
            <a:r>
              <a:rPr lang="en-US" sz="4000" b="1" smtClean="0">
                <a:latin typeface="Comic Sans MS" pitchFamily="66" charset="0"/>
              </a:rPr>
              <a:t> </a:t>
            </a:r>
            <a:r>
              <a:rPr lang="en-US" sz="2000" b="1" smtClean="0">
                <a:solidFill>
                  <a:schemeClr val="tx1">
                    <a:lumMod val="50000"/>
                    <a:lumOff val="50000"/>
                  </a:schemeClr>
                </a:solidFill>
                <a:latin typeface="Comic Sans MS" pitchFamily="66" charset="0"/>
              </a:rPr>
              <a:t>(4)</a:t>
            </a:r>
          </a:p>
        </p:txBody>
      </p:sp>
      <p:sp>
        <p:nvSpPr>
          <p:cNvPr id="8195" name="Rectangle 3"/>
          <p:cNvSpPr>
            <a:spLocks noGrp="1" noChangeArrowheads="1"/>
          </p:cNvSpPr>
          <p:nvPr>
            <p:ph idx="1"/>
          </p:nvPr>
        </p:nvSpPr>
        <p:spPr>
          <a:xfrm>
            <a:off x="228600" y="1066800"/>
            <a:ext cx="8763000" cy="5029200"/>
          </a:xfrm>
        </p:spPr>
        <p:txBody>
          <a:bodyPr/>
          <a:lstStyle/>
          <a:p>
            <a:pPr marL="0" indent="0" eaLnBrk="1" hangingPunct="1">
              <a:buFont typeface="Wingdings" pitchFamily="2" charset="2"/>
              <a:buNone/>
              <a:tabLst>
                <a:tab pos="288925" algn="l"/>
              </a:tabLst>
            </a:pPr>
            <a:r>
              <a:rPr lang="en-US" sz="1800" smtClean="0">
                <a:solidFill>
                  <a:srgbClr val="0000CC"/>
                </a:solidFill>
                <a:latin typeface="Comic Sans MS" pitchFamily="66" charset="0"/>
                <a:cs typeface="Lucida Sans Unicode" pitchFamily="34" charset="0"/>
                <a:sym typeface="Symbol" pitchFamily="18" charset="2"/>
              </a:rPr>
              <a:t>Contoh :</a:t>
            </a:r>
          </a:p>
          <a:p>
            <a:pPr marL="0" indent="0" eaLnBrk="1" hangingPunct="1">
              <a:buFont typeface="Wingdings" pitchFamily="2" charset="2"/>
              <a:buNone/>
              <a:tabLst>
                <a:tab pos="288925" algn="l"/>
              </a:tabLst>
            </a:pPr>
            <a:r>
              <a:rPr lang="en-US" sz="1800" smtClean="0">
                <a:latin typeface="Comic Sans MS" pitchFamily="66" charset="0"/>
                <a:cs typeface="Lucida Sans Unicode" pitchFamily="34" charset="0"/>
                <a:sym typeface="Symbol" pitchFamily="18" charset="2"/>
              </a:rPr>
              <a:t>Sebuah grammar G = (V</a:t>
            </a:r>
            <a:r>
              <a:rPr lang="en-US" sz="1800" baseline="-25000" smtClean="0">
                <a:latin typeface="Comic Sans MS" pitchFamily="66" charset="0"/>
                <a:cs typeface="Lucida Sans Unicode" pitchFamily="34" charset="0"/>
                <a:sym typeface="Symbol" pitchFamily="18" charset="2"/>
              </a:rPr>
              <a:t>N</a:t>
            </a:r>
            <a:r>
              <a:rPr lang="en-US" sz="1800" smtClean="0">
                <a:latin typeface="Comic Sans MS" pitchFamily="66" charset="0"/>
                <a:cs typeface="Lucida Sans Unicode" pitchFamily="34" charset="0"/>
                <a:sym typeface="Symbol" pitchFamily="18" charset="2"/>
              </a:rPr>
              <a:t>, V</a:t>
            </a:r>
            <a:r>
              <a:rPr lang="en-US" sz="1800" baseline="-25000" smtClean="0">
                <a:latin typeface="Comic Sans MS" pitchFamily="66" charset="0"/>
                <a:cs typeface="Lucida Sans Unicode" pitchFamily="34" charset="0"/>
                <a:sym typeface="Symbol" pitchFamily="18" charset="2"/>
              </a:rPr>
              <a:t>T</a:t>
            </a:r>
            <a:r>
              <a:rPr lang="en-US" sz="1800" smtClean="0">
                <a:latin typeface="Comic Sans MS" pitchFamily="66" charset="0"/>
                <a:cs typeface="Lucida Sans Unicode" pitchFamily="34" charset="0"/>
                <a:sym typeface="Symbol" pitchFamily="18" charset="2"/>
              </a:rPr>
              <a:t>, S, ) untuk pembentukan bilangan bulat positif.</a:t>
            </a:r>
          </a:p>
          <a:p>
            <a:pPr marL="0" indent="0" eaLnBrk="1" hangingPunct="1">
              <a:buFont typeface="Wingdings" pitchFamily="2" charset="2"/>
              <a:buNone/>
              <a:tabLst>
                <a:tab pos="288925" algn="l"/>
              </a:tabLst>
            </a:pPr>
            <a:r>
              <a:rPr lang="en-US" sz="1800" smtClean="0">
                <a:latin typeface="Comic Sans MS" pitchFamily="66" charset="0"/>
                <a:cs typeface="Lucida Sans Unicode" pitchFamily="34" charset="0"/>
                <a:sym typeface="Symbol" pitchFamily="18" charset="2"/>
              </a:rPr>
              <a:t>V</a:t>
            </a:r>
            <a:r>
              <a:rPr lang="en-US" sz="1800" baseline="-25000" smtClean="0">
                <a:latin typeface="Comic Sans MS" pitchFamily="66" charset="0"/>
                <a:cs typeface="Lucida Sans Unicode" pitchFamily="34" charset="0"/>
                <a:sym typeface="Symbol" pitchFamily="18" charset="2"/>
              </a:rPr>
              <a:t>N</a:t>
            </a:r>
            <a:r>
              <a:rPr lang="en-US" sz="1800" smtClean="0">
                <a:latin typeface="Comic Sans MS" pitchFamily="66" charset="0"/>
                <a:cs typeface="Lucida Sans Unicode" pitchFamily="34" charset="0"/>
                <a:sym typeface="Symbol" pitchFamily="18" charset="2"/>
              </a:rPr>
              <a:t> = {ANGKA, DIGIT_AWAL, DIGIT_LAIN}</a:t>
            </a:r>
          </a:p>
          <a:p>
            <a:pPr marL="0" indent="0" eaLnBrk="1" hangingPunct="1">
              <a:buFont typeface="Wingdings" pitchFamily="2" charset="2"/>
              <a:buNone/>
              <a:tabLst>
                <a:tab pos="288925" algn="l"/>
              </a:tabLst>
            </a:pPr>
            <a:r>
              <a:rPr lang="en-US" sz="1800" smtClean="0">
                <a:latin typeface="Comic Sans MS" pitchFamily="66" charset="0"/>
                <a:cs typeface="Lucida Sans Unicode" pitchFamily="34" charset="0"/>
                <a:sym typeface="Symbol" pitchFamily="18" charset="2"/>
              </a:rPr>
              <a:t>V</a:t>
            </a:r>
            <a:r>
              <a:rPr lang="en-US" sz="1800" baseline="-25000" smtClean="0">
                <a:latin typeface="Comic Sans MS" pitchFamily="66" charset="0"/>
                <a:cs typeface="Lucida Sans Unicode" pitchFamily="34" charset="0"/>
                <a:sym typeface="Symbol" pitchFamily="18" charset="2"/>
              </a:rPr>
              <a:t>T</a:t>
            </a:r>
            <a:r>
              <a:rPr lang="en-US" sz="1800" smtClean="0">
                <a:latin typeface="Comic Sans MS" pitchFamily="66" charset="0"/>
                <a:cs typeface="Lucida Sans Unicode" pitchFamily="34" charset="0"/>
                <a:sym typeface="Symbol" pitchFamily="18" charset="2"/>
              </a:rPr>
              <a:t> = {0, 1, 2, …, 9}</a:t>
            </a:r>
          </a:p>
          <a:p>
            <a:pPr marL="0" indent="0" eaLnBrk="1" hangingPunct="1">
              <a:buFont typeface="Wingdings" pitchFamily="2" charset="2"/>
              <a:buNone/>
              <a:tabLst>
                <a:tab pos="288925" algn="l"/>
              </a:tabLst>
            </a:pPr>
            <a:r>
              <a:rPr lang="en-US" sz="1800" smtClean="0">
                <a:latin typeface="Comic Sans MS" pitchFamily="66" charset="0"/>
                <a:cs typeface="Lucida Sans Unicode" pitchFamily="34" charset="0"/>
                <a:sym typeface="Symbol" pitchFamily="18" charset="2"/>
              </a:rPr>
              <a:t>S  = ANGKA</a:t>
            </a:r>
          </a:p>
          <a:p>
            <a:pPr marL="0" indent="0" eaLnBrk="1" hangingPunct="1">
              <a:buFont typeface="Symbol" pitchFamily="18" charset="2"/>
              <a:buChar char="f"/>
              <a:tabLst>
                <a:tab pos="288925" algn="l"/>
              </a:tabLst>
            </a:pPr>
            <a:r>
              <a:rPr lang="en-US" sz="1800" smtClean="0">
                <a:latin typeface="Comic Sans MS" pitchFamily="66" charset="0"/>
                <a:cs typeface="Lucida Sans Unicode" pitchFamily="34" charset="0"/>
                <a:sym typeface="Symbol" pitchFamily="18" charset="2"/>
              </a:rPr>
              <a:t>  = {ANGKA  DIGIT_AWAL, DIGIT_AWAL  DIGIT_AWAL DIGIT_LAIN,</a:t>
            </a:r>
          </a:p>
          <a:p>
            <a:pPr marL="0" indent="0" eaLnBrk="1" hangingPunct="1">
              <a:buFont typeface="Symbol" pitchFamily="18" charset="2"/>
              <a:buNone/>
              <a:tabLst>
                <a:tab pos="288925" algn="l"/>
              </a:tabLst>
            </a:pPr>
            <a:r>
              <a:rPr lang="en-US" sz="1800" smtClean="0">
                <a:latin typeface="Comic Sans MS" pitchFamily="66" charset="0"/>
                <a:cs typeface="Lucida Sans Unicode" pitchFamily="34" charset="0"/>
                <a:sym typeface="Symbol" pitchFamily="18" charset="2"/>
              </a:rPr>
              <a:t>	    DIGIT_AWAL  1, DIGIT_AWAL  2, …, DIGIT_AWAL  9,</a:t>
            </a:r>
          </a:p>
          <a:p>
            <a:pPr marL="0" indent="0" eaLnBrk="1" hangingPunct="1">
              <a:buFont typeface="Symbol" pitchFamily="18" charset="2"/>
              <a:buNone/>
              <a:tabLst>
                <a:tab pos="288925" algn="l"/>
              </a:tabLst>
            </a:pPr>
            <a:r>
              <a:rPr lang="en-US" sz="1800" smtClean="0">
                <a:latin typeface="Comic Sans MS" pitchFamily="66" charset="0"/>
                <a:cs typeface="Lucida Sans Unicode" pitchFamily="34" charset="0"/>
                <a:sym typeface="Symbol" pitchFamily="18" charset="2"/>
              </a:rPr>
              <a:t>	    DIGIT_LAIN  0, DIGIT_LAIN  1, …, DIGIT_LAIN  9}</a:t>
            </a:r>
          </a:p>
          <a:p>
            <a:pPr marL="0" indent="0" eaLnBrk="1" hangingPunct="1">
              <a:buFont typeface="Symbol" pitchFamily="18" charset="2"/>
              <a:buNone/>
              <a:tabLst>
                <a:tab pos="288925" algn="l"/>
              </a:tabLst>
            </a:pPr>
            <a:endParaRPr lang="en-US" sz="1800" smtClean="0">
              <a:latin typeface="Comic Sans MS" pitchFamily="66" charset="0"/>
              <a:cs typeface="Lucida Sans Unicode" pitchFamily="34" charset="0"/>
              <a:sym typeface="Symbol" pitchFamily="18" charset="2"/>
            </a:endParaRPr>
          </a:p>
          <a:p>
            <a:pPr marL="0" indent="0" eaLnBrk="1" hangingPunct="1">
              <a:buFont typeface="Symbol" pitchFamily="18" charset="2"/>
              <a:buNone/>
              <a:tabLst>
                <a:tab pos="288925" algn="l"/>
              </a:tabLst>
            </a:pPr>
            <a:endParaRPr lang="en-US" sz="1800" smtClean="0">
              <a:latin typeface="Comic Sans MS" pitchFamily="66" charset="0"/>
              <a:cs typeface="Lucida Sans Unicode" pitchFamily="34" charset="0"/>
              <a:sym typeface="Symbol" pitchFamily="18" charset="2"/>
            </a:endParaRPr>
          </a:p>
          <a:p>
            <a:pPr marL="0" indent="0" eaLnBrk="1" hangingPunct="1">
              <a:buFont typeface="Symbol" pitchFamily="18" charset="2"/>
              <a:buNone/>
              <a:tabLst>
                <a:tab pos="288925" algn="l"/>
              </a:tabLst>
            </a:pPr>
            <a:r>
              <a:rPr lang="en-US" sz="1800" smtClean="0">
                <a:latin typeface="Comic Sans MS" pitchFamily="66" charset="0"/>
                <a:cs typeface="Lucida Sans Unicode" pitchFamily="34" charset="0"/>
                <a:sym typeface="Symbol" pitchFamily="18" charset="2"/>
              </a:rPr>
              <a:t>Atau himpunan production di atas dapat pula diekspresikan dalam bentuk :</a:t>
            </a:r>
          </a:p>
          <a:p>
            <a:pPr marL="0" indent="0" eaLnBrk="1" hangingPunct="1">
              <a:buFont typeface="Symbol" pitchFamily="18" charset="2"/>
              <a:buNone/>
              <a:tabLst>
                <a:tab pos="288925" algn="l"/>
              </a:tabLst>
            </a:pPr>
            <a:endParaRPr lang="en-US" sz="1800" smtClean="0">
              <a:latin typeface="Comic Sans MS" pitchFamily="66" charset="0"/>
              <a:cs typeface="Lucida Sans Unicode" pitchFamily="34" charset="0"/>
              <a:sym typeface="Symbol" pitchFamily="18" charset="2"/>
            </a:endParaRPr>
          </a:p>
          <a:p>
            <a:pPr marL="0" indent="0" eaLnBrk="1" hangingPunct="1">
              <a:buFont typeface="Symbol" pitchFamily="18" charset="2"/>
              <a:buNone/>
              <a:tabLst>
                <a:tab pos="288925" algn="l"/>
              </a:tabLst>
            </a:pPr>
            <a:r>
              <a:rPr lang="en-US" sz="1800" smtClean="0">
                <a:latin typeface="Comic Sans MS" pitchFamily="66" charset="0"/>
                <a:cs typeface="Lucida Sans Unicode" pitchFamily="34" charset="0"/>
                <a:sym typeface="Symbol" pitchFamily="18" charset="2"/>
              </a:rPr>
              <a:t>ANGKA  DIGIT_AWAL</a:t>
            </a:r>
          </a:p>
          <a:p>
            <a:pPr marL="0" indent="0" eaLnBrk="1" hangingPunct="1">
              <a:buFont typeface="Symbol" pitchFamily="18" charset="2"/>
              <a:buNone/>
              <a:tabLst>
                <a:tab pos="288925" algn="l"/>
              </a:tabLst>
            </a:pPr>
            <a:r>
              <a:rPr lang="en-US" sz="1800" smtClean="0">
                <a:latin typeface="Comic Sans MS" pitchFamily="66" charset="0"/>
                <a:cs typeface="Lucida Sans Unicode" pitchFamily="34" charset="0"/>
                <a:sym typeface="Symbol" pitchFamily="18" charset="2"/>
              </a:rPr>
              <a:t>DIGIT_AWAL  DIGIT_AWAL  DIGIT_LAIN | 1 | 2 | … | 9</a:t>
            </a:r>
          </a:p>
          <a:p>
            <a:pPr marL="0" indent="0" eaLnBrk="1" hangingPunct="1">
              <a:buFont typeface="Symbol" pitchFamily="18" charset="2"/>
              <a:buNone/>
              <a:tabLst>
                <a:tab pos="288925" algn="l"/>
              </a:tabLst>
            </a:pPr>
            <a:r>
              <a:rPr lang="en-US" sz="1800" smtClean="0">
                <a:latin typeface="Comic Sans MS" pitchFamily="66" charset="0"/>
                <a:cs typeface="Lucida Sans Unicode" pitchFamily="34" charset="0"/>
                <a:sym typeface="Symbol" pitchFamily="18" charset="2"/>
              </a:rPr>
              <a:t>DIGIT_LAIN  0 | 1 | 2 | … | 9</a:t>
            </a:r>
          </a:p>
        </p:txBody>
      </p:sp>
      <p:sp>
        <p:nvSpPr>
          <p:cNvPr id="6" name="Date Placeholder 3"/>
          <p:cNvSpPr>
            <a:spLocks noGrp="1"/>
          </p:cNvSpPr>
          <p:nvPr>
            <p:ph type="dt" sz="quarter" idx="10"/>
          </p:nvPr>
        </p:nvSpPr>
        <p:spPr/>
        <p:txBody>
          <a:bodyPr/>
          <a:lstStyle/>
          <a:p>
            <a:pPr>
              <a:defRPr/>
            </a:pPr>
            <a:r>
              <a:rPr lang="en-US" smtClean="0"/>
              <a:t>Pertemuan II</a:t>
            </a:r>
            <a:endParaRPr lang="en-US"/>
          </a:p>
        </p:txBody>
      </p:sp>
      <p:sp>
        <p:nvSpPr>
          <p:cNvPr id="7" name="Footer Placeholder 4"/>
          <p:cNvSpPr>
            <a:spLocks noGrp="1"/>
          </p:cNvSpPr>
          <p:nvPr>
            <p:ph type="ftr" sz="quarter" idx="11"/>
          </p:nvPr>
        </p:nvSpPr>
        <p:spPr/>
        <p:txBody>
          <a:bodyPr/>
          <a:lstStyle/>
          <a:p>
            <a:pPr>
              <a:defRPr/>
            </a:pPr>
            <a:r>
              <a:rPr lang="en-US" smtClean="0"/>
              <a:t>Teknik Informatika ITS</a:t>
            </a:r>
            <a:endParaRPr lang="en-US"/>
          </a:p>
        </p:txBody>
      </p:sp>
      <p:sp>
        <p:nvSpPr>
          <p:cNvPr id="8" name="Slide Number Placeholder 5"/>
          <p:cNvSpPr>
            <a:spLocks noGrp="1"/>
          </p:cNvSpPr>
          <p:nvPr>
            <p:ph type="sldNum" sz="quarter" idx="12"/>
          </p:nvPr>
        </p:nvSpPr>
        <p:spPr/>
        <p:txBody>
          <a:bodyPr/>
          <a:lstStyle/>
          <a:p>
            <a:pPr>
              <a:defRPr/>
            </a:pPr>
            <a:fld id="{A17B7620-7DB5-4052-A4A9-5F4A9571E5BE}" type="slidenum">
              <a:rPr lang="en-US"/>
              <a:pPr>
                <a:defRPr/>
              </a:pPr>
              <a:t>6</a:t>
            </a:fld>
            <a:endParaRPr lang="en-US"/>
          </a:p>
        </p:txBody>
      </p:sp>
      <p:sp>
        <p:nvSpPr>
          <p:cNvPr id="8199" name="Line 4"/>
          <p:cNvSpPr>
            <a:spLocks noChangeShapeType="1"/>
          </p:cNvSpPr>
          <p:nvPr/>
        </p:nvSpPr>
        <p:spPr bwMode="auto">
          <a:xfrm>
            <a:off x="304800" y="685800"/>
            <a:ext cx="8458200" cy="0"/>
          </a:xfrm>
          <a:prstGeom prst="line">
            <a:avLst/>
          </a:prstGeom>
          <a:noFill/>
          <a:ln w="57150">
            <a:solidFill>
              <a:schemeClr val="tx1"/>
            </a:solidFill>
            <a:round/>
            <a:headEnd/>
            <a:tailEnd/>
          </a:ln>
        </p:spPr>
        <p:txBody>
          <a:bodyPr/>
          <a:lstStyle/>
          <a:p>
            <a:endParaRPr lang="en-US"/>
          </a:p>
        </p:txBody>
      </p:sp>
      <p:sp>
        <p:nvSpPr>
          <p:cNvPr id="8200" name="AutoShape 5">
            <a:hlinkClick r:id="rId2" action="ppaction://hlinksldjump" highlightClick="1"/>
          </p:cNvPr>
          <p:cNvSpPr>
            <a:spLocks noChangeArrowheads="1"/>
          </p:cNvSpPr>
          <p:nvPr/>
        </p:nvSpPr>
        <p:spPr bwMode="auto">
          <a:xfrm>
            <a:off x="8458200" y="228600"/>
            <a:ext cx="304800" cy="228600"/>
          </a:xfrm>
          <a:prstGeom prst="actionButtonBackPrevious">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ransition advTm="150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2400" y="76200"/>
            <a:ext cx="8763000" cy="457200"/>
          </a:xfrm>
        </p:spPr>
        <p:txBody>
          <a:bodyPr rtlCol="0">
            <a:normAutofit fontScale="90000"/>
          </a:bodyPr>
          <a:lstStyle/>
          <a:p>
            <a:pPr algn="l" eaLnBrk="1" fontAlgn="auto" hangingPunct="1">
              <a:spcAft>
                <a:spcPts val="0"/>
              </a:spcAft>
              <a:defRPr/>
            </a:pPr>
            <a:r>
              <a:rPr lang="en-US" sz="3600" b="1" smtClean="0">
                <a:latin typeface="Comic Sans MS" pitchFamily="66" charset="0"/>
              </a:rPr>
              <a:t>DERIVASI dan PARSING </a:t>
            </a:r>
            <a:r>
              <a:rPr lang="en-US" sz="2000" b="1" smtClean="0">
                <a:solidFill>
                  <a:schemeClr val="tx1">
                    <a:lumMod val="50000"/>
                    <a:lumOff val="50000"/>
                  </a:schemeClr>
                </a:solidFill>
                <a:latin typeface="Comic Sans MS" pitchFamily="66" charset="0"/>
              </a:rPr>
              <a:t>(1)</a:t>
            </a:r>
          </a:p>
        </p:txBody>
      </p:sp>
      <p:sp>
        <p:nvSpPr>
          <p:cNvPr id="9219" name="Rectangle 3"/>
          <p:cNvSpPr>
            <a:spLocks noGrp="1" noChangeArrowheads="1"/>
          </p:cNvSpPr>
          <p:nvPr>
            <p:ph idx="1"/>
          </p:nvPr>
        </p:nvSpPr>
        <p:spPr>
          <a:xfrm>
            <a:off x="304800" y="990600"/>
            <a:ext cx="8610600" cy="5181600"/>
          </a:xfrm>
        </p:spPr>
        <p:txBody>
          <a:bodyPr/>
          <a:lstStyle/>
          <a:p>
            <a:pPr marL="0" indent="0" eaLnBrk="1" hangingPunct="1">
              <a:lnSpc>
                <a:spcPct val="80000"/>
              </a:lnSpc>
              <a:buFont typeface="Wingdings" pitchFamily="2" charset="2"/>
              <a:buNone/>
              <a:tabLst>
                <a:tab pos="288925" algn="l"/>
              </a:tabLst>
            </a:pPr>
            <a:r>
              <a:rPr lang="en-US" sz="1600" smtClean="0">
                <a:latin typeface="Comic Sans MS" pitchFamily="66" charset="0"/>
                <a:cs typeface="Lucida Sans Unicode" pitchFamily="34" charset="0"/>
                <a:sym typeface="Symbol" pitchFamily="18" charset="2"/>
              </a:rPr>
              <a:t>Misalkan terdapat sebuah bahasa yang didefinisikan melalui grammar berikut :</a:t>
            </a:r>
          </a:p>
          <a:p>
            <a:pPr marL="0" indent="0" eaLnBrk="1" hangingPunct="1">
              <a:lnSpc>
                <a:spcPct val="80000"/>
              </a:lnSpc>
              <a:buFont typeface="Wingdings" pitchFamily="2" charset="2"/>
              <a:buNone/>
              <a:tabLst>
                <a:tab pos="288925" algn="l"/>
              </a:tabLst>
            </a:pPr>
            <a:r>
              <a:rPr lang="en-US" sz="1600" smtClean="0">
                <a:latin typeface="Comic Sans MS" pitchFamily="66" charset="0"/>
                <a:cs typeface="Lucida Sans Unicode" pitchFamily="34" charset="0"/>
                <a:sym typeface="Symbol" pitchFamily="18" charset="2"/>
              </a:rPr>
              <a:t>				I   L | IL | ID</a:t>
            </a:r>
          </a:p>
          <a:p>
            <a:pPr marL="0" indent="0" eaLnBrk="1" hangingPunct="1">
              <a:lnSpc>
                <a:spcPct val="80000"/>
              </a:lnSpc>
              <a:buFont typeface="Wingdings" pitchFamily="2" charset="2"/>
              <a:buNone/>
              <a:tabLst>
                <a:tab pos="288925" algn="l"/>
              </a:tabLst>
            </a:pPr>
            <a:r>
              <a:rPr lang="en-US" sz="1600" smtClean="0">
                <a:latin typeface="Comic Sans MS" pitchFamily="66" charset="0"/>
                <a:cs typeface="Lucida Sans Unicode" pitchFamily="34" charset="0"/>
                <a:sym typeface="Symbol" pitchFamily="18" charset="2"/>
              </a:rPr>
              <a:t>				L  a | b | … | z</a:t>
            </a:r>
          </a:p>
          <a:p>
            <a:pPr marL="0" indent="0" eaLnBrk="1" hangingPunct="1">
              <a:lnSpc>
                <a:spcPct val="80000"/>
              </a:lnSpc>
              <a:buFont typeface="Wingdings" pitchFamily="2" charset="2"/>
              <a:buNone/>
              <a:tabLst>
                <a:tab pos="288925" algn="l"/>
              </a:tabLst>
            </a:pPr>
            <a:r>
              <a:rPr lang="en-US" sz="1600" smtClean="0">
                <a:latin typeface="Comic Sans MS" pitchFamily="66" charset="0"/>
                <a:cs typeface="Lucida Sans Unicode" pitchFamily="34" charset="0"/>
                <a:sym typeface="Symbol" pitchFamily="18" charset="2"/>
              </a:rPr>
              <a:t>				D  0 | 1 | … | 9</a:t>
            </a:r>
          </a:p>
          <a:p>
            <a:pPr marL="0" indent="0" eaLnBrk="1" hangingPunct="1">
              <a:lnSpc>
                <a:spcPct val="80000"/>
              </a:lnSpc>
              <a:buFont typeface="Wingdings" pitchFamily="2" charset="2"/>
              <a:buNone/>
              <a:tabLst>
                <a:tab pos="288925" algn="l"/>
              </a:tabLst>
            </a:pPr>
            <a:endParaRPr lang="en-US" sz="1600" smtClean="0">
              <a:latin typeface="Comic Sans MS" pitchFamily="66" charset="0"/>
              <a:cs typeface="Lucida Sans Unicode" pitchFamily="34" charset="0"/>
              <a:sym typeface="Symbol" pitchFamily="18" charset="2"/>
            </a:endParaRPr>
          </a:p>
          <a:p>
            <a:pPr marL="0" indent="0" eaLnBrk="1" hangingPunct="1">
              <a:lnSpc>
                <a:spcPct val="80000"/>
              </a:lnSpc>
              <a:buFont typeface="Wingdings" pitchFamily="2" charset="2"/>
              <a:buNone/>
              <a:tabLst>
                <a:tab pos="288925" algn="l"/>
              </a:tabLst>
            </a:pPr>
            <a:r>
              <a:rPr lang="en-US" sz="1600" smtClean="0">
                <a:latin typeface="Comic Sans MS" pitchFamily="66" charset="0"/>
                <a:cs typeface="Lucida Sans Unicode" pitchFamily="34" charset="0"/>
                <a:sym typeface="Symbol" pitchFamily="18" charset="2"/>
              </a:rPr>
              <a:t>Proses penurunan/derivasi dapat dilakukan pada sebuah string untuk menentukan keanggotan string tersebut terhadap bahasa di atas. Misal untuk string : </a:t>
            </a:r>
            <a:r>
              <a:rPr lang="en-US" sz="1600" b="1" smtClean="0">
                <a:solidFill>
                  <a:srgbClr val="FF0000"/>
                </a:solidFill>
                <a:latin typeface="Comic Sans MS" pitchFamily="66" charset="0"/>
                <a:cs typeface="Lucida Sans Unicode" pitchFamily="34" charset="0"/>
                <a:sym typeface="Symbol" pitchFamily="18" charset="2"/>
              </a:rPr>
              <a:t>a15</a:t>
            </a:r>
            <a:endParaRPr lang="en-US" sz="1600" smtClean="0">
              <a:latin typeface="Comic Sans MS" pitchFamily="66" charset="0"/>
              <a:cs typeface="Lucida Sans Unicode" pitchFamily="34" charset="0"/>
              <a:sym typeface="Symbol" pitchFamily="18" charset="2"/>
            </a:endParaRPr>
          </a:p>
          <a:p>
            <a:pPr marL="0" indent="0" eaLnBrk="1" hangingPunct="1">
              <a:lnSpc>
                <a:spcPct val="80000"/>
              </a:lnSpc>
              <a:buFont typeface="Wingdings" pitchFamily="2" charset="2"/>
              <a:buNone/>
              <a:tabLst>
                <a:tab pos="288925" algn="l"/>
              </a:tabLst>
            </a:pPr>
            <a:endParaRPr lang="en-US" sz="1600" smtClean="0">
              <a:latin typeface="Comic Sans MS" pitchFamily="66" charset="0"/>
              <a:cs typeface="Lucida Sans Unicode" pitchFamily="34" charset="0"/>
              <a:sym typeface="Symbol" pitchFamily="18" charset="2"/>
            </a:endParaRPr>
          </a:p>
          <a:p>
            <a:pPr marL="0" indent="0" eaLnBrk="1" hangingPunct="1">
              <a:lnSpc>
                <a:spcPct val="80000"/>
              </a:lnSpc>
              <a:buFont typeface="Wingdings" pitchFamily="2" charset="2"/>
              <a:buNone/>
              <a:tabLst>
                <a:tab pos="288925" algn="l"/>
              </a:tabLst>
            </a:pPr>
            <a:endParaRPr lang="en-US" sz="1600" smtClean="0">
              <a:latin typeface="Comic Sans MS" pitchFamily="66" charset="0"/>
              <a:cs typeface="Lucida Sans Unicode" pitchFamily="34" charset="0"/>
              <a:sym typeface="Symbol" pitchFamily="18" charset="2"/>
            </a:endParaRPr>
          </a:p>
          <a:p>
            <a:pPr marL="0" indent="0" eaLnBrk="1" hangingPunct="1">
              <a:lnSpc>
                <a:spcPct val="80000"/>
              </a:lnSpc>
              <a:buFont typeface="Wingdings" pitchFamily="2" charset="2"/>
              <a:buNone/>
              <a:tabLst>
                <a:tab pos="288925" algn="l"/>
              </a:tabLst>
            </a:pPr>
            <a:r>
              <a:rPr lang="en-US" sz="1600" b="1" smtClean="0">
                <a:solidFill>
                  <a:srgbClr val="FF0000"/>
                </a:solidFill>
                <a:latin typeface="Comic Sans MS" pitchFamily="66" charset="0"/>
                <a:cs typeface="Lucida Sans Unicode" pitchFamily="34" charset="0"/>
                <a:sym typeface="Symbol" pitchFamily="18" charset="2"/>
              </a:rPr>
              <a:t>Leftmost Derivation</a:t>
            </a:r>
          </a:p>
          <a:p>
            <a:pPr marL="0" indent="0" eaLnBrk="1" hangingPunct="1">
              <a:lnSpc>
                <a:spcPct val="80000"/>
              </a:lnSpc>
              <a:buFont typeface="Wingdings" pitchFamily="2" charset="2"/>
              <a:buNone/>
              <a:tabLst>
                <a:tab pos="288925" algn="l"/>
              </a:tabLst>
            </a:pPr>
            <a:r>
              <a:rPr lang="en-US" sz="1600" smtClean="0">
                <a:latin typeface="Comic Sans MS" pitchFamily="66" charset="0"/>
                <a:cs typeface="Lucida Sans Unicode" pitchFamily="34" charset="0"/>
                <a:sym typeface="Symbol" pitchFamily="18" charset="2"/>
              </a:rPr>
              <a:t>I  </a:t>
            </a:r>
            <a:r>
              <a:rPr lang="en-US" sz="1600" u="sng" smtClean="0">
                <a:latin typeface="Comic Sans MS" pitchFamily="66" charset="0"/>
                <a:cs typeface="Lucida Sans Unicode" pitchFamily="34" charset="0"/>
                <a:sym typeface="Symbol" pitchFamily="18" charset="2"/>
              </a:rPr>
              <a:t>I</a:t>
            </a:r>
            <a:r>
              <a:rPr lang="en-US" sz="1600" smtClean="0">
                <a:latin typeface="Comic Sans MS" pitchFamily="66" charset="0"/>
                <a:cs typeface="Lucida Sans Unicode" pitchFamily="34" charset="0"/>
                <a:sym typeface="Symbol" pitchFamily="18" charset="2"/>
              </a:rPr>
              <a:t>D  </a:t>
            </a:r>
            <a:r>
              <a:rPr lang="en-US" sz="1600" u="sng" smtClean="0">
                <a:latin typeface="Comic Sans MS" pitchFamily="66" charset="0"/>
                <a:cs typeface="Lucida Sans Unicode" pitchFamily="34" charset="0"/>
                <a:sym typeface="Symbol" pitchFamily="18" charset="2"/>
              </a:rPr>
              <a:t>I</a:t>
            </a:r>
            <a:r>
              <a:rPr lang="en-US" sz="1600" smtClean="0">
                <a:latin typeface="Comic Sans MS" pitchFamily="66" charset="0"/>
                <a:cs typeface="Lucida Sans Unicode" pitchFamily="34" charset="0"/>
                <a:sym typeface="Symbol" pitchFamily="18" charset="2"/>
              </a:rPr>
              <a:t>DD  </a:t>
            </a:r>
            <a:r>
              <a:rPr lang="en-US" sz="1600" u="sng" smtClean="0">
                <a:latin typeface="Comic Sans MS" pitchFamily="66" charset="0"/>
                <a:cs typeface="Lucida Sans Unicode" pitchFamily="34" charset="0"/>
                <a:sym typeface="Symbol" pitchFamily="18" charset="2"/>
              </a:rPr>
              <a:t>L</a:t>
            </a:r>
            <a:r>
              <a:rPr lang="en-US" sz="1600" smtClean="0">
                <a:latin typeface="Comic Sans MS" pitchFamily="66" charset="0"/>
                <a:cs typeface="Lucida Sans Unicode" pitchFamily="34" charset="0"/>
                <a:sym typeface="Symbol" pitchFamily="18" charset="2"/>
              </a:rPr>
              <a:t>DD  </a:t>
            </a:r>
            <a:r>
              <a:rPr lang="en-US" sz="1600" b="1" smtClean="0">
                <a:solidFill>
                  <a:srgbClr val="FF0000"/>
                </a:solidFill>
                <a:latin typeface="Comic Sans MS" pitchFamily="66" charset="0"/>
                <a:cs typeface="Lucida Sans Unicode" pitchFamily="34" charset="0"/>
                <a:sym typeface="Symbol" pitchFamily="18" charset="2"/>
              </a:rPr>
              <a:t>a</a:t>
            </a:r>
            <a:r>
              <a:rPr lang="en-US" sz="1600" u="sng" smtClean="0">
                <a:latin typeface="Comic Sans MS" pitchFamily="66" charset="0"/>
                <a:cs typeface="Lucida Sans Unicode" pitchFamily="34" charset="0"/>
                <a:sym typeface="Symbol" pitchFamily="18" charset="2"/>
              </a:rPr>
              <a:t>D</a:t>
            </a:r>
            <a:r>
              <a:rPr lang="en-US" sz="1600" smtClean="0">
                <a:latin typeface="Comic Sans MS" pitchFamily="66" charset="0"/>
                <a:cs typeface="Lucida Sans Unicode" pitchFamily="34" charset="0"/>
                <a:sym typeface="Symbol" pitchFamily="18" charset="2"/>
              </a:rPr>
              <a:t>D  </a:t>
            </a:r>
            <a:r>
              <a:rPr lang="en-US" sz="1600" b="1" smtClean="0">
                <a:solidFill>
                  <a:srgbClr val="FF0000"/>
                </a:solidFill>
                <a:latin typeface="Comic Sans MS" pitchFamily="66" charset="0"/>
                <a:cs typeface="Lucida Sans Unicode" pitchFamily="34" charset="0"/>
                <a:sym typeface="Symbol" pitchFamily="18" charset="2"/>
              </a:rPr>
              <a:t>a1</a:t>
            </a:r>
            <a:r>
              <a:rPr lang="en-US" sz="1600" u="sng" smtClean="0">
                <a:latin typeface="Comic Sans MS" pitchFamily="66" charset="0"/>
                <a:cs typeface="Lucida Sans Unicode" pitchFamily="34" charset="0"/>
                <a:sym typeface="Symbol" pitchFamily="18" charset="2"/>
              </a:rPr>
              <a:t>D</a:t>
            </a:r>
            <a:r>
              <a:rPr lang="en-US" sz="1600" smtClean="0">
                <a:latin typeface="Comic Sans MS" pitchFamily="66" charset="0"/>
                <a:cs typeface="Lucida Sans Unicode" pitchFamily="34" charset="0"/>
                <a:sym typeface="Symbol" pitchFamily="18" charset="2"/>
              </a:rPr>
              <a:t>  </a:t>
            </a:r>
            <a:r>
              <a:rPr lang="en-US" sz="1600" b="1" smtClean="0">
                <a:solidFill>
                  <a:srgbClr val="FF0000"/>
                </a:solidFill>
                <a:latin typeface="Comic Sans MS" pitchFamily="66" charset="0"/>
                <a:cs typeface="Lucida Sans Unicode" pitchFamily="34" charset="0"/>
                <a:sym typeface="Symbol" pitchFamily="18" charset="2"/>
              </a:rPr>
              <a:t>a15</a:t>
            </a:r>
          </a:p>
          <a:p>
            <a:pPr marL="0" indent="0" eaLnBrk="1" hangingPunct="1">
              <a:lnSpc>
                <a:spcPct val="80000"/>
              </a:lnSpc>
              <a:buFont typeface="Wingdings" pitchFamily="2" charset="2"/>
              <a:buNone/>
              <a:tabLst>
                <a:tab pos="288925" algn="l"/>
              </a:tabLst>
            </a:pPr>
            <a:endParaRPr lang="en-US" sz="1600" smtClean="0">
              <a:latin typeface="Comic Sans MS" pitchFamily="66" charset="0"/>
              <a:cs typeface="Lucida Sans Unicode" pitchFamily="34" charset="0"/>
              <a:sym typeface="Symbol" pitchFamily="18" charset="2"/>
            </a:endParaRPr>
          </a:p>
          <a:p>
            <a:pPr marL="0" indent="0" eaLnBrk="1" hangingPunct="1">
              <a:lnSpc>
                <a:spcPct val="80000"/>
              </a:lnSpc>
              <a:buFont typeface="Wingdings" pitchFamily="2" charset="2"/>
              <a:buNone/>
              <a:tabLst>
                <a:tab pos="288925" algn="l"/>
              </a:tabLst>
            </a:pPr>
            <a:r>
              <a:rPr lang="en-US" sz="1600" b="1" smtClean="0">
                <a:solidFill>
                  <a:srgbClr val="FF0000"/>
                </a:solidFill>
                <a:latin typeface="Comic Sans MS" pitchFamily="66" charset="0"/>
                <a:cs typeface="Lucida Sans Unicode" pitchFamily="34" charset="0"/>
                <a:sym typeface="Symbol" pitchFamily="18" charset="2"/>
              </a:rPr>
              <a:t>Rightmost Derivation</a:t>
            </a:r>
          </a:p>
          <a:p>
            <a:pPr marL="0" indent="0" eaLnBrk="1" hangingPunct="1">
              <a:lnSpc>
                <a:spcPct val="80000"/>
              </a:lnSpc>
              <a:buFont typeface="Wingdings" pitchFamily="2" charset="2"/>
              <a:buNone/>
              <a:tabLst>
                <a:tab pos="288925" algn="l"/>
              </a:tabLst>
            </a:pPr>
            <a:r>
              <a:rPr lang="en-US" sz="1600" smtClean="0">
                <a:latin typeface="Comic Sans MS" pitchFamily="66" charset="0"/>
                <a:cs typeface="Lucida Sans Unicode" pitchFamily="34" charset="0"/>
                <a:sym typeface="Symbol" pitchFamily="18" charset="2"/>
              </a:rPr>
              <a:t>I  I</a:t>
            </a:r>
            <a:r>
              <a:rPr lang="en-US" sz="1600" u="sng" smtClean="0">
                <a:latin typeface="Comic Sans MS" pitchFamily="66" charset="0"/>
                <a:cs typeface="Lucida Sans Unicode" pitchFamily="34" charset="0"/>
                <a:sym typeface="Symbol" pitchFamily="18" charset="2"/>
              </a:rPr>
              <a:t>D</a:t>
            </a:r>
            <a:r>
              <a:rPr lang="en-US" sz="1600" smtClean="0">
                <a:latin typeface="Comic Sans MS" pitchFamily="66" charset="0"/>
                <a:cs typeface="Lucida Sans Unicode" pitchFamily="34" charset="0"/>
                <a:sym typeface="Symbol" pitchFamily="18" charset="2"/>
              </a:rPr>
              <a:t>  </a:t>
            </a:r>
            <a:r>
              <a:rPr lang="en-US" sz="1600" u="sng" smtClean="0">
                <a:latin typeface="Comic Sans MS" pitchFamily="66" charset="0"/>
                <a:cs typeface="Lucida Sans Unicode" pitchFamily="34" charset="0"/>
                <a:sym typeface="Symbol" pitchFamily="18" charset="2"/>
              </a:rPr>
              <a:t>I</a:t>
            </a:r>
            <a:r>
              <a:rPr lang="en-US" sz="1600" b="1" smtClean="0">
                <a:solidFill>
                  <a:srgbClr val="FF0000"/>
                </a:solidFill>
                <a:latin typeface="Comic Sans MS" pitchFamily="66" charset="0"/>
                <a:cs typeface="Lucida Sans Unicode" pitchFamily="34" charset="0"/>
                <a:sym typeface="Symbol" pitchFamily="18" charset="2"/>
              </a:rPr>
              <a:t>5</a:t>
            </a:r>
            <a:r>
              <a:rPr lang="en-US" sz="1600" smtClean="0">
                <a:latin typeface="Comic Sans MS" pitchFamily="66" charset="0"/>
                <a:cs typeface="Lucida Sans Unicode" pitchFamily="34" charset="0"/>
                <a:sym typeface="Symbol" pitchFamily="18" charset="2"/>
              </a:rPr>
              <a:t>  I</a:t>
            </a:r>
            <a:r>
              <a:rPr lang="en-US" sz="1600" u="sng" smtClean="0">
                <a:latin typeface="Comic Sans MS" pitchFamily="66" charset="0"/>
                <a:cs typeface="Lucida Sans Unicode" pitchFamily="34" charset="0"/>
                <a:sym typeface="Symbol" pitchFamily="18" charset="2"/>
              </a:rPr>
              <a:t>D</a:t>
            </a:r>
            <a:r>
              <a:rPr lang="en-US" sz="1600" b="1" smtClean="0">
                <a:solidFill>
                  <a:srgbClr val="FF0000"/>
                </a:solidFill>
                <a:latin typeface="Comic Sans MS" pitchFamily="66" charset="0"/>
                <a:cs typeface="Lucida Sans Unicode" pitchFamily="34" charset="0"/>
                <a:sym typeface="Symbol" pitchFamily="18" charset="2"/>
              </a:rPr>
              <a:t>5</a:t>
            </a:r>
            <a:r>
              <a:rPr lang="en-US" sz="1600" smtClean="0">
                <a:latin typeface="Comic Sans MS" pitchFamily="66" charset="0"/>
                <a:cs typeface="Lucida Sans Unicode" pitchFamily="34" charset="0"/>
                <a:sym typeface="Symbol" pitchFamily="18" charset="2"/>
              </a:rPr>
              <a:t>  </a:t>
            </a:r>
            <a:r>
              <a:rPr lang="en-US" sz="1600" u="sng" smtClean="0">
                <a:latin typeface="Comic Sans MS" pitchFamily="66" charset="0"/>
                <a:cs typeface="Lucida Sans Unicode" pitchFamily="34" charset="0"/>
                <a:sym typeface="Symbol" pitchFamily="18" charset="2"/>
              </a:rPr>
              <a:t>I</a:t>
            </a:r>
            <a:r>
              <a:rPr lang="en-US" sz="1600" b="1" smtClean="0">
                <a:solidFill>
                  <a:srgbClr val="FF0000"/>
                </a:solidFill>
                <a:latin typeface="Comic Sans MS" pitchFamily="66" charset="0"/>
                <a:cs typeface="Lucida Sans Unicode" pitchFamily="34" charset="0"/>
                <a:sym typeface="Symbol" pitchFamily="18" charset="2"/>
              </a:rPr>
              <a:t>15</a:t>
            </a:r>
            <a:r>
              <a:rPr lang="en-US" sz="1600" smtClean="0">
                <a:latin typeface="Comic Sans MS" pitchFamily="66" charset="0"/>
                <a:cs typeface="Lucida Sans Unicode" pitchFamily="34" charset="0"/>
                <a:sym typeface="Symbol" pitchFamily="18" charset="2"/>
              </a:rPr>
              <a:t>  </a:t>
            </a:r>
            <a:r>
              <a:rPr lang="en-US" sz="1600" u="sng" smtClean="0">
                <a:latin typeface="Comic Sans MS" pitchFamily="66" charset="0"/>
                <a:cs typeface="Lucida Sans Unicode" pitchFamily="34" charset="0"/>
                <a:sym typeface="Symbol" pitchFamily="18" charset="2"/>
              </a:rPr>
              <a:t>L</a:t>
            </a:r>
            <a:r>
              <a:rPr lang="en-US" sz="1600" b="1" smtClean="0">
                <a:solidFill>
                  <a:srgbClr val="FF0000"/>
                </a:solidFill>
                <a:latin typeface="Comic Sans MS" pitchFamily="66" charset="0"/>
                <a:cs typeface="Lucida Sans Unicode" pitchFamily="34" charset="0"/>
                <a:sym typeface="Symbol" pitchFamily="18" charset="2"/>
              </a:rPr>
              <a:t>15</a:t>
            </a:r>
            <a:r>
              <a:rPr lang="en-US" sz="1600" smtClean="0">
                <a:latin typeface="Comic Sans MS" pitchFamily="66" charset="0"/>
                <a:cs typeface="Lucida Sans Unicode" pitchFamily="34" charset="0"/>
                <a:sym typeface="Symbol" pitchFamily="18" charset="2"/>
              </a:rPr>
              <a:t>  </a:t>
            </a:r>
            <a:r>
              <a:rPr lang="en-US" sz="1600" b="1" smtClean="0">
                <a:solidFill>
                  <a:srgbClr val="FF0000"/>
                </a:solidFill>
                <a:latin typeface="Comic Sans MS" pitchFamily="66" charset="0"/>
                <a:cs typeface="Lucida Sans Unicode" pitchFamily="34" charset="0"/>
                <a:sym typeface="Symbol" pitchFamily="18" charset="2"/>
              </a:rPr>
              <a:t>a15</a:t>
            </a:r>
          </a:p>
          <a:p>
            <a:pPr marL="0" indent="0" eaLnBrk="1" hangingPunct="1">
              <a:lnSpc>
                <a:spcPct val="80000"/>
              </a:lnSpc>
              <a:buFont typeface="Wingdings" pitchFamily="2" charset="2"/>
              <a:buNone/>
              <a:tabLst>
                <a:tab pos="288925" algn="l"/>
              </a:tabLst>
            </a:pPr>
            <a:endParaRPr lang="en-US" sz="1600" smtClean="0">
              <a:latin typeface="Comic Sans MS" pitchFamily="66" charset="0"/>
              <a:cs typeface="Lucida Sans Unicode" pitchFamily="34" charset="0"/>
              <a:sym typeface="Symbol" pitchFamily="18" charset="2"/>
            </a:endParaRPr>
          </a:p>
          <a:p>
            <a:pPr marL="0" indent="0" eaLnBrk="1" hangingPunct="1">
              <a:lnSpc>
                <a:spcPct val="80000"/>
              </a:lnSpc>
              <a:buFont typeface="Wingdings" pitchFamily="2" charset="2"/>
              <a:buNone/>
              <a:tabLst>
                <a:tab pos="288925" algn="l"/>
              </a:tabLst>
            </a:pPr>
            <a:endParaRPr lang="en-US" sz="1600" smtClean="0">
              <a:latin typeface="Comic Sans MS" pitchFamily="66" charset="0"/>
              <a:cs typeface="Lucida Sans Unicode" pitchFamily="34" charset="0"/>
              <a:sym typeface="Symbol" pitchFamily="18" charset="2"/>
            </a:endParaRPr>
          </a:p>
          <a:p>
            <a:pPr marL="0" indent="0" eaLnBrk="1" hangingPunct="1">
              <a:lnSpc>
                <a:spcPct val="80000"/>
              </a:lnSpc>
              <a:buFont typeface="Wingdings" pitchFamily="2" charset="2"/>
              <a:buNone/>
              <a:tabLst>
                <a:tab pos="288925" algn="l"/>
              </a:tabLst>
            </a:pPr>
            <a:endParaRPr lang="en-US" sz="1600" smtClean="0">
              <a:latin typeface="Comic Sans MS" pitchFamily="66" charset="0"/>
              <a:cs typeface="Lucida Sans Unicode" pitchFamily="34" charset="0"/>
              <a:sym typeface="Symbol" pitchFamily="18" charset="2"/>
            </a:endParaRPr>
          </a:p>
          <a:p>
            <a:pPr marL="0" indent="0" algn="ctr" eaLnBrk="1" hangingPunct="1">
              <a:lnSpc>
                <a:spcPct val="80000"/>
              </a:lnSpc>
              <a:buFont typeface="Wingdings" pitchFamily="2" charset="2"/>
              <a:buNone/>
              <a:tabLst>
                <a:tab pos="288925" algn="l"/>
              </a:tabLst>
            </a:pPr>
            <a:r>
              <a:rPr lang="en-US" sz="1600" b="1" smtClean="0">
                <a:solidFill>
                  <a:srgbClr val="009900"/>
                </a:solidFill>
                <a:latin typeface="Comic Sans MS" pitchFamily="66" charset="0"/>
                <a:cs typeface="Lucida Sans Unicode" pitchFamily="34" charset="0"/>
                <a:sym typeface="Symbol" pitchFamily="18" charset="2"/>
              </a:rPr>
              <a:t>Proses derivasi selalu diawali dari start symbol. Tetapi jika tidak diketahui, maka </a:t>
            </a:r>
          </a:p>
          <a:p>
            <a:pPr marL="0" indent="0" algn="ctr" eaLnBrk="1" hangingPunct="1">
              <a:lnSpc>
                <a:spcPct val="80000"/>
              </a:lnSpc>
              <a:buFont typeface="Wingdings" pitchFamily="2" charset="2"/>
              <a:buNone/>
              <a:tabLst>
                <a:tab pos="288925" algn="l"/>
              </a:tabLst>
            </a:pPr>
            <a:r>
              <a:rPr lang="en-US" sz="1600" b="1" smtClean="0">
                <a:solidFill>
                  <a:srgbClr val="009900"/>
                </a:solidFill>
                <a:latin typeface="Comic Sans MS" pitchFamily="66" charset="0"/>
                <a:cs typeface="Lucida Sans Unicode" pitchFamily="34" charset="0"/>
                <a:sym typeface="Symbol" pitchFamily="18" charset="2"/>
              </a:rPr>
              <a:t>non-terminal yang berada pada ujung kiri atas grammar dapat dianggap sebagai start symbol.</a:t>
            </a:r>
          </a:p>
        </p:txBody>
      </p:sp>
      <p:sp>
        <p:nvSpPr>
          <p:cNvPr id="6" name="Date Placeholder 3"/>
          <p:cNvSpPr>
            <a:spLocks noGrp="1"/>
          </p:cNvSpPr>
          <p:nvPr>
            <p:ph type="dt" sz="quarter" idx="10"/>
          </p:nvPr>
        </p:nvSpPr>
        <p:spPr/>
        <p:txBody>
          <a:bodyPr/>
          <a:lstStyle/>
          <a:p>
            <a:pPr>
              <a:defRPr/>
            </a:pPr>
            <a:r>
              <a:rPr lang="en-US" smtClean="0"/>
              <a:t>Pertemuan II</a:t>
            </a:r>
            <a:endParaRPr lang="en-US"/>
          </a:p>
        </p:txBody>
      </p:sp>
      <p:sp>
        <p:nvSpPr>
          <p:cNvPr id="7" name="Footer Placeholder 4"/>
          <p:cNvSpPr>
            <a:spLocks noGrp="1"/>
          </p:cNvSpPr>
          <p:nvPr>
            <p:ph type="ftr" sz="quarter" idx="11"/>
          </p:nvPr>
        </p:nvSpPr>
        <p:spPr/>
        <p:txBody>
          <a:bodyPr/>
          <a:lstStyle/>
          <a:p>
            <a:pPr>
              <a:defRPr/>
            </a:pPr>
            <a:r>
              <a:rPr lang="en-US" smtClean="0"/>
              <a:t>Teknik Informatika ITS</a:t>
            </a:r>
            <a:endParaRPr lang="en-US"/>
          </a:p>
        </p:txBody>
      </p:sp>
      <p:sp>
        <p:nvSpPr>
          <p:cNvPr id="8" name="Slide Number Placeholder 5"/>
          <p:cNvSpPr>
            <a:spLocks noGrp="1"/>
          </p:cNvSpPr>
          <p:nvPr>
            <p:ph type="sldNum" sz="quarter" idx="12"/>
          </p:nvPr>
        </p:nvSpPr>
        <p:spPr/>
        <p:txBody>
          <a:bodyPr/>
          <a:lstStyle/>
          <a:p>
            <a:pPr>
              <a:defRPr/>
            </a:pPr>
            <a:fld id="{DAE76955-C2F4-46E4-8427-C47E4AA8A8BA}" type="slidenum">
              <a:rPr lang="en-US"/>
              <a:pPr>
                <a:defRPr/>
              </a:pPr>
              <a:t>7</a:t>
            </a:fld>
            <a:endParaRPr lang="en-US"/>
          </a:p>
        </p:txBody>
      </p:sp>
      <p:sp>
        <p:nvSpPr>
          <p:cNvPr id="9223" name="Line 4"/>
          <p:cNvSpPr>
            <a:spLocks noChangeShapeType="1"/>
          </p:cNvSpPr>
          <p:nvPr/>
        </p:nvSpPr>
        <p:spPr bwMode="auto">
          <a:xfrm>
            <a:off x="304800" y="685800"/>
            <a:ext cx="8534400" cy="0"/>
          </a:xfrm>
          <a:prstGeom prst="line">
            <a:avLst/>
          </a:prstGeom>
          <a:noFill/>
          <a:ln w="57150">
            <a:solidFill>
              <a:schemeClr val="tx1"/>
            </a:solidFill>
            <a:round/>
            <a:headEnd/>
            <a:tailEnd/>
          </a:ln>
        </p:spPr>
        <p:txBody>
          <a:bodyPr/>
          <a:lstStyle/>
          <a:p>
            <a:endParaRPr lang="en-US"/>
          </a:p>
        </p:txBody>
      </p:sp>
      <p:sp>
        <p:nvSpPr>
          <p:cNvPr id="9224" name="Rectangle 5"/>
          <p:cNvSpPr>
            <a:spLocks noChangeArrowheads="1"/>
          </p:cNvSpPr>
          <p:nvPr/>
        </p:nvSpPr>
        <p:spPr bwMode="auto">
          <a:xfrm>
            <a:off x="381000" y="4953000"/>
            <a:ext cx="8458200" cy="990600"/>
          </a:xfrm>
          <a:prstGeom prst="rect">
            <a:avLst/>
          </a:prstGeom>
          <a:noFill/>
          <a:ln w="28575">
            <a:solidFill>
              <a:schemeClr val="tx1"/>
            </a:solidFill>
            <a:miter lim="800000"/>
            <a:headEnd/>
            <a:tailEnd/>
          </a:ln>
        </p:spPr>
        <p:txBody>
          <a:bodyPr wrap="none" anchor="ctr"/>
          <a:lstStyle/>
          <a:p>
            <a:endParaRPr lang="en-US"/>
          </a:p>
        </p:txBody>
      </p:sp>
    </p:spTree>
  </p:cSld>
  <p:clrMapOvr>
    <a:masterClrMapping/>
  </p:clrMapOvr>
  <p:transition advTm="594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2400" y="76200"/>
            <a:ext cx="8763000" cy="457200"/>
          </a:xfrm>
        </p:spPr>
        <p:txBody>
          <a:bodyPr rtlCol="0">
            <a:normAutofit fontScale="90000"/>
          </a:bodyPr>
          <a:lstStyle/>
          <a:p>
            <a:pPr algn="l" eaLnBrk="1" fontAlgn="auto" hangingPunct="1">
              <a:spcAft>
                <a:spcPts val="0"/>
              </a:spcAft>
              <a:defRPr/>
            </a:pPr>
            <a:r>
              <a:rPr lang="en-US" sz="3600" b="1" smtClean="0">
                <a:latin typeface="Comic Sans MS" pitchFamily="66" charset="0"/>
              </a:rPr>
              <a:t>DERIVASI dan PARSING </a:t>
            </a:r>
            <a:r>
              <a:rPr lang="en-US" sz="2000" b="1" smtClean="0">
                <a:solidFill>
                  <a:schemeClr val="tx1">
                    <a:lumMod val="50000"/>
                    <a:lumOff val="50000"/>
                  </a:schemeClr>
                </a:solidFill>
                <a:latin typeface="Comic Sans MS" pitchFamily="66" charset="0"/>
              </a:rPr>
              <a:t>(2)</a:t>
            </a:r>
          </a:p>
        </p:txBody>
      </p:sp>
      <p:sp>
        <p:nvSpPr>
          <p:cNvPr id="10243" name="Rectangle 3"/>
          <p:cNvSpPr>
            <a:spLocks noGrp="1" noChangeArrowheads="1"/>
          </p:cNvSpPr>
          <p:nvPr>
            <p:ph idx="1"/>
          </p:nvPr>
        </p:nvSpPr>
        <p:spPr>
          <a:xfrm>
            <a:off x="304800" y="990600"/>
            <a:ext cx="8610600" cy="4953000"/>
          </a:xfrm>
        </p:spPr>
        <p:txBody>
          <a:bodyPr/>
          <a:lstStyle/>
          <a:p>
            <a:pPr marL="0" indent="0" algn="ctr" eaLnBrk="1" hangingPunct="1">
              <a:buFont typeface="Wingdings" pitchFamily="2" charset="2"/>
              <a:buNone/>
              <a:tabLst>
                <a:tab pos="288925" algn="l"/>
              </a:tabLst>
            </a:pPr>
            <a:r>
              <a:rPr lang="en-US" sz="2000" b="1" smtClean="0">
                <a:solidFill>
                  <a:srgbClr val="3333FF"/>
                </a:solidFill>
                <a:latin typeface="Comic Sans MS" pitchFamily="66" charset="0"/>
                <a:cs typeface="Lucida Sans Unicode" pitchFamily="34" charset="0"/>
                <a:sym typeface="Symbol" pitchFamily="18" charset="2"/>
              </a:rPr>
              <a:t>Derivasi dan Parsing adalah sebuah alat untuk mengidentifikasi keanggotaan sebuah bahasa. Jika diberikan sebuah string, maka melalui derivasi atau parsing dapat diketahui apakah string tersebut merupakan anggota dari bahasa yang bersangkutan atau bukan.</a:t>
            </a:r>
          </a:p>
          <a:p>
            <a:pPr marL="0" indent="0" algn="ctr" eaLnBrk="1" hangingPunct="1">
              <a:buFont typeface="Wingdings" pitchFamily="2" charset="2"/>
              <a:buNone/>
              <a:tabLst>
                <a:tab pos="288925" algn="l"/>
              </a:tabLst>
            </a:pPr>
            <a:endParaRPr lang="en-US" sz="2000" b="1" smtClean="0">
              <a:latin typeface="Comic Sans MS" pitchFamily="66" charset="0"/>
              <a:cs typeface="Lucida Sans Unicode" pitchFamily="34" charset="0"/>
              <a:sym typeface="Symbol" pitchFamily="18" charset="2"/>
            </a:endParaRPr>
          </a:p>
          <a:p>
            <a:pPr marL="0" indent="0" algn="ctr" eaLnBrk="1" hangingPunct="1">
              <a:buFont typeface="Wingdings" pitchFamily="2" charset="2"/>
              <a:buNone/>
              <a:tabLst>
                <a:tab pos="288925" algn="l"/>
              </a:tabLst>
            </a:pPr>
            <a:r>
              <a:rPr lang="en-US" sz="2000" b="1" smtClean="0">
                <a:solidFill>
                  <a:srgbClr val="FF0000"/>
                </a:solidFill>
                <a:latin typeface="Comic Sans MS" pitchFamily="66" charset="0"/>
                <a:cs typeface="Lucida Sans Unicode" pitchFamily="34" charset="0"/>
                <a:sym typeface="Symbol" pitchFamily="18" charset="2"/>
              </a:rPr>
              <a:t>Disebut derivasi atau parsing karena prosesnya adalah men-derive (‘menurunkan’ / menelusuri) apakah dari sebuah grammar dapat dihasilkan string atau kalimat seperti yang diinginkan.</a:t>
            </a:r>
          </a:p>
          <a:p>
            <a:pPr marL="0" indent="0" algn="ctr" eaLnBrk="1" hangingPunct="1">
              <a:buFont typeface="Wingdings" pitchFamily="2" charset="2"/>
              <a:buNone/>
              <a:tabLst>
                <a:tab pos="288925" algn="l"/>
              </a:tabLst>
            </a:pPr>
            <a:endParaRPr lang="en-US" sz="2000" b="1" smtClean="0">
              <a:latin typeface="Comic Sans MS" pitchFamily="66" charset="0"/>
              <a:cs typeface="Lucida Sans Unicode" pitchFamily="34" charset="0"/>
              <a:sym typeface="Symbol" pitchFamily="18" charset="2"/>
            </a:endParaRPr>
          </a:p>
          <a:p>
            <a:pPr marL="0" indent="0" algn="ctr" eaLnBrk="1" hangingPunct="1">
              <a:buFont typeface="Wingdings" pitchFamily="2" charset="2"/>
              <a:buNone/>
              <a:tabLst>
                <a:tab pos="288925" algn="l"/>
              </a:tabLst>
            </a:pPr>
            <a:r>
              <a:rPr lang="en-US" sz="2000" b="1" smtClean="0">
                <a:solidFill>
                  <a:srgbClr val="006600"/>
                </a:solidFill>
                <a:latin typeface="Comic Sans MS" pitchFamily="66" charset="0"/>
                <a:cs typeface="Lucida Sans Unicode" pitchFamily="34" charset="0"/>
                <a:sym typeface="Symbol" pitchFamily="18" charset="2"/>
              </a:rPr>
              <a:t>Dalam aplikasinya, derivasi menggunakan pendekatan substitusi linier, yakni dengan mengganti setiap nonterminal dengan terminal yang bersesuaian. Sedangkan parsing menggunakan ‘pohon parsing’ (parse tree) untuk membantu proses substitusi tersebut.</a:t>
            </a:r>
          </a:p>
        </p:txBody>
      </p:sp>
      <p:sp>
        <p:nvSpPr>
          <p:cNvPr id="5" name="Date Placeholder 3"/>
          <p:cNvSpPr>
            <a:spLocks noGrp="1"/>
          </p:cNvSpPr>
          <p:nvPr>
            <p:ph type="dt" sz="quarter" idx="10"/>
          </p:nvPr>
        </p:nvSpPr>
        <p:spPr/>
        <p:txBody>
          <a:bodyPr/>
          <a:lstStyle/>
          <a:p>
            <a:pPr>
              <a:defRPr/>
            </a:pPr>
            <a:r>
              <a:rPr lang="en-US" smtClean="0"/>
              <a:t>Pertemuan II</a:t>
            </a:r>
            <a:endParaRPr lang="en-US"/>
          </a:p>
        </p:txBody>
      </p:sp>
      <p:sp>
        <p:nvSpPr>
          <p:cNvPr id="6" name="Footer Placeholder 4"/>
          <p:cNvSpPr>
            <a:spLocks noGrp="1"/>
          </p:cNvSpPr>
          <p:nvPr>
            <p:ph type="ftr" sz="quarter" idx="11"/>
          </p:nvPr>
        </p:nvSpPr>
        <p:spPr/>
        <p:txBody>
          <a:bodyPr/>
          <a:lstStyle/>
          <a:p>
            <a:pPr>
              <a:defRPr/>
            </a:pPr>
            <a:r>
              <a:rPr lang="en-US" smtClean="0"/>
              <a:t>Teknik Informatika ITS</a:t>
            </a:r>
            <a:endParaRPr lang="en-US"/>
          </a:p>
        </p:txBody>
      </p:sp>
      <p:sp>
        <p:nvSpPr>
          <p:cNvPr id="7" name="Slide Number Placeholder 5"/>
          <p:cNvSpPr>
            <a:spLocks noGrp="1"/>
          </p:cNvSpPr>
          <p:nvPr>
            <p:ph type="sldNum" sz="quarter" idx="12"/>
          </p:nvPr>
        </p:nvSpPr>
        <p:spPr/>
        <p:txBody>
          <a:bodyPr/>
          <a:lstStyle/>
          <a:p>
            <a:pPr>
              <a:defRPr/>
            </a:pPr>
            <a:fld id="{2C570209-FD80-47FE-8C5F-A681D7B163E9}" type="slidenum">
              <a:rPr lang="en-US"/>
              <a:pPr>
                <a:defRPr/>
              </a:pPr>
              <a:t>8</a:t>
            </a:fld>
            <a:endParaRPr lang="en-US"/>
          </a:p>
        </p:txBody>
      </p:sp>
      <p:sp>
        <p:nvSpPr>
          <p:cNvPr id="10247" name="Line 4"/>
          <p:cNvSpPr>
            <a:spLocks noChangeShapeType="1"/>
          </p:cNvSpPr>
          <p:nvPr/>
        </p:nvSpPr>
        <p:spPr bwMode="auto">
          <a:xfrm>
            <a:off x="304800" y="685800"/>
            <a:ext cx="8534400" cy="0"/>
          </a:xfrm>
          <a:prstGeom prst="line">
            <a:avLst/>
          </a:prstGeom>
          <a:noFill/>
          <a:ln w="57150">
            <a:solidFill>
              <a:schemeClr val="tx1"/>
            </a:solidFill>
            <a:round/>
            <a:headEnd/>
            <a:tailEnd/>
          </a:ln>
        </p:spPr>
        <p:txBody>
          <a:bodyPr/>
          <a:lstStyle/>
          <a:p>
            <a:endParaRPr lang="en-US"/>
          </a:p>
        </p:txBody>
      </p:sp>
    </p:spTree>
  </p:cSld>
  <p:clrMapOvr>
    <a:masterClrMapping/>
  </p:clrMapOvr>
  <p:transition advTm="55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6200" y="0"/>
            <a:ext cx="8763000" cy="457200"/>
          </a:xfrm>
        </p:spPr>
        <p:txBody>
          <a:bodyPr rtlCol="0">
            <a:normAutofit fontScale="90000"/>
          </a:bodyPr>
          <a:lstStyle/>
          <a:p>
            <a:pPr algn="l" eaLnBrk="1" fontAlgn="auto" hangingPunct="1">
              <a:spcAft>
                <a:spcPts val="0"/>
              </a:spcAft>
              <a:defRPr/>
            </a:pPr>
            <a:r>
              <a:rPr lang="en-US" sz="3200" b="1" smtClean="0">
                <a:latin typeface="Comic Sans MS" pitchFamily="66" charset="0"/>
              </a:rPr>
              <a:t>DERIVASI dan PARSING </a:t>
            </a:r>
            <a:r>
              <a:rPr lang="en-US" sz="2000" b="1" smtClean="0">
                <a:solidFill>
                  <a:schemeClr val="tx1">
                    <a:lumMod val="50000"/>
                    <a:lumOff val="50000"/>
                  </a:schemeClr>
                </a:solidFill>
                <a:latin typeface="Comic Sans MS" pitchFamily="66" charset="0"/>
              </a:rPr>
              <a:t>(3)</a:t>
            </a:r>
          </a:p>
        </p:txBody>
      </p:sp>
      <p:sp>
        <p:nvSpPr>
          <p:cNvPr id="1029" name="Rectangle 3"/>
          <p:cNvSpPr>
            <a:spLocks noGrp="1" noChangeArrowheads="1"/>
          </p:cNvSpPr>
          <p:nvPr>
            <p:ph idx="1"/>
          </p:nvPr>
        </p:nvSpPr>
        <p:spPr>
          <a:xfrm>
            <a:off x="228600" y="685800"/>
            <a:ext cx="8610600" cy="3124200"/>
          </a:xfrm>
        </p:spPr>
        <p:txBody>
          <a:bodyPr/>
          <a:lstStyle/>
          <a:p>
            <a:pPr marL="0" indent="0" eaLnBrk="1" hangingPunct="1">
              <a:lnSpc>
                <a:spcPct val="90000"/>
              </a:lnSpc>
              <a:buFont typeface="Wingdings" pitchFamily="2" charset="2"/>
              <a:buNone/>
              <a:tabLst>
                <a:tab pos="288925" algn="l"/>
              </a:tabLst>
            </a:pPr>
            <a:r>
              <a:rPr lang="en-US" sz="1600" smtClean="0">
                <a:latin typeface="Comic Sans MS" pitchFamily="66" charset="0"/>
                <a:cs typeface="Lucida Sans Unicode" pitchFamily="34" charset="0"/>
                <a:sym typeface="Symbol" pitchFamily="18" charset="2"/>
              </a:rPr>
              <a:t>Misalkan terdapat sebuah bahasa yang digunakan untuk mengekspresikan persamaan matematis sederhana seperti berikut :</a:t>
            </a:r>
          </a:p>
          <a:p>
            <a:pPr marL="0" indent="0" eaLnBrk="1" hangingPunct="1">
              <a:lnSpc>
                <a:spcPct val="90000"/>
              </a:lnSpc>
              <a:buFont typeface="Wingdings" pitchFamily="2" charset="2"/>
              <a:buNone/>
              <a:tabLst>
                <a:tab pos="288925" algn="l"/>
              </a:tabLst>
            </a:pPr>
            <a:r>
              <a:rPr lang="en-US" sz="1600" smtClean="0">
                <a:latin typeface="Comic Sans MS" pitchFamily="66" charset="0"/>
                <a:cs typeface="Lucida Sans Unicode" pitchFamily="34" charset="0"/>
                <a:sym typeface="Symbol" pitchFamily="18" charset="2"/>
              </a:rPr>
              <a:t>		E   T | E + T | E - T</a:t>
            </a:r>
          </a:p>
          <a:p>
            <a:pPr marL="0" indent="0" eaLnBrk="1" hangingPunct="1">
              <a:lnSpc>
                <a:spcPct val="90000"/>
              </a:lnSpc>
              <a:buFont typeface="Wingdings" pitchFamily="2" charset="2"/>
              <a:buNone/>
              <a:tabLst>
                <a:tab pos="288925" algn="l"/>
              </a:tabLst>
            </a:pPr>
            <a:r>
              <a:rPr lang="en-US" sz="1600" smtClean="0">
                <a:latin typeface="Comic Sans MS" pitchFamily="66" charset="0"/>
                <a:cs typeface="Lucida Sans Unicode" pitchFamily="34" charset="0"/>
                <a:sym typeface="Symbol" pitchFamily="18" charset="2"/>
              </a:rPr>
              <a:t>		T  F | T * F | T / F</a:t>
            </a:r>
          </a:p>
          <a:p>
            <a:pPr marL="0" indent="0" eaLnBrk="1" hangingPunct="1">
              <a:lnSpc>
                <a:spcPct val="90000"/>
              </a:lnSpc>
              <a:buFont typeface="Wingdings" pitchFamily="2" charset="2"/>
              <a:buNone/>
              <a:tabLst>
                <a:tab pos="288925" algn="l"/>
              </a:tabLst>
            </a:pPr>
            <a:r>
              <a:rPr lang="en-US" sz="1600" smtClean="0">
                <a:latin typeface="Comic Sans MS" pitchFamily="66" charset="0"/>
                <a:cs typeface="Lucida Sans Unicode" pitchFamily="34" charset="0"/>
                <a:sym typeface="Symbol" pitchFamily="18" charset="2"/>
              </a:rPr>
              <a:t>		F  i | ( E )</a:t>
            </a:r>
          </a:p>
          <a:p>
            <a:pPr marL="0" indent="0" eaLnBrk="1" hangingPunct="1">
              <a:lnSpc>
                <a:spcPct val="90000"/>
              </a:lnSpc>
              <a:buFont typeface="Wingdings" pitchFamily="2" charset="2"/>
              <a:buNone/>
              <a:tabLst>
                <a:tab pos="288925" algn="l"/>
              </a:tabLst>
            </a:pPr>
            <a:endParaRPr lang="en-US" sz="1600" smtClean="0">
              <a:latin typeface="Comic Sans MS" pitchFamily="66" charset="0"/>
              <a:cs typeface="Lucida Sans Unicode" pitchFamily="34" charset="0"/>
              <a:sym typeface="Symbol" pitchFamily="18" charset="2"/>
            </a:endParaRPr>
          </a:p>
          <a:p>
            <a:pPr marL="0" indent="0" algn="ctr" eaLnBrk="1" hangingPunct="1">
              <a:lnSpc>
                <a:spcPct val="90000"/>
              </a:lnSpc>
              <a:buFont typeface="Wingdings" pitchFamily="2" charset="2"/>
              <a:buNone/>
              <a:tabLst>
                <a:tab pos="288925" algn="l"/>
              </a:tabLst>
            </a:pPr>
            <a:r>
              <a:rPr lang="en-US" sz="1600" b="1" smtClean="0">
                <a:solidFill>
                  <a:srgbClr val="009900"/>
                </a:solidFill>
                <a:latin typeface="Comic Sans MS" pitchFamily="66" charset="0"/>
                <a:cs typeface="Lucida Sans Unicode" pitchFamily="34" charset="0"/>
                <a:sym typeface="Symbol" pitchFamily="18" charset="2"/>
              </a:rPr>
              <a:t>Selain melalui derivasi, pengenalan sebuah string (ekspresi matematis) dapat pula dilakukan melalui teknik parsing (dengan cara membentuk parse tree)</a:t>
            </a:r>
          </a:p>
          <a:p>
            <a:pPr marL="0" indent="0" eaLnBrk="1" hangingPunct="1">
              <a:lnSpc>
                <a:spcPct val="90000"/>
              </a:lnSpc>
              <a:buFont typeface="Wingdings" pitchFamily="2" charset="2"/>
              <a:buNone/>
              <a:tabLst>
                <a:tab pos="288925" algn="l"/>
              </a:tabLst>
            </a:pPr>
            <a:endParaRPr lang="en-US" sz="1600" smtClean="0">
              <a:latin typeface="Comic Sans MS" pitchFamily="66" charset="0"/>
              <a:cs typeface="Lucida Sans Unicode" pitchFamily="34" charset="0"/>
              <a:sym typeface="Symbol" pitchFamily="18" charset="2"/>
            </a:endParaRPr>
          </a:p>
          <a:p>
            <a:pPr marL="0" indent="0" eaLnBrk="1" hangingPunct="1">
              <a:lnSpc>
                <a:spcPct val="90000"/>
              </a:lnSpc>
              <a:buFont typeface="Wingdings" pitchFamily="2" charset="2"/>
              <a:buNone/>
              <a:tabLst>
                <a:tab pos="288925" algn="l"/>
              </a:tabLst>
            </a:pPr>
            <a:endParaRPr lang="en-US" sz="1600" smtClean="0">
              <a:latin typeface="Comic Sans MS" pitchFamily="66" charset="0"/>
              <a:cs typeface="Lucida Sans Unicode" pitchFamily="34" charset="0"/>
              <a:sym typeface="Symbol" pitchFamily="18" charset="2"/>
            </a:endParaRPr>
          </a:p>
          <a:p>
            <a:pPr marL="0" indent="0" eaLnBrk="1" hangingPunct="1">
              <a:lnSpc>
                <a:spcPct val="90000"/>
              </a:lnSpc>
              <a:buFont typeface="Wingdings" pitchFamily="2" charset="2"/>
              <a:buNone/>
              <a:tabLst>
                <a:tab pos="288925" algn="l"/>
              </a:tabLst>
            </a:pPr>
            <a:r>
              <a:rPr lang="en-US" sz="1400" smtClean="0">
                <a:latin typeface="Comic Sans MS" pitchFamily="66" charset="0"/>
                <a:cs typeface="Lucida Sans Unicode" pitchFamily="34" charset="0"/>
                <a:sym typeface="Symbol" pitchFamily="18" charset="2"/>
              </a:rPr>
              <a:t>Pohon parsing untuk				Pohon parsing untuk</a:t>
            </a:r>
          </a:p>
          <a:p>
            <a:pPr marL="0" indent="0" eaLnBrk="1" hangingPunct="1">
              <a:lnSpc>
                <a:spcPct val="90000"/>
              </a:lnSpc>
              <a:buFont typeface="Wingdings" pitchFamily="2" charset="2"/>
              <a:buNone/>
              <a:tabLst>
                <a:tab pos="288925" algn="l"/>
              </a:tabLst>
            </a:pPr>
            <a:r>
              <a:rPr lang="en-US" sz="1400" smtClean="0">
                <a:latin typeface="Comic Sans MS" pitchFamily="66" charset="0"/>
                <a:cs typeface="Lucida Sans Unicode" pitchFamily="34" charset="0"/>
                <a:sym typeface="Symbol" pitchFamily="18" charset="2"/>
              </a:rPr>
              <a:t>ekspresi :  </a:t>
            </a:r>
            <a:r>
              <a:rPr lang="en-US" sz="1400" b="1" smtClean="0">
                <a:solidFill>
                  <a:srgbClr val="FF0000"/>
                </a:solidFill>
                <a:latin typeface="Comic Sans MS" pitchFamily="66" charset="0"/>
                <a:cs typeface="Lucida Sans Unicode" pitchFamily="34" charset="0"/>
                <a:sym typeface="Symbol" pitchFamily="18" charset="2"/>
              </a:rPr>
              <a:t>i + i				</a:t>
            </a:r>
            <a:r>
              <a:rPr lang="en-US" sz="1400" smtClean="0">
                <a:latin typeface="Comic Sans MS" pitchFamily="66" charset="0"/>
                <a:cs typeface="Lucida Sans Unicode" pitchFamily="34" charset="0"/>
                <a:sym typeface="Symbol" pitchFamily="18" charset="2"/>
              </a:rPr>
              <a:t>ekspresi :</a:t>
            </a:r>
            <a:r>
              <a:rPr lang="en-US" sz="1400" smtClean="0">
                <a:solidFill>
                  <a:srgbClr val="FF0000"/>
                </a:solidFill>
                <a:latin typeface="Comic Sans MS" pitchFamily="66" charset="0"/>
                <a:cs typeface="Lucida Sans Unicode" pitchFamily="34" charset="0"/>
                <a:sym typeface="Symbol" pitchFamily="18" charset="2"/>
              </a:rPr>
              <a:t>  </a:t>
            </a:r>
            <a:r>
              <a:rPr lang="en-US" sz="1400" b="1" smtClean="0">
                <a:solidFill>
                  <a:srgbClr val="FF0000"/>
                </a:solidFill>
                <a:latin typeface="Comic Sans MS" pitchFamily="66" charset="0"/>
                <a:cs typeface="Lucida Sans Unicode" pitchFamily="34" charset="0"/>
                <a:sym typeface="Symbol" pitchFamily="18" charset="2"/>
              </a:rPr>
              <a:t>i * ( i + i )</a:t>
            </a:r>
          </a:p>
        </p:txBody>
      </p:sp>
      <p:sp>
        <p:nvSpPr>
          <p:cNvPr id="9" name="Date Placeholder 3"/>
          <p:cNvSpPr>
            <a:spLocks noGrp="1"/>
          </p:cNvSpPr>
          <p:nvPr>
            <p:ph type="dt" sz="quarter" idx="10"/>
          </p:nvPr>
        </p:nvSpPr>
        <p:spPr/>
        <p:txBody>
          <a:bodyPr/>
          <a:lstStyle/>
          <a:p>
            <a:pPr>
              <a:defRPr/>
            </a:pPr>
            <a:r>
              <a:rPr lang="en-US" smtClean="0"/>
              <a:t>Pertemuan II</a:t>
            </a:r>
            <a:endParaRPr lang="en-US"/>
          </a:p>
        </p:txBody>
      </p:sp>
      <p:sp>
        <p:nvSpPr>
          <p:cNvPr id="10" name="Footer Placeholder 4"/>
          <p:cNvSpPr>
            <a:spLocks noGrp="1"/>
          </p:cNvSpPr>
          <p:nvPr>
            <p:ph type="ftr" sz="quarter" idx="11"/>
          </p:nvPr>
        </p:nvSpPr>
        <p:spPr/>
        <p:txBody>
          <a:bodyPr/>
          <a:lstStyle/>
          <a:p>
            <a:pPr>
              <a:defRPr/>
            </a:pPr>
            <a:r>
              <a:rPr lang="en-US" smtClean="0"/>
              <a:t>Teknik Informatika ITS</a:t>
            </a:r>
            <a:endParaRPr lang="en-US"/>
          </a:p>
        </p:txBody>
      </p:sp>
      <p:sp>
        <p:nvSpPr>
          <p:cNvPr id="11" name="Slide Number Placeholder 5"/>
          <p:cNvSpPr>
            <a:spLocks noGrp="1"/>
          </p:cNvSpPr>
          <p:nvPr>
            <p:ph type="sldNum" sz="quarter" idx="12"/>
          </p:nvPr>
        </p:nvSpPr>
        <p:spPr/>
        <p:txBody>
          <a:bodyPr/>
          <a:lstStyle/>
          <a:p>
            <a:pPr>
              <a:defRPr/>
            </a:pPr>
            <a:fld id="{C7F0DE57-C621-42BF-8097-522917A3EA23}" type="slidenum">
              <a:rPr lang="en-US"/>
              <a:pPr>
                <a:defRPr/>
              </a:pPr>
              <a:t>9</a:t>
            </a:fld>
            <a:endParaRPr lang="en-US"/>
          </a:p>
        </p:txBody>
      </p:sp>
      <p:sp>
        <p:nvSpPr>
          <p:cNvPr id="1033" name="Line 4"/>
          <p:cNvSpPr>
            <a:spLocks noChangeShapeType="1"/>
          </p:cNvSpPr>
          <p:nvPr/>
        </p:nvSpPr>
        <p:spPr bwMode="auto">
          <a:xfrm>
            <a:off x="228600" y="533400"/>
            <a:ext cx="8763000" cy="0"/>
          </a:xfrm>
          <a:prstGeom prst="line">
            <a:avLst/>
          </a:prstGeom>
          <a:noFill/>
          <a:ln w="57150">
            <a:solidFill>
              <a:schemeClr val="tx1"/>
            </a:solidFill>
            <a:round/>
            <a:headEnd/>
            <a:tailEnd/>
          </a:ln>
        </p:spPr>
        <p:txBody>
          <a:bodyPr/>
          <a:lstStyle/>
          <a:p>
            <a:endParaRPr lang="en-US"/>
          </a:p>
        </p:txBody>
      </p:sp>
      <p:sp>
        <p:nvSpPr>
          <p:cNvPr id="1034" name="Rectangle 5"/>
          <p:cNvSpPr>
            <a:spLocks noChangeArrowheads="1"/>
          </p:cNvSpPr>
          <p:nvPr/>
        </p:nvSpPr>
        <p:spPr bwMode="auto">
          <a:xfrm>
            <a:off x="381000" y="2209800"/>
            <a:ext cx="8305800" cy="609600"/>
          </a:xfrm>
          <a:prstGeom prst="rect">
            <a:avLst/>
          </a:prstGeom>
          <a:noFill/>
          <a:ln w="9525">
            <a:solidFill>
              <a:schemeClr val="tx1"/>
            </a:solidFill>
            <a:miter lim="800000"/>
            <a:headEnd/>
            <a:tailEnd/>
          </a:ln>
        </p:spPr>
        <p:txBody>
          <a:bodyPr wrap="none" anchor="ctr"/>
          <a:lstStyle/>
          <a:p>
            <a:endParaRPr lang="en-US"/>
          </a:p>
        </p:txBody>
      </p:sp>
      <p:graphicFrame>
        <p:nvGraphicFramePr>
          <p:cNvPr id="1026" name="Object 6"/>
          <p:cNvGraphicFramePr>
            <a:graphicFrameLocks noChangeAspect="1"/>
          </p:cNvGraphicFramePr>
          <p:nvPr/>
        </p:nvGraphicFramePr>
        <p:xfrm>
          <a:off x="2109788" y="3657600"/>
          <a:ext cx="1285875" cy="2286000"/>
        </p:xfrm>
        <a:graphic>
          <a:graphicData uri="http://schemas.openxmlformats.org/presentationml/2006/ole">
            <mc:AlternateContent xmlns:mc="http://schemas.openxmlformats.org/markup-compatibility/2006">
              <mc:Choice xmlns:v="urn:schemas-microsoft-com:vml" Requires="v">
                <p:oleObj spid="_x0000_s1028" name="Visio" r:id="rId3" imgW="1174320" imgH="2088720" progId="">
                  <p:embed/>
                </p:oleObj>
              </mc:Choice>
              <mc:Fallback>
                <p:oleObj name="Visio" r:id="rId3" imgW="1174320" imgH="208872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788" y="3657600"/>
                        <a:ext cx="12858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7"/>
          <p:cNvGraphicFramePr>
            <a:graphicFrameLocks noChangeAspect="1"/>
          </p:cNvGraphicFramePr>
          <p:nvPr/>
        </p:nvGraphicFramePr>
        <p:xfrm>
          <a:off x="6781800" y="3505200"/>
          <a:ext cx="1793875" cy="2971800"/>
        </p:xfrm>
        <a:graphic>
          <a:graphicData uri="http://schemas.openxmlformats.org/presentationml/2006/ole">
            <mc:AlternateContent xmlns:mc="http://schemas.openxmlformats.org/markup-compatibility/2006">
              <mc:Choice xmlns:v="urn:schemas-microsoft-com:vml" Requires="v">
                <p:oleObj spid="_x0000_s1029" name="Visio" r:id="rId5" imgW="2088720" imgH="3460320" progId="">
                  <p:embed/>
                </p:oleObj>
              </mc:Choice>
              <mc:Fallback>
                <p:oleObj name="Visio" r:id="rId5" imgW="2088720" imgH="346032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3505200"/>
                        <a:ext cx="179387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5" name="AutoShape 8">
            <a:hlinkClick r:id="rId7" action="ppaction://hlinksldjump" highlightClick="1"/>
          </p:cNvPr>
          <p:cNvSpPr>
            <a:spLocks noChangeArrowheads="1"/>
          </p:cNvSpPr>
          <p:nvPr/>
        </p:nvSpPr>
        <p:spPr bwMode="auto">
          <a:xfrm>
            <a:off x="8686800" y="152400"/>
            <a:ext cx="304800" cy="228600"/>
          </a:xfrm>
          <a:prstGeom prst="actionButtonBackPrevious">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ransition advTm="254000"/>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TotalTime>
  <Words>2000</Words>
  <Application>Microsoft Office PowerPoint</Application>
  <PresentationFormat>On-screen Show (4:3)</PresentationFormat>
  <Paragraphs>268</Paragraphs>
  <Slides>16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5" baseType="lpstr">
      <vt:lpstr>Arial</vt:lpstr>
      <vt:lpstr>Calibri</vt:lpstr>
      <vt:lpstr>Comic Sans MS</vt:lpstr>
      <vt:lpstr>Lucida Sans Unicode</vt:lpstr>
      <vt:lpstr>Symbol</vt:lpstr>
      <vt:lpstr>Times New Roman</vt:lpstr>
      <vt:lpstr>Wingdings</vt:lpstr>
      <vt:lpstr>Office Theme</vt:lpstr>
      <vt:lpstr>Visio</vt:lpstr>
      <vt:lpstr>PENGENALAN GRAMMAR</vt:lpstr>
      <vt:lpstr>MATERI PERTEMUAN</vt:lpstr>
      <vt:lpstr>GRAMMAR (1)</vt:lpstr>
      <vt:lpstr>GRAMMAR (2)</vt:lpstr>
      <vt:lpstr>GRAMMAR (3)</vt:lpstr>
      <vt:lpstr>GRAMMAR (4)</vt:lpstr>
      <vt:lpstr>DERIVASI dan PARSING (1)</vt:lpstr>
      <vt:lpstr>DERIVASI dan PARSING (2)</vt:lpstr>
      <vt:lpstr>DERIVASI dan PARSING (3)</vt:lpstr>
      <vt:lpstr>KLASIFIKASI GRAMMAR (1)</vt:lpstr>
      <vt:lpstr>KLASIFIKASI GRAMMAR (2)</vt:lpstr>
      <vt:lpstr>KLASIFIKASI GRAMMAR (4)</vt:lpstr>
      <vt:lpstr>KLASIFIKASI GRAMMAR (5)</vt:lpstr>
      <vt:lpstr>KLASIFIKASI GRAMMAR (6)</vt:lpstr>
      <vt:lpstr>KLASIFIKASI GRAMMAR (7)</vt:lpstr>
      <vt:lpstr>TUGAS MINGGUAN II</vt:lpstr>
    </vt:vector>
  </TitlesOfParts>
  <Company>sby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TEORI BAHASA &amp; OPERASI MATEMATIS (1)</dc:title>
  <dc:creator>its</dc:creator>
  <cp:lastModifiedBy>victor</cp:lastModifiedBy>
  <cp:revision>22</cp:revision>
  <dcterms:created xsi:type="dcterms:W3CDTF">2006-07-12T05:44:45Z</dcterms:created>
  <dcterms:modified xsi:type="dcterms:W3CDTF">2023-02-08T08:00:15Z</dcterms:modified>
</cp:coreProperties>
</file>