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268" r:id="rId6"/>
    <p:sldId id="261" r:id="rId7"/>
    <p:sldId id="262" r:id="rId8"/>
    <p:sldId id="260" r:id="rId9"/>
    <p:sldId id="263" r:id="rId10"/>
    <p:sldId id="279" r:id="rId11"/>
    <p:sldId id="264" r:id="rId12"/>
    <p:sldId id="265" r:id="rId13"/>
    <p:sldId id="266" r:id="rId14"/>
    <p:sldId id="267" r:id="rId15"/>
    <p:sldId id="271" r:id="rId16"/>
    <p:sldId id="272" r:id="rId17"/>
    <p:sldId id="278" r:id="rId18"/>
  </p:sldIdLst>
  <p:sldSz cx="9144000" cy="6858000" type="screen4x3"/>
  <p:notesSz cx="6858000" cy="9945688"/>
  <p:defaultTextStyle>
    <a:defPPr>
      <a:defRPr lang="en-US"/>
    </a:defPPr>
    <a:lvl1pPr algn="l" rtl="0" fontAlgn="base">
      <a:spcBef>
        <a:spcPct val="0"/>
      </a:spcBef>
      <a:spcAft>
        <a:spcPct val="0"/>
      </a:spcAft>
      <a:defRPr sz="1600" kern="1200">
        <a:solidFill>
          <a:schemeClr val="tx1"/>
        </a:solidFill>
        <a:latin typeface="Times New Roman" pitchFamily="18" charset="0"/>
        <a:ea typeface="+mn-ea"/>
        <a:cs typeface="+mn-cs"/>
      </a:defRPr>
    </a:lvl1pPr>
    <a:lvl2pPr marL="457200" algn="l" rtl="0" fontAlgn="base">
      <a:spcBef>
        <a:spcPct val="0"/>
      </a:spcBef>
      <a:spcAft>
        <a:spcPct val="0"/>
      </a:spcAft>
      <a:defRPr sz="1600" kern="1200">
        <a:solidFill>
          <a:schemeClr val="tx1"/>
        </a:solidFill>
        <a:latin typeface="Times New Roman" pitchFamily="18" charset="0"/>
        <a:ea typeface="+mn-ea"/>
        <a:cs typeface="+mn-cs"/>
      </a:defRPr>
    </a:lvl2pPr>
    <a:lvl3pPr marL="914400" algn="l" rtl="0" fontAlgn="base">
      <a:spcBef>
        <a:spcPct val="0"/>
      </a:spcBef>
      <a:spcAft>
        <a:spcPct val="0"/>
      </a:spcAft>
      <a:defRPr sz="1600" kern="1200">
        <a:solidFill>
          <a:schemeClr val="tx1"/>
        </a:solidFill>
        <a:latin typeface="Times New Roman" pitchFamily="18" charset="0"/>
        <a:ea typeface="+mn-ea"/>
        <a:cs typeface="+mn-cs"/>
      </a:defRPr>
    </a:lvl3pPr>
    <a:lvl4pPr marL="1371600" algn="l" rtl="0" fontAlgn="base">
      <a:spcBef>
        <a:spcPct val="0"/>
      </a:spcBef>
      <a:spcAft>
        <a:spcPct val="0"/>
      </a:spcAft>
      <a:defRPr sz="1600" kern="1200">
        <a:solidFill>
          <a:schemeClr val="tx1"/>
        </a:solidFill>
        <a:latin typeface="Times New Roman" pitchFamily="18" charset="0"/>
        <a:ea typeface="+mn-ea"/>
        <a:cs typeface="+mn-cs"/>
      </a:defRPr>
    </a:lvl4pPr>
    <a:lvl5pPr marL="1828800" algn="l" rtl="0" fontAlgn="base">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008000"/>
    <a:srgbClr val="00CC00"/>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8" autoAdjust="0"/>
  </p:normalViewPr>
  <p:slideViewPr>
    <p:cSldViewPr>
      <p:cViewPr varScale="1">
        <p:scale>
          <a:sx n="104" d="100"/>
          <a:sy n="104" d="100"/>
        </p:scale>
        <p:origin x="174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8675" name="Rectangle 3"/>
          <p:cNvSpPr>
            <a:spLocks noGrp="1" noChangeArrowheads="1"/>
          </p:cNvSpPr>
          <p:nvPr>
            <p:ph type="dt" sz="quarter"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8676" name="Rectangle 4"/>
          <p:cNvSpPr>
            <a:spLocks noGrp="1" noChangeArrowheads="1"/>
          </p:cNvSpPr>
          <p:nvPr>
            <p:ph type="ftr" sz="quarter" idx="2"/>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8677" name="Rectangle 5"/>
          <p:cNvSpPr>
            <a:spLocks noGrp="1" noChangeArrowheads="1"/>
          </p:cNvSpPr>
          <p:nvPr>
            <p:ph type="sldNum" sz="quarter" idx="3"/>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B6C5E1E-A835-4DF8-8E0E-3D1715A4FBB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620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6628" name="Rectangle 4"/>
          <p:cNvSpPr>
            <a:spLocks noGrp="1" noRot="1" noChangeAspect="1" noChangeArrowheads="1" noTextEdit="1"/>
          </p:cNvSpPr>
          <p:nvPr>
            <p:ph type="sldImg" idx="2"/>
          </p:nvPr>
        </p:nvSpPr>
        <p:spPr bwMode="auto">
          <a:xfrm>
            <a:off x="942975" y="746125"/>
            <a:ext cx="4972050" cy="3729038"/>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724400"/>
            <a:ext cx="5029200" cy="4475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448800"/>
            <a:ext cx="29718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6200" y="9448800"/>
            <a:ext cx="29718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181FC6-513F-4C77-9B57-5CC65C0991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Pertemuan VI</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Informatika ITS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DB6F6A-1F98-4427-ABC0-593C835DFB4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Pertemuan VI</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Informatika ITS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4368CC-0D59-4E08-8412-F5694E2F8A8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Pertemuan VI</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Informatika ITS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B7638C-C5E9-4BD2-97E8-321CC934AF5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Pertemuan VI</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Informatika ITS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F5E076-3FD7-4CDA-BE04-2AE1F7E93F5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Pertemuan VI</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Informatika ITS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9BF743-A494-442D-B765-66FEB38F225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Pertemuan VI</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Informatika ITS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DFB5C4-27A8-4462-8293-52634F4F8D7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Pertemuan VI</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Informatika ITS</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0E697C9-EC20-4C6A-A9F5-F253EBA754E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Pertemuan VI</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Informatika ITS</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FB126C9-4418-4286-BA3E-5F0120DAC4F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Pertemuan VI</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Informatika ITS</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AB2C886-9E7A-4BCB-981A-08E4C432AAB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Pertemuan VI</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Informatika ITS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CFBDC93-DA1E-452A-8C3F-8DDABE77DA9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Pertemuan VI</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Informatika ITS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7F7EA02-D174-4E92-B8F7-C8B719FE9B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smtClean="0"/>
              <a:t>Pertemuan VI</a:t>
            </a: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smtClean="0"/>
              <a:t>Informatika ITS</a:t>
            </a: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7D975C4-4928-4A10-B627-F3750085B59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1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52400" y="1219200"/>
            <a:ext cx="8763000" cy="1371600"/>
          </a:xfrm>
        </p:spPr>
        <p:txBody>
          <a:bodyPr/>
          <a:lstStyle/>
          <a:p>
            <a:pPr eaLnBrk="1" hangingPunct="1"/>
            <a:r>
              <a:rPr lang="en-US" sz="4000" b="1" smtClean="0">
                <a:latin typeface="Comic Sans MS" pitchFamily="66" charset="0"/>
              </a:rPr>
              <a:t>GRAMMAR &amp; NORMALISASINYA</a:t>
            </a:r>
          </a:p>
        </p:txBody>
      </p:sp>
      <p:sp>
        <p:nvSpPr>
          <p:cNvPr id="6147" name="Rectangle 3"/>
          <p:cNvSpPr>
            <a:spLocks noChangeArrowheads="1"/>
          </p:cNvSpPr>
          <p:nvPr/>
        </p:nvSpPr>
        <p:spPr bwMode="auto">
          <a:xfrm>
            <a:off x="1524000" y="304800"/>
            <a:ext cx="6400800" cy="457200"/>
          </a:xfrm>
          <a:prstGeom prst="rect">
            <a:avLst/>
          </a:prstGeom>
          <a:noFill/>
          <a:ln w="9525">
            <a:noFill/>
            <a:miter lim="800000"/>
            <a:headEnd/>
            <a:tailEnd/>
          </a:ln>
        </p:spPr>
        <p:txBody>
          <a:bodyPr/>
          <a:lstStyle/>
          <a:p>
            <a:pPr algn="ctr">
              <a:spcBef>
                <a:spcPct val="20000"/>
              </a:spcBef>
            </a:pPr>
            <a:r>
              <a:rPr lang="en-US" sz="2400" b="1">
                <a:solidFill>
                  <a:schemeClr val="bg2"/>
                </a:solidFill>
                <a:latin typeface="Lucida Sans Unicode" pitchFamily="34" charset="0"/>
              </a:rPr>
              <a:t>PERTEMUAN  </a:t>
            </a:r>
            <a:r>
              <a:rPr lang="en-US" sz="2400" b="1" smtClean="0">
                <a:solidFill>
                  <a:schemeClr val="bg2"/>
                </a:solidFill>
                <a:latin typeface="Lucida Sans Unicode" pitchFamily="34" charset="0"/>
              </a:rPr>
              <a:t>VI</a:t>
            </a:r>
            <a:endParaRPr lang="en-US">
              <a:solidFill>
                <a:schemeClr val="bg2"/>
              </a:solidFill>
              <a:latin typeface="Lucida Sans Unicode" pitchFamily="34" charset="0"/>
            </a:endParaRPr>
          </a:p>
        </p:txBody>
      </p:sp>
      <p:sp>
        <p:nvSpPr>
          <p:cNvPr id="6149" name="Line 5"/>
          <p:cNvSpPr>
            <a:spLocks noChangeShapeType="1"/>
          </p:cNvSpPr>
          <p:nvPr/>
        </p:nvSpPr>
        <p:spPr bwMode="auto">
          <a:xfrm>
            <a:off x="381000" y="2362200"/>
            <a:ext cx="8305800" cy="0"/>
          </a:xfrm>
          <a:prstGeom prst="line">
            <a:avLst/>
          </a:prstGeom>
          <a:noFill/>
          <a:ln w="57150">
            <a:solidFill>
              <a:schemeClr val="bg2"/>
            </a:solidFill>
            <a:round/>
            <a:headEnd/>
            <a:tailEnd/>
          </a:ln>
        </p:spPr>
        <p:txBody>
          <a:bodyPr/>
          <a:lstStyle/>
          <a:p>
            <a:endParaRPr lang="en-US"/>
          </a:p>
        </p:txBody>
      </p:sp>
      <p:sp>
        <p:nvSpPr>
          <p:cNvPr id="6150" name="Text Box 6"/>
          <p:cNvSpPr txBox="1">
            <a:spLocks noChangeArrowheads="1"/>
          </p:cNvSpPr>
          <p:nvPr/>
        </p:nvSpPr>
        <p:spPr bwMode="auto">
          <a:xfrm>
            <a:off x="381000" y="2854325"/>
            <a:ext cx="8305800" cy="1031875"/>
          </a:xfrm>
          <a:prstGeom prst="rect">
            <a:avLst/>
          </a:prstGeom>
          <a:noFill/>
          <a:ln w="25400">
            <a:solidFill>
              <a:schemeClr val="tx1"/>
            </a:solidFill>
            <a:miter lim="800000"/>
            <a:headEnd/>
            <a:tailEnd/>
          </a:ln>
        </p:spPr>
        <p:txBody>
          <a:bodyPr>
            <a:spAutoFit/>
          </a:bodyPr>
          <a:lstStyle/>
          <a:p>
            <a:pPr algn="ctr">
              <a:spcBef>
                <a:spcPct val="50000"/>
              </a:spcBef>
            </a:pPr>
            <a:r>
              <a:rPr lang="en-US" sz="2000">
                <a:solidFill>
                  <a:srgbClr val="0000FF"/>
                </a:solidFill>
              </a:rPr>
              <a:t>Mahasiswa memahami lebih mendalam mengenai grammar sebagai alat pendefinisi bahasa serta mampu meminimalkan kemungkinan munculnya sifat ambiguitas pada grammar</a:t>
            </a:r>
          </a:p>
        </p:txBody>
      </p:sp>
      <p:sp>
        <p:nvSpPr>
          <p:cNvPr id="8" name="Rectangle 7"/>
          <p:cNvSpPr>
            <a:spLocks noGrp="1" noChangeArrowheads="1"/>
          </p:cNvSpPr>
          <p:nvPr/>
        </p:nvSpPr>
        <p:spPr bwMode="auto">
          <a:xfrm>
            <a:off x="1181100" y="4953000"/>
            <a:ext cx="67818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3200">
                <a:solidFill>
                  <a:schemeClr val="tx1"/>
                </a:solidFill>
                <a:latin typeface="+mn-lt"/>
                <a:ea typeface="+mn-ea"/>
                <a:cs typeface="+mn-cs"/>
              </a:defRPr>
            </a:lvl1pPr>
            <a:lvl2pPr marL="457200" indent="0" algn="ctr" rtl="0" fontAlgn="base">
              <a:spcBef>
                <a:spcPct val="20000"/>
              </a:spcBef>
              <a:spcAft>
                <a:spcPct val="0"/>
              </a:spcAft>
              <a:buNone/>
              <a:defRPr sz="2800">
                <a:solidFill>
                  <a:schemeClr val="tx1"/>
                </a:solidFill>
                <a:latin typeface="+mn-lt"/>
              </a:defRPr>
            </a:lvl2pPr>
            <a:lvl3pPr marL="914400" indent="0" algn="ctr" rtl="0" fontAlgn="base">
              <a:spcBef>
                <a:spcPct val="20000"/>
              </a:spcBef>
              <a:spcAft>
                <a:spcPct val="0"/>
              </a:spcAft>
              <a:buNone/>
              <a:defRPr sz="2400">
                <a:solidFill>
                  <a:schemeClr val="tx1"/>
                </a:solidFill>
                <a:latin typeface="+mn-lt"/>
              </a:defRPr>
            </a:lvl3pPr>
            <a:lvl4pPr marL="1371600" indent="0" algn="ctr" rtl="0" fontAlgn="base">
              <a:spcBef>
                <a:spcPct val="20000"/>
              </a:spcBef>
              <a:spcAft>
                <a:spcPct val="0"/>
              </a:spcAft>
              <a:buNone/>
              <a:defRPr sz="2000">
                <a:solidFill>
                  <a:schemeClr val="tx1"/>
                </a:solidFill>
                <a:latin typeface="+mn-lt"/>
              </a:defRPr>
            </a:lvl4pPr>
            <a:lvl5pPr marL="1828800" indent="0" algn="ctr" rtl="0" fontAlgn="base">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lnSpc>
                <a:spcPct val="90000"/>
              </a:lnSpc>
            </a:pPr>
            <a:r>
              <a:rPr lang="en-US" sz="2000" b="1" smtClean="0">
                <a:latin typeface="Lucida Sans Unicode" pitchFamily="34" charset="0"/>
              </a:rPr>
              <a:t>DEPARTEMEN </a:t>
            </a:r>
            <a:r>
              <a:rPr lang="en-US" sz="2000" b="1">
                <a:latin typeface="Lucida Sans Unicode" pitchFamily="34" charset="0"/>
              </a:rPr>
              <a:t>TEKNIK INFORMATIKA</a:t>
            </a:r>
          </a:p>
          <a:p>
            <a:pPr>
              <a:lnSpc>
                <a:spcPct val="90000"/>
              </a:lnSpc>
            </a:pPr>
            <a:r>
              <a:rPr lang="en-US" sz="2000" b="1">
                <a:latin typeface="Lucida Sans Unicode" pitchFamily="34" charset="0"/>
              </a:rPr>
              <a:t>FAKULTAS </a:t>
            </a:r>
            <a:r>
              <a:rPr lang="en-US" sz="2000" b="1" smtClean="0">
                <a:latin typeface="Lucida Sans Unicode" pitchFamily="34" charset="0"/>
              </a:rPr>
              <a:t>TEKNIK ELEKTRO &amp; INFORMATIKA CERDAS</a:t>
            </a:r>
            <a:endParaRPr lang="en-US" sz="2000" b="1">
              <a:latin typeface="Lucida Sans Unicode" pitchFamily="34" charset="0"/>
            </a:endParaRPr>
          </a:p>
          <a:p>
            <a:pPr>
              <a:lnSpc>
                <a:spcPct val="90000"/>
              </a:lnSpc>
            </a:pPr>
            <a:r>
              <a:rPr lang="en-US" sz="2000" b="1">
                <a:latin typeface="Lucida Sans Unicode" pitchFamily="34" charset="0"/>
              </a:rPr>
              <a:t>INSTITUT TEKNOLOGI SEPULUH NOPEMBER</a:t>
            </a:r>
          </a:p>
          <a:p>
            <a:pPr>
              <a:lnSpc>
                <a:spcPct val="90000"/>
              </a:lnSpc>
            </a:pPr>
            <a:r>
              <a:rPr lang="en-US" sz="2000" b="1" smtClean="0">
                <a:latin typeface="Lucida Sans Unicode" pitchFamily="34" charset="0"/>
              </a:rPr>
              <a:t>2023 </a:t>
            </a:r>
            <a:r>
              <a:rPr lang="en-US" sz="2000" b="1">
                <a:latin typeface="Lucida Sans Unicode" pitchFamily="34" charset="0"/>
              </a:rPr>
              <a:t>- </a:t>
            </a:r>
            <a:r>
              <a:rPr lang="en-US" sz="2000" b="1" smtClean="0">
                <a:latin typeface="Lucida Sans Unicode" pitchFamily="34" charset="0"/>
              </a:rPr>
              <a:t>2027</a:t>
            </a:r>
            <a:endParaRPr lang="en-US" sz="2000" b="1">
              <a:latin typeface="Lucida Sans Unicode" pitchFamily="34" charset="0"/>
            </a:endParaRPr>
          </a:p>
        </p:txBody>
      </p:sp>
    </p:spTree>
  </p:cSld>
  <p:clrMapOvr>
    <a:masterClrMapping/>
  </p:clrMapOvr>
  <p:transition advTm="112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r>
              <a:rPr lang="en-US" smtClean="0"/>
              <a:t>Pertemuan VI</a:t>
            </a:r>
          </a:p>
        </p:txBody>
      </p:sp>
      <p:sp>
        <p:nvSpPr>
          <p:cNvPr id="14339" name="Footer Placeholder 4"/>
          <p:cNvSpPr>
            <a:spLocks noGrp="1"/>
          </p:cNvSpPr>
          <p:nvPr>
            <p:ph type="ftr" sz="quarter" idx="11"/>
          </p:nvPr>
        </p:nvSpPr>
        <p:spPr>
          <a:noFill/>
        </p:spPr>
        <p:txBody>
          <a:bodyPr/>
          <a:lstStyle/>
          <a:p>
            <a:r>
              <a:rPr lang="en-US" smtClean="0"/>
              <a:t>Informatika ITS</a:t>
            </a:r>
          </a:p>
        </p:txBody>
      </p:sp>
      <p:sp>
        <p:nvSpPr>
          <p:cNvPr id="14340" name="Slide Number Placeholder 5"/>
          <p:cNvSpPr>
            <a:spLocks noGrp="1"/>
          </p:cNvSpPr>
          <p:nvPr>
            <p:ph type="sldNum" sz="quarter" idx="12"/>
          </p:nvPr>
        </p:nvSpPr>
        <p:spPr>
          <a:noFill/>
        </p:spPr>
        <p:txBody>
          <a:bodyPr/>
          <a:lstStyle/>
          <a:p>
            <a:fld id="{C0263361-A466-4D9C-8C05-2DDEB30C4E57}" type="slidenum">
              <a:rPr lang="en-US" smtClean="0"/>
              <a:pPr/>
              <a:t>10</a:t>
            </a:fld>
            <a:endParaRPr lang="en-US" smtClean="0"/>
          </a:p>
        </p:txBody>
      </p:sp>
      <p:sp>
        <p:nvSpPr>
          <p:cNvPr id="14341" name="Rectangle 2"/>
          <p:cNvSpPr>
            <a:spLocks noGrp="1" noChangeArrowheads="1"/>
          </p:cNvSpPr>
          <p:nvPr>
            <p:ph type="title"/>
          </p:nvPr>
        </p:nvSpPr>
        <p:spPr>
          <a:xfrm>
            <a:off x="228600" y="76200"/>
            <a:ext cx="8686800" cy="457200"/>
          </a:xfrm>
        </p:spPr>
        <p:txBody>
          <a:bodyPr/>
          <a:lstStyle/>
          <a:p>
            <a:pPr algn="l" eaLnBrk="1" hangingPunct="1"/>
            <a:r>
              <a:rPr lang="en-US" sz="3600" b="1" smtClean="0">
                <a:latin typeface="Comic Sans MS" pitchFamily="66" charset="0"/>
              </a:rPr>
              <a:t>PENYEDERHANAAN CFL  </a:t>
            </a:r>
            <a:r>
              <a:rPr lang="en-US" sz="2000" b="1" smtClean="0">
                <a:solidFill>
                  <a:schemeClr val="bg2"/>
                </a:solidFill>
                <a:latin typeface="Comic Sans MS" pitchFamily="66" charset="0"/>
              </a:rPr>
              <a:t>(1)</a:t>
            </a:r>
          </a:p>
        </p:txBody>
      </p:sp>
      <p:sp>
        <p:nvSpPr>
          <p:cNvPr id="14342" name="Rectangle 3"/>
          <p:cNvSpPr>
            <a:spLocks noGrp="1" noChangeArrowheads="1"/>
          </p:cNvSpPr>
          <p:nvPr>
            <p:ph type="body" idx="1"/>
          </p:nvPr>
        </p:nvSpPr>
        <p:spPr>
          <a:xfrm>
            <a:off x="381000" y="4572000"/>
            <a:ext cx="8458200" cy="1219200"/>
          </a:xfrm>
        </p:spPr>
        <p:txBody>
          <a:bodyPr/>
          <a:lstStyle/>
          <a:p>
            <a:pPr marL="0" indent="0" algn="ctr" eaLnBrk="1" hangingPunct="1">
              <a:lnSpc>
                <a:spcPct val="90000"/>
              </a:lnSpc>
              <a:buFont typeface="Wingdings" pitchFamily="2" charset="2"/>
              <a:buNone/>
            </a:pPr>
            <a:r>
              <a:rPr lang="en-US" sz="2000" smtClean="0">
                <a:solidFill>
                  <a:srgbClr val="FF0000"/>
                </a:solidFill>
                <a:latin typeface="Comic Sans MS" pitchFamily="66" charset="0"/>
              </a:rPr>
              <a:t>Penyederhanaan pada bahasa bebas konteks bertujuan untuk mengurangi kerumitan pada sistem bahasa itu sendiri. Misalnya saja seperti menghilangkan kemungkinan munculnya ‘dead-end parsing’ atau proses parsing yang terlalu panjang.</a:t>
            </a:r>
          </a:p>
        </p:txBody>
      </p:sp>
      <p:sp>
        <p:nvSpPr>
          <p:cNvPr id="14343" name="Line 4"/>
          <p:cNvSpPr>
            <a:spLocks noChangeShapeType="1"/>
          </p:cNvSpPr>
          <p:nvPr/>
        </p:nvSpPr>
        <p:spPr bwMode="auto">
          <a:xfrm>
            <a:off x="304800" y="609600"/>
            <a:ext cx="8610600" cy="0"/>
          </a:xfrm>
          <a:prstGeom prst="line">
            <a:avLst/>
          </a:prstGeom>
          <a:noFill/>
          <a:ln w="57150">
            <a:solidFill>
              <a:schemeClr val="bg2"/>
            </a:solidFill>
            <a:round/>
            <a:headEnd/>
            <a:tailEnd/>
          </a:ln>
        </p:spPr>
        <p:txBody>
          <a:bodyPr/>
          <a:lstStyle/>
          <a:p>
            <a:endParaRPr lang="en-US"/>
          </a:p>
        </p:txBody>
      </p:sp>
      <p:sp>
        <p:nvSpPr>
          <p:cNvPr id="14344" name="Rectangle 10"/>
          <p:cNvSpPr>
            <a:spLocks noChangeArrowheads="1"/>
          </p:cNvSpPr>
          <p:nvPr/>
        </p:nvSpPr>
        <p:spPr bwMode="auto">
          <a:xfrm>
            <a:off x="152400" y="914400"/>
            <a:ext cx="8839200" cy="1524000"/>
          </a:xfrm>
          <a:prstGeom prst="rect">
            <a:avLst/>
          </a:prstGeom>
          <a:noFill/>
          <a:ln w="9525">
            <a:noFill/>
            <a:miter lim="800000"/>
            <a:headEnd/>
            <a:tailEnd/>
          </a:ln>
        </p:spPr>
        <p:txBody>
          <a:bodyPr/>
          <a:lstStyle/>
          <a:p>
            <a:pPr algn="ctr">
              <a:lnSpc>
                <a:spcPct val="90000"/>
              </a:lnSpc>
              <a:spcBef>
                <a:spcPct val="20000"/>
              </a:spcBef>
              <a:buFont typeface="Wingdings" pitchFamily="2" charset="2"/>
              <a:buNone/>
            </a:pPr>
            <a:r>
              <a:rPr lang="en-US" sz="2000">
                <a:solidFill>
                  <a:srgbClr val="0033CC"/>
                </a:solidFill>
                <a:latin typeface="Comic Sans MS" pitchFamily="66" charset="0"/>
              </a:rPr>
              <a:t>Setiap klas grammar pasti memiliki kerumitan tersendiri di dalam penggunaannya. Namun karena grammar dari klas Context-Free Grammar (CFG) yang paling banyak digunakan saat ini, maka kita coba untuk memfokuskan perhatian kita pada segala sesuatu yang berkenaan dengan aplikasi CFG.</a:t>
            </a:r>
          </a:p>
        </p:txBody>
      </p:sp>
      <p:sp>
        <p:nvSpPr>
          <p:cNvPr id="14345" name="Rectangle 11"/>
          <p:cNvSpPr>
            <a:spLocks noChangeArrowheads="1"/>
          </p:cNvSpPr>
          <p:nvPr/>
        </p:nvSpPr>
        <p:spPr bwMode="auto">
          <a:xfrm>
            <a:off x="381000" y="2743200"/>
            <a:ext cx="8458200" cy="1524000"/>
          </a:xfrm>
          <a:prstGeom prst="rect">
            <a:avLst/>
          </a:prstGeom>
          <a:noFill/>
          <a:ln w="9525">
            <a:noFill/>
            <a:miter lim="800000"/>
            <a:headEnd/>
            <a:tailEnd/>
          </a:ln>
        </p:spPr>
        <p:txBody>
          <a:bodyPr/>
          <a:lstStyle/>
          <a:p>
            <a:pPr algn="ctr">
              <a:lnSpc>
                <a:spcPct val="90000"/>
              </a:lnSpc>
              <a:spcBef>
                <a:spcPct val="20000"/>
              </a:spcBef>
              <a:buFont typeface="Wingdings" pitchFamily="2" charset="2"/>
              <a:buNone/>
            </a:pPr>
            <a:r>
              <a:rPr lang="en-US" sz="2000">
                <a:solidFill>
                  <a:srgbClr val="008000"/>
                </a:solidFill>
                <a:latin typeface="Comic Sans MS" pitchFamily="66" charset="0"/>
              </a:rPr>
              <a:t>Dan seperti kita ketahui bahwa sebuah bahasa yang didefinisikan melalui CFG disebut sebagai Context-Free Language (CFL). Atau disebut pula bahasa bebas konteks. Oleh karenanya diharapkan anda tidak bingung dengan munculnya kedua istilah tersebut secara bergantian pada bagian selanjutnya dalam materi ini.</a:t>
            </a:r>
          </a:p>
        </p:txBody>
      </p:sp>
    </p:spTree>
  </p:cSld>
  <p:clrMapOvr>
    <a:masterClrMapping/>
  </p:clrMapOvr>
  <p:transition advTm="108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r>
              <a:rPr lang="en-US" smtClean="0"/>
              <a:t>Pertemuan VI</a:t>
            </a:r>
          </a:p>
        </p:txBody>
      </p:sp>
      <p:sp>
        <p:nvSpPr>
          <p:cNvPr id="15363" name="Footer Placeholder 4"/>
          <p:cNvSpPr>
            <a:spLocks noGrp="1"/>
          </p:cNvSpPr>
          <p:nvPr>
            <p:ph type="ftr" sz="quarter" idx="11"/>
          </p:nvPr>
        </p:nvSpPr>
        <p:spPr>
          <a:noFill/>
        </p:spPr>
        <p:txBody>
          <a:bodyPr/>
          <a:lstStyle/>
          <a:p>
            <a:r>
              <a:rPr lang="en-US" smtClean="0"/>
              <a:t>Informatika ITS</a:t>
            </a:r>
          </a:p>
        </p:txBody>
      </p:sp>
      <p:sp>
        <p:nvSpPr>
          <p:cNvPr id="15364" name="Slide Number Placeholder 5"/>
          <p:cNvSpPr>
            <a:spLocks noGrp="1"/>
          </p:cNvSpPr>
          <p:nvPr>
            <p:ph type="sldNum" sz="quarter" idx="12"/>
          </p:nvPr>
        </p:nvSpPr>
        <p:spPr>
          <a:noFill/>
        </p:spPr>
        <p:txBody>
          <a:bodyPr/>
          <a:lstStyle/>
          <a:p>
            <a:fld id="{C65791C7-7C1C-41CA-B5F1-F6BC727010E4}" type="slidenum">
              <a:rPr lang="en-US" smtClean="0"/>
              <a:pPr/>
              <a:t>11</a:t>
            </a:fld>
            <a:endParaRPr lang="en-US" smtClean="0"/>
          </a:p>
        </p:txBody>
      </p:sp>
      <p:sp>
        <p:nvSpPr>
          <p:cNvPr id="15365" name="Rectangle 2"/>
          <p:cNvSpPr>
            <a:spLocks noGrp="1" noChangeArrowheads="1"/>
          </p:cNvSpPr>
          <p:nvPr>
            <p:ph type="title"/>
          </p:nvPr>
        </p:nvSpPr>
        <p:spPr>
          <a:xfrm>
            <a:off x="228600" y="76200"/>
            <a:ext cx="8686800" cy="457200"/>
          </a:xfrm>
        </p:spPr>
        <p:txBody>
          <a:bodyPr/>
          <a:lstStyle/>
          <a:p>
            <a:pPr algn="l" eaLnBrk="1" hangingPunct="1"/>
            <a:r>
              <a:rPr lang="en-US" sz="3600" b="1" smtClean="0">
                <a:latin typeface="Comic Sans MS" pitchFamily="66" charset="0"/>
              </a:rPr>
              <a:t>PENYEDERHANAAN CFL  </a:t>
            </a:r>
            <a:r>
              <a:rPr lang="en-US" sz="2000" b="1" smtClean="0">
                <a:solidFill>
                  <a:schemeClr val="bg2"/>
                </a:solidFill>
                <a:latin typeface="Comic Sans MS" pitchFamily="66" charset="0"/>
              </a:rPr>
              <a:t>(2)</a:t>
            </a:r>
          </a:p>
        </p:txBody>
      </p:sp>
      <p:sp>
        <p:nvSpPr>
          <p:cNvPr id="15366" name="Line 4"/>
          <p:cNvSpPr>
            <a:spLocks noChangeShapeType="1"/>
          </p:cNvSpPr>
          <p:nvPr/>
        </p:nvSpPr>
        <p:spPr bwMode="auto">
          <a:xfrm>
            <a:off x="304800" y="609600"/>
            <a:ext cx="8610600" cy="0"/>
          </a:xfrm>
          <a:prstGeom prst="line">
            <a:avLst/>
          </a:prstGeom>
          <a:noFill/>
          <a:ln w="57150">
            <a:solidFill>
              <a:schemeClr val="bg2"/>
            </a:solidFill>
            <a:round/>
            <a:headEnd/>
            <a:tailEnd/>
          </a:ln>
        </p:spPr>
        <p:txBody>
          <a:bodyPr/>
          <a:lstStyle/>
          <a:p>
            <a:endParaRPr lang="en-US"/>
          </a:p>
        </p:txBody>
      </p:sp>
      <p:sp>
        <p:nvSpPr>
          <p:cNvPr id="15367" name="Rectangle 5"/>
          <p:cNvSpPr>
            <a:spLocks noChangeArrowheads="1"/>
          </p:cNvSpPr>
          <p:nvPr/>
        </p:nvSpPr>
        <p:spPr bwMode="auto">
          <a:xfrm>
            <a:off x="381000" y="1066800"/>
            <a:ext cx="8458200" cy="2667000"/>
          </a:xfrm>
          <a:prstGeom prst="rect">
            <a:avLst/>
          </a:prstGeom>
          <a:noFill/>
          <a:ln w="9525">
            <a:noFill/>
            <a:miter lim="800000"/>
            <a:headEnd/>
            <a:tailEnd/>
          </a:ln>
        </p:spPr>
        <p:txBody>
          <a:bodyPr/>
          <a:lstStyle/>
          <a:p>
            <a:pPr>
              <a:spcBef>
                <a:spcPct val="20000"/>
              </a:spcBef>
              <a:buFont typeface="Wingdings" pitchFamily="2" charset="2"/>
              <a:buNone/>
            </a:pPr>
            <a:r>
              <a:rPr lang="en-US" sz="2000">
                <a:solidFill>
                  <a:srgbClr val="0033CC"/>
                </a:solidFill>
                <a:latin typeface="Comic Sans MS" pitchFamily="66" charset="0"/>
              </a:rPr>
              <a:t>Kedua grammar di bawah adalah contoh grammar yang dimaksud :</a:t>
            </a:r>
          </a:p>
          <a:p>
            <a:pPr>
              <a:spcBef>
                <a:spcPct val="20000"/>
              </a:spcBef>
              <a:buFont typeface="Wingdings" pitchFamily="2" charset="2"/>
              <a:buNone/>
            </a:pPr>
            <a:endParaRPr lang="en-US" sz="2000">
              <a:solidFill>
                <a:srgbClr val="0033CC"/>
              </a:solidFill>
              <a:latin typeface="Comic Sans MS" pitchFamily="66" charset="0"/>
            </a:endParaRPr>
          </a:p>
          <a:p>
            <a:pPr>
              <a:spcBef>
                <a:spcPct val="20000"/>
              </a:spcBef>
              <a:buFont typeface="Wingdings" pitchFamily="2" charset="2"/>
              <a:buNone/>
            </a:pPr>
            <a:r>
              <a:rPr lang="en-US" sz="2000" b="1">
                <a:solidFill>
                  <a:srgbClr val="0033CC"/>
                </a:solidFill>
                <a:latin typeface="Comic Sans MS" pitchFamily="66" charset="0"/>
                <a:cs typeface="Lucida Sans Unicode" pitchFamily="34" charset="0"/>
                <a:sym typeface="Wingdings" pitchFamily="2" charset="2"/>
              </a:rPr>
              <a:t>	S    A B  |  a		S    A</a:t>
            </a:r>
          </a:p>
          <a:p>
            <a:pPr>
              <a:spcBef>
                <a:spcPct val="20000"/>
              </a:spcBef>
              <a:buFont typeface="Wingdings" pitchFamily="2" charset="2"/>
              <a:buNone/>
            </a:pPr>
            <a:r>
              <a:rPr lang="en-US" sz="2000" b="1">
                <a:solidFill>
                  <a:srgbClr val="0033CC"/>
                </a:solidFill>
                <a:latin typeface="Comic Sans MS" pitchFamily="66" charset="0"/>
                <a:cs typeface="Lucida Sans Unicode" pitchFamily="34" charset="0"/>
                <a:sym typeface="Wingdings" pitchFamily="2" charset="2"/>
              </a:rPr>
              <a:t>	A   a			A    B</a:t>
            </a:r>
          </a:p>
          <a:p>
            <a:pPr>
              <a:spcBef>
                <a:spcPct val="20000"/>
              </a:spcBef>
              <a:buFont typeface="Wingdings" pitchFamily="2" charset="2"/>
              <a:buNone/>
            </a:pPr>
            <a:r>
              <a:rPr lang="en-US" sz="2000" b="1">
                <a:solidFill>
                  <a:srgbClr val="0033CC"/>
                </a:solidFill>
                <a:latin typeface="Comic Sans MS" pitchFamily="66" charset="0"/>
                <a:cs typeface="Lucida Sans Unicode" pitchFamily="34" charset="0"/>
                <a:sym typeface="Wingdings" pitchFamily="2" charset="2"/>
              </a:rPr>
              <a:t>					B    C</a:t>
            </a:r>
          </a:p>
          <a:p>
            <a:pPr>
              <a:spcBef>
                <a:spcPct val="20000"/>
              </a:spcBef>
              <a:buFont typeface="Wingdings" pitchFamily="2" charset="2"/>
              <a:buNone/>
            </a:pPr>
            <a:r>
              <a:rPr lang="en-US" sz="2000" b="1">
                <a:solidFill>
                  <a:srgbClr val="0033CC"/>
                </a:solidFill>
                <a:latin typeface="Comic Sans MS" pitchFamily="66" charset="0"/>
                <a:cs typeface="Lucida Sans Unicode" pitchFamily="34" charset="0"/>
                <a:sym typeface="Wingdings" pitchFamily="2" charset="2"/>
              </a:rPr>
              <a:t>					C    D</a:t>
            </a:r>
          </a:p>
          <a:p>
            <a:pPr>
              <a:spcBef>
                <a:spcPct val="20000"/>
              </a:spcBef>
              <a:buFont typeface="Wingdings" pitchFamily="2" charset="2"/>
              <a:buNone/>
            </a:pPr>
            <a:r>
              <a:rPr lang="en-US" sz="2000" b="1">
                <a:solidFill>
                  <a:srgbClr val="0033CC"/>
                </a:solidFill>
                <a:latin typeface="Comic Sans MS" pitchFamily="66" charset="0"/>
                <a:cs typeface="Lucida Sans Unicode" pitchFamily="34" charset="0"/>
                <a:sym typeface="Wingdings" pitchFamily="2" charset="2"/>
              </a:rPr>
              <a:t>					D   a  |  A</a:t>
            </a:r>
          </a:p>
        </p:txBody>
      </p:sp>
      <p:sp>
        <p:nvSpPr>
          <p:cNvPr id="15368" name="Rectangle 6"/>
          <p:cNvSpPr>
            <a:spLocks noChangeArrowheads="1"/>
          </p:cNvSpPr>
          <p:nvPr/>
        </p:nvSpPr>
        <p:spPr bwMode="auto">
          <a:xfrm>
            <a:off x="457200" y="4114800"/>
            <a:ext cx="8077200" cy="1600200"/>
          </a:xfrm>
          <a:prstGeom prst="rect">
            <a:avLst/>
          </a:prstGeom>
          <a:noFill/>
          <a:ln w="9525">
            <a:noFill/>
            <a:miter lim="800000"/>
            <a:headEnd/>
            <a:tailEnd/>
          </a:ln>
        </p:spPr>
        <p:txBody>
          <a:bodyPr/>
          <a:lstStyle/>
          <a:p>
            <a:pPr marL="457200" indent="-457200">
              <a:spcBef>
                <a:spcPct val="20000"/>
              </a:spcBef>
              <a:buFont typeface="Wingdings" pitchFamily="2" charset="2"/>
              <a:buNone/>
            </a:pPr>
            <a:r>
              <a:rPr lang="en-US" sz="2000">
                <a:solidFill>
                  <a:srgbClr val="008000"/>
                </a:solidFill>
                <a:latin typeface="Comic Sans MS" pitchFamily="66" charset="0"/>
              </a:rPr>
              <a:t>Metode-metode penyederhanaan yang dapat dilakukan antara lain :</a:t>
            </a:r>
          </a:p>
          <a:p>
            <a:pPr marL="457200" indent="-457200">
              <a:spcBef>
                <a:spcPct val="20000"/>
              </a:spcBef>
              <a:buFont typeface="Wingdings" pitchFamily="2" charset="2"/>
              <a:buAutoNum type="arabicPeriod"/>
            </a:pPr>
            <a:r>
              <a:rPr lang="en-US" sz="2000" b="1">
                <a:solidFill>
                  <a:srgbClr val="008000"/>
                </a:solidFill>
                <a:latin typeface="Comic Sans MS" pitchFamily="66" charset="0"/>
              </a:rPr>
              <a:t>Useless Production</a:t>
            </a:r>
          </a:p>
          <a:p>
            <a:pPr marL="457200" indent="-457200">
              <a:spcBef>
                <a:spcPct val="20000"/>
              </a:spcBef>
              <a:buFont typeface="Wingdings" pitchFamily="2" charset="2"/>
              <a:buAutoNum type="arabicPeriod"/>
            </a:pPr>
            <a:r>
              <a:rPr lang="en-US" sz="2000" b="1">
                <a:solidFill>
                  <a:srgbClr val="008000"/>
                </a:solidFill>
                <a:latin typeface="Comic Sans MS" pitchFamily="66" charset="0"/>
                <a:cs typeface="Lucida Sans Unicode" pitchFamily="34" charset="0"/>
                <a:sym typeface="Wingdings" pitchFamily="2" charset="2"/>
              </a:rPr>
              <a:t>Unit Production</a:t>
            </a:r>
          </a:p>
          <a:p>
            <a:pPr marL="457200" indent="-457200">
              <a:spcBef>
                <a:spcPct val="20000"/>
              </a:spcBef>
              <a:buFont typeface="Wingdings" pitchFamily="2" charset="2"/>
              <a:buAutoNum type="arabicPeriod"/>
            </a:pPr>
            <a:r>
              <a:rPr lang="en-US" sz="2000" b="1">
                <a:solidFill>
                  <a:srgbClr val="008000"/>
                </a:solidFill>
                <a:latin typeface="Comic Sans MS" pitchFamily="66" charset="0"/>
                <a:cs typeface="Lucida Sans Unicode" pitchFamily="34" charset="0"/>
                <a:sym typeface="Symbol" pitchFamily="18" charset="2"/>
              </a:rPr>
              <a:t>  Production</a:t>
            </a:r>
            <a:endParaRPr lang="en-US" sz="2000" b="1">
              <a:solidFill>
                <a:srgbClr val="008000"/>
              </a:solidFill>
              <a:latin typeface="Comic Sans MS" pitchFamily="66" charset="0"/>
              <a:cs typeface="Lucida Sans Unicode" pitchFamily="34" charset="0"/>
              <a:sym typeface="Wingdings" pitchFamily="2" charset="2"/>
            </a:endParaRPr>
          </a:p>
        </p:txBody>
      </p:sp>
    </p:spTree>
  </p:cSld>
  <p:clrMapOvr>
    <a:masterClrMapping/>
  </p:clrMapOvr>
  <p:transition advTm="8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r>
              <a:rPr lang="en-US" smtClean="0"/>
              <a:t>Pertemuan VI</a:t>
            </a:r>
          </a:p>
        </p:txBody>
      </p:sp>
      <p:sp>
        <p:nvSpPr>
          <p:cNvPr id="16387" name="Footer Placeholder 4"/>
          <p:cNvSpPr>
            <a:spLocks noGrp="1"/>
          </p:cNvSpPr>
          <p:nvPr>
            <p:ph type="ftr" sz="quarter" idx="11"/>
          </p:nvPr>
        </p:nvSpPr>
        <p:spPr>
          <a:noFill/>
        </p:spPr>
        <p:txBody>
          <a:bodyPr/>
          <a:lstStyle/>
          <a:p>
            <a:r>
              <a:rPr lang="en-US" smtClean="0"/>
              <a:t>Informatika ITS</a:t>
            </a:r>
          </a:p>
        </p:txBody>
      </p:sp>
      <p:sp>
        <p:nvSpPr>
          <p:cNvPr id="16388" name="Slide Number Placeholder 5"/>
          <p:cNvSpPr>
            <a:spLocks noGrp="1"/>
          </p:cNvSpPr>
          <p:nvPr>
            <p:ph type="sldNum" sz="quarter" idx="12"/>
          </p:nvPr>
        </p:nvSpPr>
        <p:spPr>
          <a:noFill/>
        </p:spPr>
        <p:txBody>
          <a:bodyPr/>
          <a:lstStyle/>
          <a:p>
            <a:fld id="{7928DC5E-71B0-441B-A1C2-E31EAE197E51}" type="slidenum">
              <a:rPr lang="en-US" smtClean="0"/>
              <a:pPr/>
              <a:t>12</a:t>
            </a:fld>
            <a:endParaRPr lang="en-US" smtClean="0"/>
          </a:p>
        </p:txBody>
      </p:sp>
      <p:sp>
        <p:nvSpPr>
          <p:cNvPr id="16389" name="Rectangle 2"/>
          <p:cNvSpPr>
            <a:spLocks noGrp="1" noChangeArrowheads="1"/>
          </p:cNvSpPr>
          <p:nvPr>
            <p:ph type="title"/>
          </p:nvPr>
        </p:nvSpPr>
        <p:spPr>
          <a:xfrm>
            <a:off x="228600" y="0"/>
            <a:ext cx="8686800" cy="609600"/>
          </a:xfrm>
        </p:spPr>
        <p:txBody>
          <a:bodyPr/>
          <a:lstStyle/>
          <a:p>
            <a:pPr algn="l" eaLnBrk="1" hangingPunct="1"/>
            <a:r>
              <a:rPr lang="en-US" sz="3600" b="1" smtClean="0">
                <a:latin typeface="Comic Sans MS" pitchFamily="66" charset="0"/>
              </a:rPr>
              <a:t>PENYEDERHANAAN CFL  </a:t>
            </a:r>
            <a:r>
              <a:rPr lang="en-US" sz="2000" b="1" smtClean="0">
                <a:solidFill>
                  <a:schemeClr val="bg2"/>
                </a:solidFill>
                <a:latin typeface="Comic Sans MS" pitchFamily="66" charset="0"/>
              </a:rPr>
              <a:t>(3)</a:t>
            </a:r>
          </a:p>
        </p:txBody>
      </p:sp>
      <p:sp>
        <p:nvSpPr>
          <p:cNvPr id="16390" name="Rectangle 3"/>
          <p:cNvSpPr>
            <a:spLocks noGrp="1" noChangeArrowheads="1"/>
          </p:cNvSpPr>
          <p:nvPr>
            <p:ph type="body" idx="1"/>
          </p:nvPr>
        </p:nvSpPr>
        <p:spPr>
          <a:xfrm>
            <a:off x="228600" y="914400"/>
            <a:ext cx="8763000" cy="1143000"/>
          </a:xfrm>
        </p:spPr>
        <p:txBody>
          <a:bodyPr/>
          <a:lstStyle/>
          <a:p>
            <a:pPr marL="395288" indent="-395288" eaLnBrk="1" hangingPunct="1">
              <a:lnSpc>
                <a:spcPct val="90000"/>
              </a:lnSpc>
              <a:buFont typeface="Wingdings" pitchFamily="2" charset="2"/>
              <a:buNone/>
            </a:pPr>
            <a:r>
              <a:rPr lang="en-US" sz="1600" b="1" smtClean="0">
                <a:solidFill>
                  <a:srgbClr val="FF0000"/>
                </a:solidFill>
                <a:latin typeface="Comic Sans MS" pitchFamily="66" charset="0"/>
              </a:rPr>
              <a:t>Useless Production adalah :</a:t>
            </a:r>
          </a:p>
          <a:p>
            <a:pPr marL="395288" indent="-395288" eaLnBrk="1" hangingPunct="1">
              <a:lnSpc>
                <a:spcPct val="90000"/>
              </a:lnSpc>
              <a:buFont typeface="Wingdings" pitchFamily="2" charset="2"/>
              <a:buAutoNum type="arabicPeriod"/>
            </a:pPr>
            <a:r>
              <a:rPr lang="en-US" sz="1600" b="1" smtClean="0">
                <a:solidFill>
                  <a:srgbClr val="FF0000"/>
                </a:solidFill>
                <a:latin typeface="Comic Sans MS" pitchFamily="66" charset="0"/>
              </a:rPr>
              <a:t>Production dimana terdapat non-terminal yang tidak dapat dirubah menjadi rangkaian terminal;</a:t>
            </a:r>
          </a:p>
          <a:p>
            <a:pPr marL="395288" indent="-395288" eaLnBrk="1" hangingPunct="1">
              <a:lnSpc>
                <a:spcPct val="90000"/>
              </a:lnSpc>
              <a:buFont typeface="Wingdings" pitchFamily="2" charset="2"/>
              <a:buAutoNum type="arabicPeriod"/>
            </a:pPr>
            <a:r>
              <a:rPr lang="en-US" sz="1600" b="1" smtClean="0">
                <a:solidFill>
                  <a:srgbClr val="FF0000"/>
                </a:solidFill>
                <a:latin typeface="Comic Sans MS" pitchFamily="66" charset="0"/>
              </a:rPr>
              <a:t>Production yang tidak akan pernah tercapai melalui penurunan apapun;</a:t>
            </a:r>
          </a:p>
        </p:txBody>
      </p:sp>
      <p:sp>
        <p:nvSpPr>
          <p:cNvPr id="16391" name="Line 4"/>
          <p:cNvSpPr>
            <a:spLocks noChangeShapeType="1"/>
          </p:cNvSpPr>
          <p:nvPr/>
        </p:nvSpPr>
        <p:spPr bwMode="auto">
          <a:xfrm>
            <a:off x="304800" y="609600"/>
            <a:ext cx="8610600" cy="0"/>
          </a:xfrm>
          <a:prstGeom prst="line">
            <a:avLst/>
          </a:prstGeom>
          <a:noFill/>
          <a:ln w="57150">
            <a:solidFill>
              <a:schemeClr val="bg2"/>
            </a:solidFill>
            <a:round/>
            <a:headEnd/>
            <a:tailEnd/>
          </a:ln>
        </p:spPr>
        <p:txBody>
          <a:bodyPr/>
          <a:lstStyle/>
          <a:p>
            <a:endParaRPr lang="en-US"/>
          </a:p>
        </p:txBody>
      </p:sp>
      <p:sp>
        <p:nvSpPr>
          <p:cNvPr id="16392" name="Rectangle 5"/>
          <p:cNvSpPr>
            <a:spLocks noChangeArrowheads="1"/>
          </p:cNvSpPr>
          <p:nvPr/>
        </p:nvSpPr>
        <p:spPr bwMode="auto">
          <a:xfrm>
            <a:off x="381000" y="2438400"/>
            <a:ext cx="8458200" cy="1219200"/>
          </a:xfrm>
          <a:prstGeom prst="rect">
            <a:avLst/>
          </a:prstGeom>
          <a:noFill/>
          <a:ln w="9525">
            <a:noFill/>
            <a:miter lim="800000"/>
            <a:headEnd/>
            <a:tailEnd/>
          </a:ln>
        </p:spPr>
        <p:txBody>
          <a:bodyPr/>
          <a:lstStyle/>
          <a:p>
            <a:pPr>
              <a:spcBef>
                <a:spcPct val="20000"/>
              </a:spcBef>
              <a:buFont typeface="Wingdings" pitchFamily="2" charset="2"/>
              <a:buNone/>
            </a:pPr>
            <a:r>
              <a:rPr lang="en-US" b="1">
                <a:solidFill>
                  <a:schemeClr val="bg2"/>
                </a:solidFill>
                <a:latin typeface="Comic Sans MS" pitchFamily="66" charset="0"/>
              </a:rPr>
              <a:t>contoh :		</a:t>
            </a:r>
            <a:r>
              <a:rPr lang="en-US" b="1">
                <a:latin typeface="Comic Sans MS" pitchFamily="66" charset="0"/>
                <a:cs typeface="Lucida Sans Unicode" pitchFamily="34" charset="0"/>
                <a:sym typeface="Wingdings" pitchFamily="2" charset="2"/>
              </a:rPr>
              <a:t>S    a S a  |  A b d  |  B d e</a:t>
            </a:r>
          </a:p>
          <a:p>
            <a:pPr>
              <a:spcBef>
                <a:spcPct val="20000"/>
              </a:spcBef>
              <a:buFont typeface="Wingdings" pitchFamily="2" charset="2"/>
              <a:buNone/>
            </a:pPr>
            <a:r>
              <a:rPr lang="en-US" b="1">
                <a:latin typeface="Comic Sans MS" pitchFamily="66" charset="0"/>
                <a:cs typeface="Lucida Sans Unicode" pitchFamily="34" charset="0"/>
                <a:sym typeface="Wingdings" pitchFamily="2" charset="2"/>
              </a:rPr>
              <a:t>		A   A d a</a:t>
            </a:r>
          </a:p>
          <a:p>
            <a:pPr>
              <a:spcBef>
                <a:spcPct val="20000"/>
              </a:spcBef>
              <a:buFont typeface="Wingdings" pitchFamily="2" charset="2"/>
              <a:buNone/>
            </a:pPr>
            <a:r>
              <a:rPr lang="en-US" b="1">
                <a:latin typeface="Comic Sans MS" pitchFamily="66" charset="0"/>
                <a:cs typeface="Lucida Sans Unicode" pitchFamily="34" charset="0"/>
                <a:sym typeface="Wingdings" pitchFamily="2" charset="2"/>
              </a:rPr>
              <a:t>		B    B B B  |  a</a:t>
            </a:r>
          </a:p>
          <a:p>
            <a:pPr>
              <a:spcBef>
                <a:spcPct val="20000"/>
              </a:spcBef>
              <a:buFont typeface="Wingdings" pitchFamily="2" charset="2"/>
              <a:buNone/>
            </a:pPr>
            <a:r>
              <a:rPr lang="en-US" b="1">
                <a:latin typeface="Comic Sans MS" pitchFamily="66" charset="0"/>
                <a:cs typeface="Lucida Sans Unicode" pitchFamily="34" charset="0"/>
                <a:sym typeface="Wingdings" pitchFamily="2" charset="2"/>
              </a:rPr>
              <a:t>		C    c </a:t>
            </a:r>
          </a:p>
        </p:txBody>
      </p:sp>
      <p:sp>
        <p:nvSpPr>
          <p:cNvPr id="16393" name="Rectangle 6"/>
          <p:cNvSpPr>
            <a:spLocks noChangeArrowheads="1"/>
          </p:cNvSpPr>
          <p:nvPr/>
        </p:nvSpPr>
        <p:spPr bwMode="auto">
          <a:xfrm>
            <a:off x="381000" y="3810000"/>
            <a:ext cx="8305800" cy="1143000"/>
          </a:xfrm>
          <a:prstGeom prst="rect">
            <a:avLst/>
          </a:prstGeom>
          <a:noFill/>
          <a:ln w="9525">
            <a:noFill/>
            <a:miter lim="800000"/>
            <a:headEnd/>
            <a:tailEnd/>
          </a:ln>
        </p:spPr>
        <p:txBody>
          <a:bodyPr/>
          <a:lstStyle/>
          <a:p>
            <a:pPr marL="282575" indent="-282575">
              <a:spcBef>
                <a:spcPct val="20000"/>
              </a:spcBef>
              <a:buFont typeface="Wingdings" pitchFamily="2" charset="2"/>
              <a:buChar char="§"/>
            </a:pPr>
            <a:r>
              <a:rPr lang="en-US" b="1">
                <a:latin typeface="Comic Sans MS" pitchFamily="66" charset="0"/>
              </a:rPr>
              <a:t>Non-terminal A tidak dapat dirubah menjadi bentuk terminal seluruhnya, sehingga production  </a:t>
            </a:r>
            <a:r>
              <a:rPr lang="en-US" b="1">
                <a:latin typeface="Comic Sans MS" pitchFamily="66" charset="0"/>
                <a:cs typeface="Lucida Sans Unicode" pitchFamily="34" charset="0"/>
                <a:sym typeface="Wingdings" pitchFamily="2" charset="2"/>
              </a:rPr>
              <a:t>A   A d a  dan  S    A b d  dapat di-eliminasi</a:t>
            </a:r>
            <a:r>
              <a:rPr lang="en-US" b="1">
                <a:latin typeface="Comic Sans MS" pitchFamily="66" charset="0"/>
              </a:rPr>
              <a:t>;</a:t>
            </a:r>
            <a:endParaRPr lang="en-US" b="1">
              <a:latin typeface="Comic Sans MS" pitchFamily="66" charset="0"/>
              <a:cs typeface="Lucida Sans Unicode" pitchFamily="34" charset="0"/>
              <a:sym typeface="Wingdings" pitchFamily="2" charset="2"/>
            </a:endParaRPr>
          </a:p>
          <a:p>
            <a:pPr marL="282575" indent="-282575">
              <a:spcBef>
                <a:spcPct val="20000"/>
              </a:spcBef>
              <a:buFont typeface="Wingdings" pitchFamily="2" charset="2"/>
              <a:buChar char="§"/>
            </a:pPr>
            <a:r>
              <a:rPr lang="en-US" b="1">
                <a:latin typeface="Comic Sans MS" pitchFamily="66" charset="0"/>
                <a:cs typeface="Lucida Sans Unicode" pitchFamily="34" charset="0"/>
                <a:sym typeface="Wingdings" pitchFamily="2" charset="2"/>
              </a:rPr>
              <a:t>Production  C    c  tidak akan pernah terpakai oleh proses derivasi apapun dan kapanpun, sehingga dapat di-eliminasi;</a:t>
            </a:r>
          </a:p>
        </p:txBody>
      </p:sp>
      <p:sp>
        <p:nvSpPr>
          <p:cNvPr id="16394" name="Rectangle 7"/>
          <p:cNvSpPr>
            <a:spLocks noChangeArrowheads="1"/>
          </p:cNvSpPr>
          <p:nvPr/>
        </p:nvSpPr>
        <p:spPr bwMode="auto">
          <a:xfrm>
            <a:off x="381000" y="5105400"/>
            <a:ext cx="8458200" cy="914400"/>
          </a:xfrm>
          <a:prstGeom prst="rect">
            <a:avLst/>
          </a:prstGeom>
          <a:noFill/>
          <a:ln w="9525">
            <a:noFill/>
            <a:miter lim="800000"/>
            <a:headEnd/>
            <a:tailEnd/>
          </a:ln>
        </p:spPr>
        <p:txBody>
          <a:bodyPr/>
          <a:lstStyle/>
          <a:p>
            <a:pPr>
              <a:spcBef>
                <a:spcPct val="20000"/>
              </a:spcBef>
              <a:buFont typeface="Wingdings" pitchFamily="2" charset="2"/>
              <a:buNone/>
            </a:pPr>
            <a:r>
              <a:rPr lang="en-US" b="1">
                <a:latin typeface="Comic Sans MS" pitchFamily="66" charset="0"/>
              </a:rPr>
              <a:t>Maka grammar di atas akan menjadi lebih sederhana :</a:t>
            </a:r>
            <a:r>
              <a:rPr lang="en-US" b="1">
                <a:solidFill>
                  <a:schemeClr val="bg2"/>
                </a:solidFill>
                <a:latin typeface="Comic Sans MS" pitchFamily="66" charset="0"/>
              </a:rPr>
              <a:t>	</a:t>
            </a:r>
          </a:p>
          <a:p>
            <a:pPr>
              <a:spcBef>
                <a:spcPct val="20000"/>
              </a:spcBef>
              <a:buFont typeface="Wingdings" pitchFamily="2" charset="2"/>
              <a:buNone/>
            </a:pPr>
            <a:r>
              <a:rPr lang="en-US" b="1">
                <a:latin typeface="Comic Sans MS" pitchFamily="66" charset="0"/>
                <a:cs typeface="Lucida Sans Unicode" pitchFamily="34" charset="0"/>
                <a:sym typeface="Wingdings" pitchFamily="2" charset="2"/>
              </a:rPr>
              <a:t>		S    a S a  |  B d e</a:t>
            </a:r>
          </a:p>
          <a:p>
            <a:pPr>
              <a:spcBef>
                <a:spcPct val="20000"/>
              </a:spcBef>
              <a:buFont typeface="Wingdings" pitchFamily="2" charset="2"/>
              <a:buNone/>
            </a:pPr>
            <a:r>
              <a:rPr lang="en-US" b="1">
                <a:latin typeface="Comic Sans MS" pitchFamily="66" charset="0"/>
                <a:cs typeface="Lucida Sans Unicode" pitchFamily="34" charset="0"/>
                <a:sym typeface="Wingdings" pitchFamily="2" charset="2"/>
              </a:rPr>
              <a:t>		B    B B B  |  a</a:t>
            </a:r>
          </a:p>
        </p:txBody>
      </p:sp>
      <p:sp>
        <p:nvSpPr>
          <p:cNvPr id="16395" name="AutoShape 8">
            <a:hlinkClick r:id="rId2" action="ppaction://hlinksldjump" highlightClick="1"/>
          </p:cNvPr>
          <p:cNvSpPr>
            <a:spLocks noChangeArrowheads="1"/>
          </p:cNvSpPr>
          <p:nvPr/>
        </p:nvSpPr>
        <p:spPr bwMode="auto">
          <a:xfrm>
            <a:off x="8610600" y="228600"/>
            <a:ext cx="304800" cy="228600"/>
          </a:xfrm>
          <a:prstGeom prst="actionButtonBackPrevious">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122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r>
              <a:rPr lang="en-US" smtClean="0"/>
              <a:t>Pertemuan VI</a:t>
            </a:r>
          </a:p>
        </p:txBody>
      </p:sp>
      <p:sp>
        <p:nvSpPr>
          <p:cNvPr id="17411" name="Footer Placeholder 4"/>
          <p:cNvSpPr>
            <a:spLocks noGrp="1"/>
          </p:cNvSpPr>
          <p:nvPr>
            <p:ph type="ftr" sz="quarter" idx="11"/>
          </p:nvPr>
        </p:nvSpPr>
        <p:spPr>
          <a:noFill/>
        </p:spPr>
        <p:txBody>
          <a:bodyPr/>
          <a:lstStyle/>
          <a:p>
            <a:r>
              <a:rPr lang="en-US" smtClean="0"/>
              <a:t>Informatika ITS</a:t>
            </a:r>
          </a:p>
        </p:txBody>
      </p:sp>
      <p:sp>
        <p:nvSpPr>
          <p:cNvPr id="17412" name="Slide Number Placeholder 5"/>
          <p:cNvSpPr>
            <a:spLocks noGrp="1"/>
          </p:cNvSpPr>
          <p:nvPr>
            <p:ph type="sldNum" sz="quarter" idx="12"/>
          </p:nvPr>
        </p:nvSpPr>
        <p:spPr>
          <a:noFill/>
        </p:spPr>
        <p:txBody>
          <a:bodyPr/>
          <a:lstStyle/>
          <a:p>
            <a:fld id="{2A1F1A83-E6DB-4C90-9E8A-06484DD9E519}" type="slidenum">
              <a:rPr lang="en-US" smtClean="0"/>
              <a:pPr/>
              <a:t>13</a:t>
            </a:fld>
            <a:endParaRPr lang="en-US" smtClean="0"/>
          </a:p>
        </p:txBody>
      </p:sp>
      <p:sp>
        <p:nvSpPr>
          <p:cNvPr id="17413" name="Rectangle 2"/>
          <p:cNvSpPr>
            <a:spLocks noGrp="1" noChangeArrowheads="1"/>
          </p:cNvSpPr>
          <p:nvPr>
            <p:ph type="title"/>
          </p:nvPr>
        </p:nvSpPr>
        <p:spPr>
          <a:xfrm>
            <a:off x="152400" y="0"/>
            <a:ext cx="8686800" cy="533400"/>
          </a:xfrm>
        </p:spPr>
        <p:txBody>
          <a:bodyPr/>
          <a:lstStyle/>
          <a:p>
            <a:pPr algn="l" eaLnBrk="1" hangingPunct="1"/>
            <a:r>
              <a:rPr lang="en-US" sz="3600" b="1" smtClean="0">
                <a:latin typeface="Comic Sans MS" pitchFamily="66" charset="0"/>
              </a:rPr>
              <a:t>PENYEDERHANAAN CFL  </a:t>
            </a:r>
            <a:r>
              <a:rPr lang="en-US" sz="2000" b="1" smtClean="0">
                <a:solidFill>
                  <a:schemeClr val="bg2"/>
                </a:solidFill>
                <a:latin typeface="Comic Sans MS" pitchFamily="66" charset="0"/>
              </a:rPr>
              <a:t>(4)</a:t>
            </a:r>
          </a:p>
        </p:txBody>
      </p:sp>
      <p:sp>
        <p:nvSpPr>
          <p:cNvPr id="17414" name="Rectangle 3"/>
          <p:cNvSpPr>
            <a:spLocks noGrp="1" noChangeArrowheads="1"/>
          </p:cNvSpPr>
          <p:nvPr>
            <p:ph type="body" idx="1"/>
          </p:nvPr>
        </p:nvSpPr>
        <p:spPr>
          <a:xfrm>
            <a:off x="228600" y="914400"/>
            <a:ext cx="8763000" cy="1676400"/>
          </a:xfrm>
        </p:spPr>
        <p:txBody>
          <a:bodyPr/>
          <a:lstStyle/>
          <a:p>
            <a:pPr marL="0" indent="0" eaLnBrk="1" hangingPunct="1">
              <a:lnSpc>
                <a:spcPct val="90000"/>
              </a:lnSpc>
              <a:buFont typeface="Wingdings" pitchFamily="2" charset="2"/>
              <a:buNone/>
            </a:pPr>
            <a:r>
              <a:rPr lang="en-US" sz="1600" b="1" smtClean="0">
                <a:solidFill>
                  <a:srgbClr val="FF0000"/>
                </a:solidFill>
                <a:latin typeface="Comic Sans MS" pitchFamily="66" charset="0"/>
              </a:rPr>
              <a:t>Unit Production adalah production berbentuk  </a:t>
            </a:r>
            <a:r>
              <a:rPr lang="en-US" sz="1600" b="1" smtClean="0">
                <a:latin typeface="Comic Sans MS" pitchFamily="66" charset="0"/>
                <a:sym typeface="Symbol" pitchFamily="18" charset="2"/>
              </a:rPr>
              <a:t></a:t>
            </a:r>
            <a:r>
              <a:rPr lang="en-US" sz="1600" b="1" baseline="-25000" smtClean="0">
                <a:latin typeface="Comic Sans MS" pitchFamily="66" charset="0"/>
                <a:sym typeface="Symbol" pitchFamily="18" charset="2"/>
              </a:rPr>
              <a:t>1</a:t>
            </a:r>
            <a:r>
              <a:rPr lang="en-US" sz="1600" b="1" smtClean="0">
                <a:latin typeface="Comic Sans MS" pitchFamily="66" charset="0"/>
                <a:sym typeface="Symbol" pitchFamily="18" charset="2"/>
              </a:rPr>
              <a:t> </a:t>
            </a:r>
            <a:r>
              <a:rPr lang="en-US" sz="1600" b="1" smtClean="0">
                <a:latin typeface="Comic Sans MS" pitchFamily="66" charset="0"/>
                <a:sym typeface="Wingdings" pitchFamily="2" charset="2"/>
              </a:rPr>
              <a:t>  </a:t>
            </a:r>
            <a:r>
              <a:rPr lang="en-US" sz="1600" b="1" smtClean="0">
                <a:latin typeface="Comic Sans MS" pitchFamily="66" charset="0"/>
                <a:sym typeface="Symbol" pitchFamily="18" charset="2"/>
              </a:rPr>
              <a:t></a:t>
            </a:r>
            <a:r>
              <a:rPr lang="en-US" sz="1600" b="1" baseline="-25000" smtClean="0">
                <a:latin typeface="Comic Sans MS" pitchFamily="66" charset="0"/>
                <a:sym typeface="Symbol" pitchFamily="18" charset="2"/>
              </a:rPr>
              <a:t>2</a:t>
            </a:r>
            <a:r>
              <a:rPr lang="en-US" sz="1600" b="1" smtClean="0">
                <a:solidFill>
                  <a:srgbClr val="FF0000"/>
                </a:solidFill>
                <a:latin typeface="Comic Sans MS" pitchFamily="66" charset="0"/>
                <a:sym typeface="Wingdings" pitchFamily="2" charset="2"/>
              </a:rPr>
              <a:t>  yang akan menyebabkan munculnya bentuk derivasi  </a:t>
            </a:r>
            <a:r>
              <a:rPr lang="en-US" sz="1600" b="1" smtClean="0">
                <a:latin typeface="Comic Sans MS" pitchFamily="66" charset="0"/>
                <a:sym typeface="Symbol" pitchFamily="18" charset="2"/>
              </a:rPr>
              <a:t></a:t>
            </a:r>
            <a:r>
              <a:rPr lang="en-US" sz="1600" b="1" baseline="-25000" smtClean="0">
                <a:latin typeface="Comic Sans MS" pitchFamily="66" charset="0"/>
                <a:sym typeface="Symbol" pitchFamily="18" charset="2"/>
              </a:rPr>
              <a:t>1</a:t>
            </a:r>
            <a:r>
              <a:rPr lang="en-US" sz="1600" b="1" smtClean="0">
                <a:latin typeface="Comic Sans MS" pitchFamily="66" charset="0"/>
                <a:sym typeface="Wingdings" pitchFamily="2" charset="2"/>
              </a:rPr>
              <a:t>  …   </a:t>
            </a:r>
            <a:r>
              <a:rPr lang="en-US" sz="1600" b="1" smtClean="0">
                <a:latin typeface="Comic Sans MS" pitchFamily="66" charset="0"/>
                <a:sym typeface="Symbol" pitchFamily="18" charset="2"/>
              </a:rPr>
              <a:t></a:t>
            </a:r>
            <a:r>
              <a:rPr lang="en-US" sz="1600" b="1" baseline="-25000" smtClean="0">
                <a:latin typeface="Comic Sans MS" pitchFamily="66" charset="0"/>
                <a:sym typeface="Symbol" pitchFamily="18" charset="2"/>
              </a:rPr>
              <a:t>2</a:t>
            </a:r>
            <a:r>
              <a:rPr lang="en-US" sz="1600" b="1" smtClean="0">
                <a:latin typeface="Comic Sans MS" pitchFamily="66" charset="0"/>
                <a:sym typeface="Wingdings" pitchFamily="2" charset="2"/>
              </a:rPr>
              <a:t>  …</a:t>
            </a:r>
          </a:p>
          <a:p>
            <a:pPr marL="0" indent="0" eaLnBrk="1" hangingPunct="1">
              <a:lnSpc>
                <a:spcPct val="90000"/>
              </a:lnSpc>
              <a:buFont typeface="Wingdings" pitchFamily="2" charset="2"/>
              <a:buNone/>
            </a:pPr>
            <a:endParaRPr lang="en-US" sz="1600" b="1" smtClean="0">
              <a:latin typeface="Comic Sans MS" pitchFamily="66" charset="0"/>
              <a:sym typeface="Wingdings" pitchFamily="2" charset="2"/>
            </a:endParaRPr>
          </a:p>
          <a:p>
            <a:pPr marL="0" indent="0" eaLnBrk="1" hangingPunct="1">
              <a:lnSpc>
                <a:spcPct val="90000"/>
              </a:lnSpc>
              <a:buFont typeface="Wingdings" pitchFamily="2" charset="2"/>
              <a:buNone/>
            </a:pPr>
            <a:r>
              <a:rPr lang="en-US" sz="1600" b="1" smtClean="0">
                <a:solidFill>
                  <a:srgbClr val="FF0000"/>
                </a:solidFill>
                <a:latin typeface="Comic Sans MS" pitchFamily="66" charset="0"/>
                <a:sym typeface="Wingdings" pitchFamily="2" charset="2"/>
              </a:rPr>
              <a:t>Maka modifikasi yang dapat dilakukan adalah :</a:t>
            </a:r>
          </a:p>
          <a:p>
            <a:pPr marL="0" indent="0" eaLnBrk="1" hangingPunct="1">
              <a:lnSpc>
                <a:spcPct val="90000"/>
              </a:lnSpc>
              <a:buFont typeface="Wingdings" pitchFamily="2" charset="2"/>
              <a:buNone/>
            </a:pPr>
            <a:r>
              <a:rPr lang="en-US" sz="1600" b="1" smtClean="0">
                <a:solidFill>
                  <a:srgbClr val="FF0000"/>
                </a:solidFill>
                <a:latin typeface="Comic Sans MS" pitchFamily="66" charset="0"/>
                <a:sym typeface="Wingdings" pitchFamily="2" charset="2"/>
              </a:rPr>
              <a:t>Jika terdapat	 </a:t>
            </a:r>
            <a:r>
              <a:rPr lang="en-US" sz="1600" b="1" smtClean="0">
                <a:latin typeface="Comic Sans MS" pitchFamily="66" charset="0"/>
                <a:sym typeface="Symbol" pitchFamily="18" charset="2"/>
              </a:rPr>
              <a:t></a:t>
            </a:r>
            <a:r>
              <a:rPr lang="en-US" sz="1600" b="1" baseline="-25000" smtClean="0">
                <a:latin typeface="Comic Sans MS" pitchFamily="66" charset="0"/>
                <a:sym typeface="Symbol" pitchFamily="18" charset="2"/>
              </a:rPr>
              <a:t>2</a:t>
            </a:r>
            <a:r>
              <a:rPr lang="en-US" sz="1600" b="1" smtClean="0">
                <a:latin typeface="Comic Sans MS" pitchFamily="66" charset="0"/>
                <a:sym typeface="Symbol" pitchFamily="18" charset="2"/>
              </a:rPr>
              <a:t> </a:t>
            </a:r>
            <a:r>
              <a:rPr lang="en-US" sz="1600" b="1" smtClean="0">
                <a:latin typeface="Comic Sans MS" pitchFamily="66" charset="0"/>
                <a:sym typeface="Wingdings" pitchFamily="2" charset="2"/>
              </a:rPr>
              <a:t>  S</a:t>
            </a:r>
            <a:r>
              <a:rPr lang="en-US" sz="1600" b="1" baseline="-25000" smtClean="0">
                <a:latin typeface="Comic Sans MS" pitchFamily="66" charset="0"/>
                <a:sym typeface="Wingdings" pitchFamily="2" charset="2"/>
              </a:rPr>
              <a:t>1</a:t>
            </a:r>
            <a:r>
              <a:rPr lang="en-US" sz="1600" b="1" smtClean="0">
                <a:latin typeface="Comic Sans MS" pitchFamily="66" charset="0"/>
                <a:sym typeface="Wingdings" pitchFamily="2" charset="2"/>
              </a:rPr>
              <a:t>  </a:t>
            </a:r>
            <a:r>
              <a:rPr lang="en-US" sz="1600" b="1" smtClean="0">
                <a:latin typeface="Comic Sans MS" pitchFamily="66" charset="0"/>
                <a:cs typeface="Lucida Sans Unicode" pitchFamily="34" charset="0"/>
                <a:sym typeface="Wingdings" pitchFamily="2" charset="2"/>
              </a:rPr>
              <a:t>|  S</a:t>
            </a:r>
            <a:r>
              <a:rPr lang="en-US" sz="1600" b="1" baseline="-25000" smtClean="0">
                <a:latin typeface="Comic Sans MS" pitchFamily="66" charset="0"/>
                <a:cs typeface="Lucida Sans Unicode" pitchFamily="34" charset="0"/>
                <a:sym typeface="Wingdings" pitchFamily="2" charset="2"/>
              </a:rPr>
              <a:t>2  </a:t>
            </a:r>
            <a:r>
              <a:rPr lang="en-US" sz="1600" b="1" smtClean="0">
                <a:latin typeface="Comic Sans MS" pitchFamily="66" charset="0"/>
                <a:cs typeface="Lucida Sans Unicode" pitchFamily="34" charset="0"/>
                <a:sym typeface="Wingdings" pitchFamily="2" charset="2"/>
              </a:rPr>
              <a:t>|  . . .</a:t>
            </a:r>
            <a:endParaRPr lang="en-US" sz="1600" b="1" smtClean="0">
              <a:solidFill>
                <a:srgbClr val="FF0000"/>
              </a:solidFill>
              <a:latin typeface="Comic Sans MS" pitchFamily="66" charset="0"/>
              <a:sym typeface="Wingdings" pitchFamily="2" charset="2"/>
            </a:endParaRPr>
          </a:p>
          <a:p>
            <a:pPr marL="0" indent="0" eaLnBrk="1" hangingPunct="1">
              <a:lnSpc>
                <a:spcPct val="90000"/>
              </a:lnSpc>
              <a:buFont typeface="Wingdings" pitchFamily="2" charset="2"/>
              <a:buNone/>
            </a:pPr>
            <a:r>
              <a:rPr lang="en-US" sz="1600" b="1" smtClean="0">
                <a:solidFill>
                  <a:srgbClr val="FF0000"/>
                </a:solidFill>
                <a:latin typeface="Comic Sans MS" pitchFamily="66" charset="0"/>
                <a:sym typeface="Wingdings" pitchFamily="2" charset="2"/>
              </a:rPr>
              <a:t>Ditambahkan	 </a:t>
            </a:r>
            <a:r>
              <a:rPr lang="en-US" sz="1600" b="1" smtClean="0">
                <a:latin typeface="Comic Sans MS" pitchFamily="66" charset="0"/>
                <a:sym typeface="Symbol" pitchFamily="18" charset="2"/>
              </a:rPr>
              <a:t></a:t>
            </a:r>
            <a:r>
              <a:rPr lang="en-US" sz="1600" b="1" baseline="-25000" smtClean="0">
                <a:latin typeface="Comic Sans MS" pitchFamily="66" charset="0"/>
                <a:sym typeface="Symbol" pitchFamily="18" charset="2"/>
              </a:rPr>
              <a:t>1</a:t>
            </a:r>
            <a:r>
              <a:rPr lang="en-US" sz="1600" b="1" smtClean="0">
                <a:latin typeface="Comic Sans MS" pitchFamily="66" charset="0"/>
                <a:sym typeface="Symbol" pitchFamily="18" charset="2"/>
              </a:rPr>
              <a:t> </a:t>
            </a:r>
            <a:r>
              <a:rPr lang="en-US" sz="1600" b="1" smtClean="0">
                <a:latin typeface="Comic Sans MS" pitchFamily="66" charset="0"/>
                <a:sym typeface="Wingdings" pitchFamily="2" charset="2"/>
              </a:rPr>
              <a:t>  S</a:t>
            </a:r>
            <a:r>
              <a:rPr lang="en-US" sz="1600" b="1" baseline="-25000" smtClean="0">
                <a:latin typeface="Comic Sans MS" pitchFamily="66" charset="0"/>
                <a:sym typeface="Wingdings" pitchFamily="2" charset="2"/>
              </a:rPr>
              <a:t>1</a:t>
            </a:r>
            <a:r>
              <a:rPr lang="en-US" sz="1600" b="1" smtClean="0">
                <a:latin typeface="Comic Sans MS" pitchFamily="66" charset="0"/>
                <a:sym typeface="Wingdings" pitchFamily="2" charset="2"/>
              </a:rPr>
              <a:t>  </a:t>
            </a:r>
            <a:r>
              <a:rPr lang="en-US" sz="1600" b="1" smtClean="0">
                <a:latin typeface="Comic Sans MS" pitchFamily="66" charset="0"/>
                <a:cs typeface="Lucida Sans Unicode" pitchFamily="34" charset="0"/>
                <a:sym typeface="Wingdings" pitchFamily="2" charset="2"/>
              </a:rPr>
              <a:t>|  S</a:t>
            </a:r>
            <a:r>
              <a:rPr lang="en-US" sz="1600" b="1" baseline="-25000" smtClean="0">
                <a:latin typeface="Comic Sans MS" pitchFamily="66" charset="0"/>
                <a:cs typeface="Lucida Sans Unicode" pitchFamily="34" charset="0"/>
                <a:sym typeface="Wingdings" pitchFamily="2" charset="2"/>
              </a:rPr>
              <a:t>2  </a:t>
            </a:r>
            <a:r>
              <a:rPr lang="en-US" sz="1600" b="1" smtClean="0">
                <a:latin typeface="Comic Sans MS" pitchFamily="66" charset="0"/>
                <a:cs typeface="Lucida Sans Unicode" pitchFamily="34" charset="0"/>
                <a:sym typeface="Wingdings" pitchFamily="2" charset="2"/>
              </a:rPr>
              <a:t>|  . . .</a:t>
            </a:r>
          </a:p>
        </p:txBody>
      </p:sp>
      <p:sp>
        <p:nvSpPr>
          <p:cNvPr id="17415" name="Line 4"/>
          <p:cNvSpPr>
            <a:spLocks noChangeShapeType="1"/>
          </p:cNvSpPr>
          <p:nvPr/>
        </p:nvSpPr>
        <p:spPr bwMode="auto">
          <a:xfrm>
            <a:off x="228600" y="609600"/>
            <a:ext cx="8610600" cy="0"/>
          </a:xfrm>
          <a:prstGeom prst="line">
            <a:avLst/>
          </a:prstGeom>
          <a:noFill/>
          <a:ln w="57150">
            <a:solidFill>
              <a:schemeClr val="bg2"/>
            </a:solidFill>
            <a:round/>
            <a:headEnd/>
            <a:tailEnd/>
          </a:ln>
        </p:spPr>
        <p:txBody>
          <a:bodyPr/>
          <a:lstStyle/>
          <a:p>
            <a:endParaRPr lang="en-US"/>
          </a:p>
        </p:txBody>
      </p:sp>
      <p:sp>
        <p:nvSpPr>
          <p:cNvPr id="17416" name="Rectangle 5"/>
          <p:cNvSpPr>
            <a:spLocks noChangeArrowheads="1"/>
          </p:cNvSpPr>
          <p:nvPr/>
        </p:nvSpPr>
        <p:spPr bwMode="auto">
          <a:xfrm>
            <a:off x="228600" y="3200400"/>
            <a:ext cx="2362200" cy="838200"/>
          </a:xfrm>
          <a:prstGeom prst="rect">
            <a:avLst/>
          </a:prstGeom>
          <a:noFill/>
          <a:ln w="9525">
            <a:noFill/>
            <a:miter lim="800000"/>
            <a:headEnd/>
            <a:tailEnd/>
          </a:ln>
        </p:spPr>
        <p:txBody>
          <a:bodyPr/>
          <a:lstStyle/>
          <a:p>
            <a:pPr>
              <a:spcBef>
                <a:spcPct val="20000"/>
              </a:spcBef>
              <a:buFont typeface="Wingdings" pitchFamily="2" charset="2"/>
              <a:buNone/>
            </a:pPr>
            <a:r>
              <a:rPr lang="en-US" sz="1400">
                <a:solidFill>
                  <a:srgbClr val="0033CC"/>
                </a:solidFill>
                <a:latin typeface="Lucida Sans Unicode" pitchFamily="34" charset="0"/>
              </a:rPr>
              <a:t>contoh :</a:t>
            </a:r>
            <a:r>
              <a:rPr lang="en-US" sz="1400">
                <a:solidFill>
                  <a:schemeClr val="bg2"/>
                </a:solidFill>
                <a:latin typeface="Lucida Sans Unicode" pitchFamily="34" charset="0"/>
              </a:rPr>
              <a:t>	 </a:t>
            </a:r>
            <a:r>
              <a:rPr lang="en-US" sz="1400" b="1">
                <a:latin typeface="Lucida Sans Unicode" pitchFamily="34" charset="0"/>
                <a:cs typeface="Lucida Sans Unicode" pitchFamily="34" charset="0"/>
                <a:sym typeface="Wingdings" pitchFamily="2" charset="2"/>
              </a:rPr>
              <a:t>S    A  |  b b</a:t>
            </a: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	 A    B  |  b</a:t>
            </a: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	 B    S  |  a</a:t>
            </a:r>
          </a:p>
        </p:txBody>
      </p:sp>
      <p:sp>
        <p:nvSpPr>
          <p:cNvPr id="17417" name="Rectangle 7"/>
          <p:cNvSpPr>
            <a:spLocks noChangeArrowheads="1"/>
          </p:cNvSpPr>
          <p:nvPr/>
        </p:nvSpPr>
        <p:spPr bwMode="auto">
          <a:xfrm>
            <a:off x="228600" y="4648200"/>
            <a:ext cx="1524000" cy="1066800"/>
          </a:xfrm>
          <a:prstGeom prst="rect">
            <a:avLst/>
          </a:prstGeom>
          <a:noFill/>
          <a:ln w="9525">
            <a:noFill/>
            <a:miter lim="800000"/>
            <a:headEnd/>
            <a:tailEnd/>
          </a:ln>
        </p:spPr>
        <p:txBody>
          <a:bodyPr/>
          <a:lstStyle/>
          <a:p>
            <a:pPr>
              <a:spcBef>
                <a:spcPct val="20000"/>
              </a:spcBef>
              <a:buFont typeface="Wingdings" pitchFamily="2" charset="2"/>
              <a:buNone/>
            </a:pPr>
            <a:r>
              <a:rPr lang="en-US" sz="1400">
                <a:latin typeface="Lucida Sans Unicode" pitchFamily="34" charset="0"/>
              </a:rPr>
              <a:t>Unit Production</a:t>
            </a:r>
            <a:endParaRPr lang="en-US" sz="1400">
              <a:solidFill>
                <a:schemeClr val="bg2"/>
              </a:solidFill>
              <a:latin typeface="Lucida Sans Unicode" pitchFamily="34" charset="0"/>
            </a:endParaRP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      S    A</a:t>
            </a: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      A    B</a:t>
            </a: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      B    S</a:t>
            </a:r>
          </a:p>
        </p:txBody>
      </p:sp>
      <p:sp>
        <p:nvSpPr>
          <p:cNvPr id="17418" name="Rectangle 8"/>
          <p:cNvSpPr>
            <a:spLocks noChangeArrowheads="1"/>
          </p:cNvSpPr>
          <p:nvPr/>
        </p:nvSpPr>
        <p:spPr bwMode="auto">
          <a:xfrm>
            <a:off x="1981200" y="4648200"/>
            <a:ext cx="1371600" cy="1066800"/>
          </a:xfrm>
          <a:prstGeom prst="rect">
            <a:avLst/>
          </a:prstGeom>
          <a:noFill/>
          <a:ln w="9525">
            <a:noFill/>
            <a:miter lim="800000"/>
            <a:headEnd/>
            <a:tailEnd/>
          </a:ln>
        </p:spPr>
        <p:txBody>
          <a:bodyPr/>
          <a:lstStyle/>
          <a:p>
            <a:pPr>
              <a:spcBef>
                <a:spcPct val="20000"/>
              </a:spcBef>
              <a:buFont typeface="Wingdings" pitchFamily="2" charset="2"/>
              <a:buNone/>
            </a:pPr>
            <a:r>
              <a:rPr lang="en-US" sz="1400">
                <a:latin typeface="Lucida Sans Unicode" pitchFamily="34" charset="0"/>
              </a:rPr>
              <a:t>Decent Folks</a:t>
            </a:r>
            <a:endParaRPr lang="en-US" sz="1400">
              <a:solidFill>
                <a:schemeClr val="bg2"/>
              </a:solidFill>
              <a:latin typeface="Lucida Sans Unicode" pitchFamily="34" charset="0"/>
            </a:endParaRP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    S    b b</a:t>
            </a: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    A    b</a:t>
            </a: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    B    a</a:t>
            </a:r>
          </a:p>
        </p:txBody>
      </p:sp>
      <p:sp>
        <p:nvSpPr>
          <p:cNvPr id="17419" name="Rectangle 9"/>
          <p:cNvSpPr>
            <a:spLocks noChangeArrowheads="1"/>
          </p:cNvSpPr>
          <p:nvPr/>
        </p:nvSpPr>
        <p:spPr bwMode="auto">
          <a:xfrm>
            <a:off x="3962400" y="3048000"/>
            <a:ext cx="4800600" cy="1828800"/>
          </a:xfrm>
          <a:prstGeom prst="rect">
            <a:avLst/>
          </a:prstGeom>
          <a:noFill/>
          <a:ln w="9525">
            <a:noFill/>
            <a:miter lim="800000"/>
            <a:headEnd/>
            <a:tailEnd/>
          </a:ln>
        </p:spPr>
        <p:txBody>
          <a:bodyPr/>
          <a:lstStyle/>
          <a:p>
            <a:pPr>
              <a:spcBef>
                <a:spcPct val="20000"/>
              </a:spcBef>
              <a:buFont typeface="Wingdings" pitchFamily="2" charset="2"/>
              <a:buNone/>
            </a:pPr>
            <a:r>
              <a:rPr lang="en-US" sz="1400">
                <a:latin typeface="Lucida Sans Unicode" pitchFamily="34" charset="0"/>
              </a:rPr>
              <a:t>Perubahan yang terjadi :</a:t>
            </a:r>
            <a:endParaRPr lang="en-US" sz="1400">
              <a:solidFill>
                <a:schemeClr val="bg2"/>
              </a:solidFill>
              <a:latin typeface="Lucida Sans Unicode" pitchFamily="34" charset="0"/>
            </a:endParaRP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S    A		membentuk	 S    b</a:t>
            </a: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S    A    B	membentuk	 S    a</a:t>
            </a: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A    B		membentuk	 A    a</a:t>
            </a: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A    B    S	membentuk	 A    bb</a:t>
            </a: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B    S		membentuk	 B    bb</a:t>
            </a: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B    S    A	membentuk	 B    b</a:t>
            </a:r>
          </a:p>
        </p:txBody>
      </p:sp>
      <p:sp>
        <p:nvSpPr>
          <p:cNvPr id="17420" name="Rectangle 10"/>
          <p:cNvSpPr>
            <a:spLocks noChangeArrowheads="1"/>
          </p:cNvSpPr>
          <p:nvPr/>
        </p:nvSpPr>
        <p:spPr bwMode="auto">
          <a:xfrm>
            <a:off x="5486400" y="5105400"/>
            <a:ext cx="2819400" cy="1066800"/>
          </a:xfrm>
          <a:prstGeom prst="rect">
            <a:avLst/>
          </a:prstGeom>
          <a:noFill/>
          <a:ln w="9525">
            <a:noFill/>
            <a:miter lim="800000"/>
            <a:headEnd/>
            <a:tailEnd/>
          </a:ln>
        </p:spPr>
        <p:txBody>
          <a:bodyPr/>
          <a:lstStyle/>
          <a:p>
            <a:pPr>
              <a:spcBef>
                <a:spcPct val="20000"/>
              </a:spcBef>
              <a:buFont typeface="Wingdings" pitchFamily="2" charset="2"/>
              <a:buNone/>
            </a:pPr>
            <a:r>
              <a:rPr lang="en-US" sz="1400">
                <a:latin typeface="Lucida Sans Unicode" pitchFamily="34" charset="0"/>
              </a:rPr>
              <a:t>Maka CFG yang baru adalah :</a:t>
            </a:r>
            <a:endParaRPr lang="en-US" sz="1400">
              <a:solidFill>
                <a:schemeClr val="bg2"/>
              </a:solidFill>
              <a:latin typeface="Lucida Sans Unicode" pitchFamily="34" charset="0"/>
            </a:endParaRP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    S    b b  |  b  |  a</a:t>
            </a: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    A    b  |  a  |  bb</a:t>
            </a:r>
          </a:p>
          <a:p>
            <a:pPr>
              <a:spcBef>
                <a:spcPct val="20000"/>
              </a:spcBef>
              <a:buFont typeface="Wingdings" pitchFamily="2" charset="2"/>
              <a:buNone/>
            </a:pPr>
            <a:r>
              <a:rPr lang="en-US" sz="1400" b="1">
                <a:latin typeface="Lucida Sans Unicode" pitchFamily="34" charset="0"/>
                <a:cs typeface="Lucida Sans Unicode" pitchFamily="34" charset="0"/>
                <a:sym typeface="Wingdings" pitchFamily="2" charset="2"/>
              </a:rPr>
              <a:t>    B    a  |  bb  |  b</a:t>
            </a:r>
          </a:p>
        </p:txBody>
      </p:sp>
      <p:sp>
        <p:nvSpPr>
          <p:cNvPr id="17421" name="AutoShape 11">
            <a:hlinkClick r:id="rId2" action="ppaction://hlinksldjump" highlightClick="1"/>
          </p:cNvPr>
          <p:cNvSpPr>
            <a:spLocks noChangeArrowheads="1"/>
          </p:cNvSpPr>
          <p:nvPr/>
        </p:nvSpPr>
        <p:spPr bwMode="auto">
          <a:xfrm>
            <a:off x="8534400" y="228600"/>
            <a:ext cx="304800" cy="228600"/>
          </a:xfrm>
          <a:prstGeom prst="actionButtonBackPrevious">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208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r>
              <a:rPr lang="en-US" smtClean="0"/>
              <a:t>Pertemuan VI</a:t>
            </a:r>
          </a:p>
        </p:txBody>
      </p:sp>
      <p:sp>
        <p:nvSpPr>
          <p:cNvPr id="18435" name="Footer Placeholder 4"/>
          <p:cNvSpPr>
            <a:spLocks noGrp="1"/>
          </p:cNvSpPr>
          <p:nvPr>
            <p:ph type="ftr" sz="quarter" idx="11"/>
          </p:nvPr>
        </p:nvSpPr>
        <p:spPr>
          <a:noFill/>
        </p:spPr>
        <p:txBody>
          <a:bodyPr/>
          <a:lstStyle/>
          <a:p>
            <a:r>
              <a:rPr lang="en-US" smtClean="0"/>
              <a:t>Informatika ITS</a:t>
            </a:r>
          </a:p>
        </p:txBody>
      </p:sp>
      <p:sp>
        <p:nvSpPr>
          <p:cNvPr id="18436" name="Slide Number Placeholder 5"/>
          <p:cNvSpPr>
            <a:spLocks noGrp="1"/>
          </p:cNvSpPr>
          <p:nvPr>
            <p:ph type="sldNum" sz="quarter" idx="12"/>
          </p:nvPr>
        </p:nvSpPr>
        <p:spPr>
          <a:noFill/>
        </p:spPr>
        <p:txBody>
          <a:bodyPr/>
          <a:lstStyle/>
          <a:p>
            <a:fld id="{CAAA60D3-FA4B-452E-B9FC-83138DC36F8C}" type="slidenum">
              <a:rPr lang="en-US" smtClean="0"/>
              <a:pPr/>
              <a:t>14</a:t>
            </a:fld>
            <a:endParaRPr lang="en-US" smtClean="0"/>
          </a:p>
        </p:txBody>
      </p:sp>
      <p:sp>
        <p:nvSpPr>
          <p:cNvPr id="18437" name="Rectangle 2"/>
          <p:cNvSpPr>
            <a:spLocks noGrp="1" noChangeArrowheads="1"/>
          </p:cNvSpPr>
          <p:nvPr>
            <p:ph type="title"/>
          </p:nvPr>
        </p:nvSpPr>
        <p:spPr>
          <a:xfrm>
            <a:off x="152400" y="76200"/>
            <a:ext cx="8686800" cy="457200"/>
          </a:xfrm>
        </p:spPr>
        <p:txBody>
          <a:bodyPr/>
          <a:lstStyle/>
          <a:p>
            <a:pPr algn="l" eaLnBrk="1" hangingPunct="1"/>
            <a:r>
              <a:rPr lang="en-US" sz="3600" b="1" smtClean="0">
                <a:latin typeface="Comic Sans MS" pitchFamily="66" charset="0"/>
              </a:rPr>
              <a:t>PENYEDERHANAAN CFL  </a:t>
            </a:r>
            <a:r>
              <a:rPr lang="en-US" sz="2000" b="1" smtClean="0">
                <a:solidFill>
                  <a:schemeClr val="bg2"/>
                </a:solidFill>
                <a:latin typeface="Comic Sans MS" pitchFamily="66" charset="0"/>
              </a:rPr>
              <a:t>(5)</a:t>
            </a:r>
          </a:p>
        </p:txBody>
      </p:sp>
      <p:sp>
        <p:nvSpPr>
          <p:cNvPr id="18438" name="Rectangle 3"/>
          <p:cNvSpPr>
            <a:spLocks noGrp="1" noChangeArrowheads="1"/>
          </p:cNvSpPr>
          <p:nvPr>
            <p:ph type="body" idx="1"/>
          </p:nvPr>
        </p:nvSpPr>
        <p:spPr>
          <a:xfrm>
            <a:off x="228600" y="914400"/>
            <a:ext cx="8763000" cy="2514600"/>
          </a:xfrm>
        </p:spPr>
        <p:txBody>
          <a:bodyPr/>
          <a:lstStyle/>
          <a:p>
            <a:pPr marL="609600" indent="-609600" eaLnBrk="1" hangingPunct="1">
              <a:lnSpc>
                <a:spcPct val="90000"/>
              </a:lnSpc>
              <a:buFont typeface="Wingdings" pitchFamily="2" charset="2"/>
              <a:buNone/>
            </a:pPr>
            <a:r>
              <a:rPr lang="en-US" sz="1600" b="1" smtClean="0">
                <a:latin typeface="Comic Sans MS" pitchFamily="66" charset="0"/>
                <a:sym typeface="Symbol" pitchFamily="18" charset="2"/>
              </a:rPr>
              <a:t>Sebuah non-terminal disebut </a:t>
            </a:r>
            <a:r>
              <a:rPr lang="en-US" sz="1600" b="1" i="1" u="sng" smtClean="0">
                <a:latin typeface="Comic Sans MS" pitchFamily="66" charset="0"/>
                <a:sym typeface="Symbol" pitchFamily="18" charset="2"/>
              </a:rPr>
              <a:t>nullable</a:t>
            </a:r>
            <a:r>
              <a:rPr lang="en-US" sz="1600" b="1" smtClean="0">
                <a:latin typeface="Comic Sans MS" pitchFamily="66" charset="0"/>
                <a:sym typeface="Symbol" pitchFamily="18" charset="2"/>
              </a:rPr>
              <a:t> jika terdapat </a:t>
            </a:r>
            <a:r>
              <a:rPr lang="en-US" sz="1600" b="1" smtClean="0">
                <a:latin typeface="Comic Sans MS" pitchFamily="66" charset="0"/>
              </a:rPr>
              <a:t>production berbentuk  </a:t>
            </a:r>
            <a:r>
              <a:rPr lang="en-US" sz="1600" b="1" smtClean="0">
                <a:solidFill>
                  <a:srgbClr val="FF0000"/>
                </a:solidFill>
                <a:latin typeface="Comic Sans MS" pitchFamily="66" charset="0"/>
                <a:sym typeface="Symbol" pitchFamily="18" charset="2"/>
              </a:rPr>
              <a:t> </a:t>
            </a:r>
            <a:r>
              <a:rPr lang="en-US" sz="1600" b="1" smtClean="0">
                <a:solidFill>
                  <a:srgbClr val="FF0000"/>
                </a:solidFill>
                <a:latin typeface="Comic Sans MS" pitchFamily="66" charset="0"/>
                <a:sym typeface="Wingdings" pitchFamily="2" charset="2"/>
              </a:rPr>
              <a:t>  </a:t>
            </a:r>
            <a:r>
              <a:rPr lang="en-US" sz="1600" b="1" smtClean="0">
                <a:solidFill>
                  <a:srgbClr val="FF0000"/>
                </a:solidFill>
                <a:latin typeface="Comic Sans MS" pitchFamily="66" charset="0"/>
                <a:sym typeface="Symbol" pitchFamily="18" charset="2"/>
              </a:rPr>
              <a:t></a:t>
            </a:r>
            <a:r>
              <a:rPr lang="en-US" sz="1600" b="1" smtClean="0">
                <a:latin typeface="Comic Sans MS" pitchFamily="66" charset="0"/>
                <a:sym typeface="Wingdings" pitchFamily="2" charset="2"/>
              </a:rPr>
              <a:t>  yang akan menimbulkan proses derivasi  </a:t>
            </a:r>
            <a:r>
              <a:rPr lang="en-US" sz="1600" b="1" smtClean="0">
                <a:solidFill>
                  <a:srgbClr val="FF0000"/>
                </a:solidFill>
                <a:latin typeface="Comic Sans MS" pitchFamily="66" charset="0"/>
                <a:sym typeface="Symbol" pitchFamily="18" charset="2"/>
              </a:rPr>
              <a:t></a:t>
            </a:r>
            <a:r>
              <a:rPr lang="en-US" sz="1600" b="1" smtClean="0">
                <a:solidFill>
                  <a:srgbClr val="FF0000"/>
                </a:solidFill>
                <a:latin typeface="Comic Sans MS" pitchFamily="66" charset="0"/>
                <a:sym typeface="Wingdings" pitchFamily="2" charset="2"/>
              </a:rPr>
              <a:t>  …   </a:t>
            </a:r>
            <a:r>
              <a:rPr lang="en-US" sz="1600" b="1" smtClean="0">
                <a:solidFill>
                  <a:srgbClr val="FF0000"/>
                </a:solidFill>
                <a:latin typeface="Comic Sans MS" pitchFamily="66" charset="0"/>
                <a:sym typeface="Symbol" pitchFamily="18" charset="2"/>
              </a:rPr>
              <a:t></a:t>
            </a:r>
            <a:endParaRPr lang="en-US" sz="1600" b="1" smtClean="0">
              <a:solidFill>
                <a:srgbClr val="FF0000"/>
              </a:solidFill>
              <a:latin typeface="Comic Sans MS" pitchFamily="66" charset="0"/>
              <a:sym typeface="Wingdings" pitchFamily="2" charset="2"/>
            </a:endParaRPr>
          </a:p>
          <a:p>
            <a:pPr marL="609600" indent="-609600" eaLnBrk="1" hangingPunct="1">
              <a:lnSpc>
                <a:spcPct val="90000"/>
              </a:lnSpc>
              <a:buFont typeface="Wingdings" pitchFamily="2" charset="2"/>
              <a:buNone/>
            </a:pPr>
            <a:endParaRPr lang="en-US" sz="1600" b="1" smtClean="0">
              <a:latin typeface="Comic Sans MS" pitchFamily="66" charset="0"/>
              <a:sym typeface="Wingdings" pitchFamily="2" charset="2"/>
            </a:endParaRPr>
          </a:p>
          <a:p>
            <a:pPr marL="609600" indent="-609600" eaLnBrk="1" hangingPunct="1">
              <a:lnSpc>
                <a:spcPct val="90000"/>
              </a:lnSpc>
              <a:buFont typeface="Wingdings" pitchFamily="2" charset="2"/>
              <a:buNone/>
            </a:pPr>
            <a:r>
              <a:rPr lang="en-US" sz="1600" b="1" smtClean="0">
                <a:solidFill>
                  <a:srgbClr val="FF0000"/>
                </a:solidFill>
                <a:latin typeface="Comic Sans MS" pitchFamily="66" charset="0"/>
                <a:sym typeface="Wingdings" pitchFamily="2" charset="2"/>
              </a:rPr>
              <a:t>Maka modifikasi yang dapat dilakukan adalah :</a:t>
            </a:r>
          </a:p>
          <a:p>
            <a:pPr marL="609600" indent="-609600" eaLnBrk="1" hangingPunct="1">
              <a:lnSpc>
                <a:spcPct val="90000"/>
              </a:lnSpc>
              <a:buFont typeface="Wingdings" pitchFamily="2" charset="2"/>
              <a:buAutoNum type="arabicPeriod"/>
            </a:pPr>
            <a:r>
              <a:rPr lang="en-US" sz="1600" b="1" smtClean="0">
                <a:solidFill>
                  <a:srgbClr val="FF0000"/>
                </a:solidFill>
                <a:latin typeface="Comic Sans MS" pitchFamily="66" charset="0"/>
                <a:sym typeface="Wingdings" pitchFamily="2" charset="2"/>
              </a:rPr>
              <a:t>Menghapus semua </a:t>
            </a:r>
            <a:r>
              <a:rPr lang="en-US" sz="1600" b="1" smtClean="0">
                <a:solidFill>
                  <a:srgbClr val="FF0000"/>
                </a:solidFill>
                <a:latin typeface="Comic Sans MS" pitchFamily="66" charset="0"/>
                <a:sym typeface="Symbol" pitchFamily="18" charset="2"/>
              </a:rPr>
              <a:t>-production;</a:t>
            </a:r>
          </a:p>
          <a:p>
            <a:pPr marL="609600" indent="-609600" eaLnBrk="1" hangingPunct="1">
              <a:lnSpc>
                <a:spcPct val="90000"/>
              </a:lnSpc>
              <a:buFont typeface="Wingdings" pitchFamily="2" charset="2"/>
              <a:buAutoNum type="arabicPeriod"/>
            </a:pPr>
            <a:r>
              <a:rPr lang="en-US" sz="1600" b="1" smtClean="0">
                <a:solidFill>
                  <a:srgbClr val="FF0000"/>
                </a:solidFill>
                <a:latin typeface="Comic Sans MS" pitchFamily="66" charset="0"/>
                <a:sym typeface="Wingdings" pitchFamily="2" charset="2"/>
              </a:rPr>
              <a:t>Menambahkan production-production baru yang berbentuk  </a:t>
            </a:r>
            <a:r>
              <a:rPr lang="en-US" sz="1600" b="1" smtClean="0">
                <a:solidFill>
                  <a:srgbClr val="FF0000"/>
                </a:solidFill>
                <a:latin typeface="Comic Sans MS" pitchFamily="66" charset="0"/>
                <a:sym typeface="Symbol" pitchFamily="18" charset="2"/>
              </a:rPr>
              <a:t> </a:t>
            </a:r>
            <a:r>
              <a:rPr lang="en-US" sz="1600" b="1" smtClean="0">
                <a:solidFill>
                  <a:srgbClr val="FF0000"/>
                </a:solidFill>
                <a:latin typeface="Comic Sans MS" pitchFamily="66" charset="0"/>
                <a:sym typeface="Wingdings" pitchFamily="2" charset="2"/>
              </a:rPr>
              <a:t>  </a:t>
            </a:r>
            <a:r>
              <a:rPr lang="en-US" sz="1600" b="1" smtClean="0">
                <a:solidFill>
                  <a:srgbClr val="FF0000"/>
                </a:solidFill>
                <a:latin typeface="Comic Sans MS" pitchFamily="66" charset="0"/>
                <a:sym typeface="Symbol" pitchFamily="18" charset="2"/>
              </a:rPr>
              <a:t></a:t>
            </a:r>
          </a:p>
          <a:p>
            <a:pPr marL="609600" indent="-609600" eaLnBrk="1" hangingPunct="1">
              <a:lnSpc>
                <a:spcPct val="90000"/>
              </a:lnSpc>
              <a:buFont typeface="Wingdings" pitchFamily="2" charset="2"/>
              <a:buNone/>
            </a:pPr>
            <a:r>
              <a:rPr lang="en-US" sz="1600" b="1" smtClean="0">
                <a:solidFill>
                  <a:srgbClr val="FF0000"/>
                </a:solidFill>
                <a:latin typeface="Comic Sans MS" pitchFamily="66" charset="0"/>
                <a:sym typeface="Wingdings" pitchFamily="2" charset="2"/>
              </a:rPr>
              <a:t>	dimana  </a:t>
            </a:r>
            <a:r>
              <a:rPr lang="en-US" sz="1600" b="1" smtClean="0">
                <a:solidFill>
                  <a:srgbClr val="FF0000"/>
                </a:solidFill>
                <a:latin typeface="Comic Sans MS" pitchFamily="66" charset="0"/>
                <a:sym typeface="Symbol" pitchFamily="18" charset="2"/>
              </a:rPr>
              <a:t> adalah non-terminal </a:t>
            </a:r>
            <a:r>
              <a:rPr lang="en-US" sz="1600" b="1" i="1" smtClean="0">
                <a:solidFill>
                  <a:srgbClr val="FF0000"/>
                </a:solidFill>
                <a:latin typeface="Comic Sans MS" pitchFamily="66" charset="0"/>
                <a:sym typeface="Symbol" pitchFamily="18" charset="2"/>
              </a:rPr>
              <a:t>nullable</a:t>
            </a:r>
          </a:p>
          <a:p>
            <a:pPr marL="609600" indent="-609600" eaLnBrk="1" hangingPunct="1">
              <a:lnSpc>
                <a:spcPct val="90000"/>
              </a:lnSpc>
              <a:buFont typeface="Wingdings" pitchFamily="2" charset="2"/>
              <a:buNone/>
            </a:pPr>
            <a:r>
              <a:rPr lang="en-US" sz="1600" b="1" smtClean="0">
                <a:solidFill>
                  <a:srgbClr val="FF0000"/>
                </a:solidFill>
                <a:latin typeface="Comic Sans MS" pitchFamily="66" charset="0"/>
                <a:sym typeface="Symbol" pitchFamily="18" charset="2"/>
              </a:rPr>
              <a:t>	    dan   adalah string bentukan dari sisi kanan -production setelah dikurangi </a:t>
            </a:r>
          </a:p>
          <a:p>
            <a:pPr marL="609600" indent="-609600" eaLnBrk="1" hangingPunct="1">
              <a:lnSpc>
                <a:spcPct val="90000"/>
              </a:lnSpc>
              <a:buFont typeface="Wingdings" pitchFamily="2" charset="2"/>
              <a:buNone/>
            </a:pPr>
            <a:r>
              <a:rPr lang="en-US" sz="1600" b="1" smtClean="0">
                <a:solidFill>
                  <a:srgbClr val="FF0000"/>
                </a:solidFill>
                <a:latin typeface="Comic Sans MS" pitchFamily="66" charset="0"/>
                <a:sym typeface="Symbol" pitchFamily="18" charset="2"/>
              </a:rPr>
              <a:t>	            non-terminal </a:t>
            </a:r>
            <a:r>
              <a:rPr lang="en-US" sz="1600" b="1" i="1" smtClean="0">
                <a:solidFill>
                  <a:srgbClr val="FF0000"/>
                </a:solidFill>
                <a:latin typeface="Comic Sans MS" pitchFamily="66" charset="0"/>
                <a:sym typeface="Symbol" pitchFamily="18" charset="2"/>
              </a:rPr>
              <a:t>nullable</a:t>
            </a:r>
            <a:r>
              <a:rPr lang="en-US" sz="1600" b="1" smtClean="0">
                <a:solidFill>
                  <a:srgbClr val="FF0000"/>
                </a:solidFill>
                <a:latin typeface="Comic Sans MS" pitchFamily="66" charset="0"/>
                <a:sym typeface="Symbol" pitchFamily="18" charset="2"/>
              </a:rPr>
              <a:t>.</a:t>
            </a:r>
          </a:p>
        </p:txBody>
      </p:sp>
      <p:sp>
        <p:nvSpPr>
          <p:cNvPr id="18439" name="Line 4"/>
          <p:cNvSpPr>
            <a:spLocks noChangeShapeType="1"/>
          </p:cNvSpPr>
          <p:nvPr/>
        </p:nvSpPr>
        <p:spPr bwMode="auto">
          <a:xfrm>
            <a:off x="228600" y="609600"/>
            <a:ext cx="8610600" cy="0"/>
          </a:xfrm>
          <a:prstGeom prst="line">
            <a:avLst/>
          </a:prstGeom>
          <a:noFill/>
          <a:ln w="57150">
            <a:solidFill>
              <a:schemeClr val="bg2"/>
            </a:solidFill>
            <a:round/>
            <a:headEnd/>
            <a:tailEnd/>
          </a:ln>
        </p:spPr>
        <p:txBody>
          <a:bodyPr/>
          <a:lstStyle/>
          <a:p>
            <a:endParaRPr lang="en-US"/>
          </a:p>
        </p:txBody>
      </p:sp>
      <p:sp>
        <p:nvSpPr>
          <p:cNvPr id="18440" name="Rectangle 5"/>
          <p:cNvSpPr>
            <a:spLocks noChangeArrowheads="1"/>
          </p:cNvSpPr>
          <p:nvPr/>
        </p:nvSpPr>
        <p:spPr bwMode="auto">
          <a:xfrm>
            <a:off x="304800" y="3733800"/>
            <a:ext cx="3505200" cy="381000"/>
          </a:xfrm>
          <a:prstGeom prst="rect">
            <a:avLst/>
          </a:prstGeom>
          <a:noFill/>
          <a:ln w="9525">
            <a:noFill/>
            <a:miter lim="800000"/>
            <a:headEnd/>
            <a:tailEnd/>
          </a:ln>
        </p:spPr>
        <p:txBody>
          <a:bodyPr/>
          <a:lstStyle/>
          <a:p>
            <a:pPr>
              <a:spcBef>
                <a:spcPct val="20000"/>
              </a:spcBef>
              <a:buFont typeface="Wingdings" pitchFamily="2" charset="2"/>
              <a:buNone/>
            </a:pPr>
            <a:r>
              <a:rPr lang="en-US">
                <a:solidFill>
                  <a:srgbClr val="0033CC"/>
                </a:solidFill>
                <a:latin typeface="Lucida Sans Unicode" pitchFamily="34" charset="0"/>
              </a:rPr>
              <a:t>contoh :	</a:t>
            </a:r>
            <a:r>
              <a:rPr lang="en-US">
                <a:solidFill>
                  <a:schemeClr val="bg2"/>
                </a:solidFill>
                <a:latin typeface="Lucida Sans Unicode" pitchFamily="34" charset="0"/>
              </a:rPr>
              <a:t> </a:t>
            </a:r>
            <a:r>
              <a:rPr lang="en-US" b="1">
                <a:latin typeface="Lucida Sans Unicode" pitchFamily="34" charset="0"/>
                <a:cs typeface="Lucida Sans Unicode" pitchFamily="34" charset="0"/>
                <a:sym typeface="Wingdings" pitchFamily="2" charset="2"/>
              </a:rPr>
              <a:t>S    a S a |  b S b  |  </a:t>
            </a:r>
            <a:r>
              <a:rPr lang="en-US" b="1">
                <a:latin typeface="Lucida Sans Unicode" pitchFamily="34" charset="0"/>
                <a:cs typeface="Lucida Sans Unicode" pitchFamily="34" charset="0"/>
                <a:sym typeface="Symbol" pitchFamily="18" charset="2"/>
              </a:rPr>
              <a:t></a:t>
            </a:r>
            <a:r>
              <a:rPr lang="en-US" b="1">
                <a:latin typeface="Lucida Sans Unicode" pitchFamily="34" charset="0"/>
                <a:cs typeface="Lucida Sans Unicode" pitchFamily="34" charset="0"/>
                <a:sym typeface="Wingdings" pitchFamily="2" charset="2"/>
              </a:rPr>
              <a:t> </a:t>
            </a:r>
          </a:p>
        </p:txBody>
      </p:sp>
      <p:sp>
        <p:nvSpPr>
          <p:cNvPr id="18441" name="Rectangle 8"/>
          <p:cNvSpPr>
            <a:spLocks noChangeArrowheads="1"/>
          </p:cNvSpPr>
          <p:nvPr/>
        </p:nvSpPr>
        <p:spPr bwMode="auto">
          <a:xfrm>
            <a:off x="1295400" y="4495800"/>
            <a:ext cx="3124200" cy="685800"/>
          </a:xfrm>
          <a:prstGeom prst="rect">
            <a:avLst/>
          </a:prstGeom>
          <a:noFill/>
          <a:ln w="9525">
            <a:noFill/>
            <a:miter lim="800000"/>
            <a:headEnd/>
            <a:tailEnd/>
          </a:ln>
        </p:spPr>
        <p:txBody>
          <a:bodyPr/>
          <a:lstStyle/>
          <a:p>
            <a:pPr>
              <a:spcBef>
                <a:spcPct val="20000"/>
              </a:spcBef>
              <a:buFont typeface="Wingdings" pitchFamily="2" charset="2"/>
              <a:buNone/>
            </a:pPr>
            <a:r>
              <a:rPr lang="en-US" b="1">
                <a:latin typeface="Lucida Sans Unicode" pitchFamily="34" charset="0"/>
                <a:cs typeface="Lucida Sans Unicode" pitchFamily="34" charset="0"/>
                <a:sym typeface="Wingdings" pitchFamily="2" charset="2"/>
              </a:rPr>
              <a:t>S    </a:t>
            </a:r>
            <a:r>
              <a:rPr lang="en-US" b="1">
                <a:latin typeface="Lucida Sans Unicode" pitchFamily="34" charset="0"/>
                <a:cs typeface="Lucida Sans Unicode" pitchFamily="34" charset="0"/>
                <a:sym typeface="Symbol" pitchFamily="18" charset="2"/>
              </a:rPr>
              <a:t></a:t>
            </a:r>
            <a:r>
              <a:rPr lang="en-US" b="1">
                <a:latin typeface="Lucida Sans Unicode" pitchFamily="34" charset="0"/>
                <a:cs typeface="Lucida Sans Unicode" pitchFamily="34" charset="0"/>
                <a:sym typeface="Wingdings" pitchFamily="2" charset="2"/>
              </a:rPr>
              <a:t>  </a:t>
            </a:r>
            <a:r>
              <a:rPr lang="en-US">
                <a:latin typeface="Lucida Sans Unicode" pitchFamily="34" charset="0"/>
                <a:cs typeface="Lucida Sans Unicode" pitchFamily="34" charset="0"/>
                <a:sym typeface="Wingdings" pitchFamily="2" charset="2"/>
              </a:rPr>
              <a:t>adalah  </a:t>
            </a:r>
            <a:r>
              <a:rPr lang="en-US" b="1">
                <a:latin typeface="Lucida Sans Unicode" pitchFamily="34" charset="0"/>
                <a:cs typeface="Lucida Sans Unicode" pitchFamily="34" charset="0"/>
                <a:sym typeface="Symbol" pitchFamily="18" charset="2"/>
              </a:rPr>
              <a:t>-</a:t>
            </a:r>
            <a:r>
              <a:rPr lang="en-US">
                <a:latin typeface="Lucida Sans Unicode" pitchFamily="34" charset="0"/>
                <a:cs typeface="Lucida Sans Unicode" pitchFamily="34" charset="0"/>
                <a:sym typeface="Wingdings" pitchFamily="2" charset="2"/>
              </a:rPr>
              <a:t>production.</a:t>
            </a:r>
          </a:p>
          <a:p>
            <a:pPr>
              <a:spcBef>
                <a:spcPct val="20000"/>
              </a:spcBef>
              <a:buFont typeface="Wingdings" pitchFamily="2" charset="2"/>
              <a:buNone/>
            </a:pPr>
            <a:r>
              <a:rPr lang="en-US">
                <a:latin typeface="Lucida Sans Unicode" pitchFamily="34" charset="0"/>
                <a:cs typeface="Lucida Sans Unicode" pitchFamily="34" charset="0"/>
                <a:sym typeface="Wingdings" pitchFamily="2" charset="2"/>
              </a:rPr>
              <a:t>S  adalah </a:t>
            </a:r>
            <a:r>
              <a:rPr lang="en-US" i="1">
                <a:latin typeface="Lucida Sans Unicode" pitchFamily="34" charset="0"/>
                <a:cs typeface="Lucida Sans Unicode" pitchFamily="34" charset="0"/>
                <a:sym typeface="Wingdings" pitchFamily="2" charset="2"/>
              </a:rPr>
              <a:t>nullable</a:t>
            </a:r>
            <a:r>
              <a:rPr lang="en-US">
                <a:latin typeface="Lucida Sans Unicode" pitchFamily="34" charset="0"/>
                <a:cs typeface="Lucida Sans Unicode" pitchFamily="34" charset="0"/>
                <a:sym typeface="Wingdings" pitchFamily="2" charset="2"/>
              </a:rPr>
              <a:t>.</a:t>
            </a:r>
          </a:p>
        </p:txBody>
      </p:sp>
      <p:sp>
        <p:nvSpPr>
          <p:cNvPr id="18442" name="Rectangle 10"/>
          <p:cNvSpPr>
            <a:spLocks noChangeArrowheads="1"/>
          </p:cNvSpPr>
          <p:nvPr/>
        </p:nvSpPr>
        <p:spPr bwMode="auto">
          <a:xfrm>
            <a:off x="4648200" y="4495800"/>
            <a:ext cx="4191000" cy="1524000"/>
          </a:xfrm>
          <a:prstGeom prst="rect">
            <a:avLst/>
          </a:prstGeom>
          <a:noFill/>
          <a:ln w="9525">
            <a:noFill/>
            <a:miter lim="800000"/>
            <a:headEnd/>
            <a:tailEnd/>
          </a:ln>
        </p:spPr>
        <p:txBody>
          <a:bodyPr/>
          <a:lstStyle/>
          <a:p>
            <a:pPr>
              <a:spcBef>
                <a:spcPct val="20000"/>
              </a:spcBef>
              <a:buFont typeface="Wingdings" pitchFamily="2" charset="2"/>
              <a:buNone/>
            </a:pPr>
            <a:r>
              <a:rPr lang="en-US">
                <a:latin typeface="Lucida Sans Unicode" pitchFamily="34" charset="0"/>
                <a:cs typeface="Lucida Sans Unicode" pitchFamily="34" charset="0"/>
                <a:sym typeface="Wingdings" pitchFamily="2" charset="2"/>
              </a:rPr>
              <a:t>Maka grammar hasil modifikasi adalah :</a:t>
            </a:r>
          </a:p>
          <a:p>
            <a:pPr>
              <a:spcBef>
                <a:spcPct val="20000"/>
              </a:spcBef>
              <a:buFont typeface="Wingdings" pitchFamily="2" charset="2"/>
              <a:buNone/>
            </a:pPr>
            <a:r>
              <a:rPr lang="en-US" b="1">
                <a:latin typeface="Lucida Sans Unicode" pitchFamily="34" charset="0"/>
                <a:cs typeface="Lucida Sans Unicode" pitchFamily="34" charset="0"/>
                <a:sym typeface="Wingdings" pitchFamily="2" charset="2"/>
              </a:rPr>
              <a:t>	S    </a:t>
            </a:r>
            <a:r>
              <a:rPr lang="en-US" b="1">
                <a:latin typeface="Lucida Sans Unicode" pitchFamily="34" charset="0"/>
                <a:cs typeface="Lucida Sans Unicode" pitchFamily="34" charset="0"/>
                <a:sym typeface="Symbol" pitchFamily="18" charset="2"/>
              </a:rPr>
              <a:t>a S a</a:t>
            </a:r>
          </a:p>
          <a:p>
            <a:pPr>
              <a:spcBef>
                <a:spcPct val="20000"/>
              </a:spcBef>
              <a:buFont typeface="Wingdings" pitchFamily="2" charset="2"/>
              <a:buNone/>
            </a:pPr>
            <a:r>
              <a:rPr lang="en-US" b="1">
                <a:latin typeface="Lucida Sans Unicode" pitchFamily="34" charset="0"/>
                <a:cs typeface="Lucida Sans Unicode" pitchFamily="34" charset="0"/>
                <a:sym typeface="Wingdings" pitchFamily="2" charset="2"/>
              </a:rPr>
              <a:t>	S    </a:t>
            </a:r>
            <a:r>
              <a:rPr lang="en-US" b="1">
                <a:latin typeface="Lucida Sans Unicode" pitchFamily="34" charset="0"/>
                <a:cs typeface="Lucida Sans Unicode" pitchFamily="34" charset="0"/>
                <a:sym typeface="Symbol" pitchFamily="18" charset="2"/>
              </a:rPr>
              <a:t>b S b</a:t>
            </a:r>
          </a:p>
          <a:p>
            <a:pPr>
              <a:spcBef>
                <a:spcPct val="20000"/>
              </a:spcBef>
              <a:buFont typeface="Wingdings" pitchFamily="2" charset="2"/>
              <a:buNone/>
            </a:pPr>
            <a:r>
              <a:rPr lang="en-US" b="1">
                <a:latin typeface="Lucida Sans Unicode" pitchFamily="34" charset="0"/>
                <a:cs typeface="Lucida Sans Unicode" pitchFamily="34" charset="0"/>
                <a:sym typeface="Wingdings" pitchFamily="2" charset="2"/>
              </a:rPr>
              <a:t>	S    </a:t>
            </a:r>
            <a:r>
              <a:rPr lang="en-US" b="1">
                <a:latin typeface="Lucida Sans Unicode" pitchFamily="34" charset="0"/>
                <a:cs typeface="Lucida Sans Unicode" pitchFamily="34" charset="0"/>
                <a:sym typeface="Symbol" pitchFamily="18" charset="2"/>
              </a:rPr>
              <a:t>a a</a:t>
            </a:r>
          </a:p>
          <a:p>
            <a:pPr>
              <a:spcBef>
                <a:spcPct val="20000"/>
              </a:spcBef>
              <a:buFont typeface="Wingdings" pitchFamily="2" charset="2"/>
              <a:buNone/>
            </a:pPr>
            <a:r>
              <a:rPr lang="en-US" b="1">
                <a:latin typeface="Lucida Sans Unicode" pitchFamily="34" charset="0"/>
                <a:cs typeface="Lucida Sans Unicode" pitchFamily="34" charset="0"/>
                <a:sym typeface="Wingdings" pitchFamily="2" charset="2"/>
              </a:rPr>
              <a:t>	S    </a:t>
            </a:r>
            <a:r>
              <a:rPr lang="en-US" b="1">
                <a:latin typeface="Lucida Sans Unicode" pitchFamily="34" charset="0"/>
                <a:cs typeface="Lucida Sans Unicode" pitchFamily="34" charset="0"/>
                <a:sym typeface="Symbol" pitchFamily="18" charset="2"/>
              </a:rPr>
              <a:t>b b</a:t>
            </a:r>
          </a:p>
        </p:txBody>
      </p:sp>
      <p:sp>
        <p:nvSpPr>
          <p:cNvPr id="18443" name="AutoShape 11">
            <a:hlinkClick r:id="rId2" action="ppaction://hlinksldjump" highlightClick="1"/>
          </p:cNvPr>
          <p:cNvSpPr>
            <a:spLocks noChangeArrowheads="1"/>
          </p:cNvSpPr>
          <p:nvPr/>
        </p:nvSpPr>
        <p:spPr bwMode="auto">
          <a:xfrm>
            <a:off x="8534400" y="228600"/>
            <a:ext cx="304800" cy="228600"/>
          </a:xfrm>
          <a:prstGeom prst="actionButtonBackPrevious">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155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r>
              <a:rPr lang="en-US" smtClean="0"/>
              <a:t>Pertemuan VI</a:t>
            </a:r>
          </a:p>
        </p:txBody>
      </p:sp>
      <p:sp>
        <p:nvSpPr>
          <p:cNvPr id="19459" name="Footer Placeholder 4"/>
          <p:cNvSpPr>
            <a:spLocks noGrp="1"/>
          </p:cNvSpPr>
          <p:nvPr>
            <p:ph type="ftr" sz="quarter" idx="11"/>
          </p:nvPr>
        </p:nvSpPr>
        <p:spPr>
          <a:noFill/>
        </p:spPr>
        <p:txBody>
          <a:bodyPr/>
          <a:lstStyle/>
          <a:p>
            <a:r>
              <a:rPr lang="en-US" smtClean="0"/>
              <a:t>Informatika ITS</a:t>
            </a:r>
          </a:p>
        </p:txBody>
      </p:sp>
      <p:sp>
        <p:nvSpPr>
          <p:cNvPr id="19460" name="Slide Number Placeholder 5"/>
          <p:cNvSpPr>
            <a:spLocks noGrp="1"/>
          </p:cNvSpPr>
          <p:nvPr>
            <p:ph type="sldNum" sz="quarter" idx="12"/>
          </p:nvPr>
        </p:nvSpPr>
        <p:spPr>
          <a:noFill/>
        </p:spPr>
        <p:txBody>
          <a:bodyPr/>
          <a:lstStyle/>
          <a:p>
            <a:fld id="{CCAA53E6-08C9-4E6F-A1B5-D963D4789C1F}" type="slidenum">
              <a:rPr lang="en-US" smtClean="0"/>
              <a:pPr/>
              <a:t>15</a:t>
            </a:fld>
            <a:endParaRPr lang="en-US" smtClean="0"/>
          </a:p>
        </p:txBody>
      </p:sp>
      <p:sp>
        <p:nvSpPr>
          <p:cNvPr id="19461" name="Rectangle 2"/>
          <p:cNvSpPr>
            <a:spLocks noGrp="1" noChangeArrowheads="1"/>
          </p:cNvSpPr>
          <p:nvPr>
            <p:ph type="title"/>
          </p:nvPr>
        </p:nvSpPr>
        <p:spPr>
          <a:xfrm>
            <a:off x="152400" y="76200"/>
            <a:ext cx="8763000" cy="533400"/>
          </a:xfrm>
        </p:spPr>
        <p:txBody>
          <a:bodyPr/>
          <a:lstStyle/>
          <a:p>
            <a:pPr algn="l" eaLnBrk="1" hangingPunct="1"/>
            <a:r>
              <a:rPr lang="en-US" sz="3600" b="1" smtClean="0">
                <a:latin typeface="Comic Sans MS" pitchFamily="66" charset="0"/>
              </a:rPr>
              <a:t>CHOMSKY NORMAL FORM</a:t>
            </a:r>
            <a:r>
              <a:rPr lang="en-US" sz="4000" b="1" smtClean="0">
                <a:latin typeface="Comic Sans MS" pitchFamily="66" charset="0"/>
              </a:rPr>
              <a:t> </a:t>
            </a:r>
            <a:r>
              <a:rPr lang="en-US" sz="2000" b="1" smtClean="0">
                <a:solidFill>
                  <a:schemeClr val="bg2"/>
                </a:solidFill>
                <a:latin typeface="Comic Sans MS" pitchFamily="66" charset="0"/>
              </a:rPr>
              <a:t>(1)</a:t>
            </a:r>
          </a:p>
        </p:txBody>
      </p:sp>
      <p:sp>
        <p:nvSpPr>
          <p:cNvPr id="19462" name="Rectangle 3"/>
          <p:cNvSpPr>
            <a:spLocks noGrp="1" noChangeArrowheads="1"/>
          </p:cNvSpPr>
          <p:nvPr>
            <p:ph type="body" idx="1"/>
          </p:nvPr>
        </p:nvSpPr>
        <p:spPr>
          <a:xfrm>
            <a:off x="152400" y="1066800"/>
            <a:ext cx="8839200" cy="838200"/>
          </a:xfrm>
        </p:spPr>
        <p:txBody>
          <a:bodyPr/>
          <a:lstStyle/>
          <a:p>
            <a:pPr marL="0" indent="0" eaLnBrk="1" hangingPunct="1">
              <a:lnSpc>
                <a:spcPct val="90000"/>
              </a:lnSpc>
              <a:buFont typeface="Wingdings" pitchFamily="2" charset="2"/>
              <a:buNone/>
              <a:tabLst>
                <a:tab pos="288925" algn="l"/>
              </a:tabLst>
            </a:pPr>
            <a:r>
              <a:rPr lang="en-US" sz="1800" smtClean="0">
                <a:solidFill>
                  <a:srgbClr val="008000"/>
                </a:solidFill>
                <a:latin typeface="Comic Sans MS" pitchFamily="66" charset="0"/>
                <a:cs typeface="Lucida Sans Unicode" pitchFamily="34" charset="0"/>
                <a:sym typeface="Symbol" pitchFamily="18" charset="2"/>
              </a:rPr>
              <a:t>Bentuk </a:t>
            </a:r>
            <a:r>
              <a:rPr lang="en-US" sz="1800" b="1" smtClean="0">
                <a:solidFill>
                  <a:srgbClr val="008000"/>
                </a:solidFill>
                <a:latin typeface="Comic Sans MS" pitchFamily="66" charset="0"/>
                <a:cs typeface="Lucida Sans Unicode" pitchFamily="34" charset="0"/>
                <a:sym typeface="Symbol" pitchFamily="18" charset="2"/>
              </a:rPr>
              <a:t>Normal Chomsky</a:t>
            </a:r>
            <a:r>
              <a:rPr lang="en-US" sz="1800" smtClean="0">
                <a:solidFill>
                  <a:srgbClr val="008000"/>
                </a:solidFill>
                <a:latin typeface="Comic Sans MS" pitchFamily="66" charset="0"/>
                <a:cs typeface="Lucida Sans Unicode" pitchFamily="34" charset="0"/>
                <a:sym typeface="Symbol" pitchFamily="18" charset="2"/>
              </a:rPr>
              <a:t> merupakan salah satu bentuk grammar yang sangat sederhana. Bentuk ini sangat berguna untuk menyusun grammar dari bahasa</a:t>
            </a:r>
            <a:r>
              <a:rPr lang="en-US" sz="1800" baseline="30000" smtClean="0">
                <a:solidFill>
                  <a:srgbClr val="008000"/>
                </a:solidFill>
                <a:latin typeface="Comic Sans MS" pitchFamily="66" charset="0"/>
                <a:cs typeface="Lucida Sans Unicode" pitchFamily="34" charset="0"/>
                <a:sym typeface="Symbol" pitchFamily="18" charset="2"/>
              </a:rPr>
              <a:t>2</a:t>
            </a:r>
            <a:r>
              <a:rPr lang="en-US" sz="1800" smtClean="0">
                <a:solidFill>
                  <a:srgbClr val="008000"/>
                </a:solidFill>
                <a:latin typeface="Comic Sans MS" pitchFamily="66" charset="0"/>
                <a:cs typeface="Lucida Sans Unicode" pitchFamily="34" charset="0"/>
                <a:sym typeface="Symbol" pitchFamily="18" charset="2"/>
              </a:rPr>
              <a:t> yang bersifat context-free.</a:t>
            </a:r>
          </a:p>
        </p:txBody>
      </p:sp>
      <p:sp>
        <p:nvSpPr>
          <p:cNvPr id="19463" name="Line 4"/>
          <p:cNvSpPr>
            <a:spLocks noChangeShapeType="1"/>
          </p:cNvSpPr>
          <p:nvPr/>
        </p:nvSpPr>
        <p:spPr bwMode="auto">
          <a:xfrm>
            <a:off x="304800" y="685800"/>
            <a:ext cx="8534400" cy="0"/>
          </a:xfrm>
          <a:prstGeom prst="line">
            <a:avLst/>
          </a:prstGeom>
          <a:noFill/>
          <a:ln w="38100">
            <a:solidFill>
              <a:schemeClr val="bg2"/>
            </a:solidFill>
            <a:round/>
            <a:headEnd/>
            <a:tailEnd/>
          </a:ln>
        </p:spPr>
        <p:txBody>
          <a:bodyPr/>
          <a:lstStyle/>
          <a:p>
            <a:endParaRPr lang="en-US"/>
          </a:p>
        </p:txBody>
      </p:sp>
      <p:sp>
        <p:nvSpPr>
          <p:cNvPr id="19464" name="Rectangle 6"/>
          <p:cNvSpPr>
            <a:spLocks noChangeArrowheads="1"/>
          </p:cNvSpPr>
          <p:nvPr/>
        </p:nvSpPr>
        <p:spPr bwMode="auto">
          <a:xfrm>
            <a:off x="152400" y="2362200"/>
            <a:ext cx="8534400" cy="339725"/>
          </a:xfrm>
          <a:prstGeom prst="rect">
            <a:avLst/>
          </a:prstGeom>
          <a:noFill/>
          <a:ln w="9525">
            <a:noFill/>
            <a:miter lim="800000"/>
            <a:headEnd/>
            <a:tailEnd/>
          </a:ln>
        </p:spPr>
        <p:txBody>
          <a:bodyPr>
            <a:spAutoFit/>
          </a:bodyPr>
          <a:lstStyle/>
          <a:p>
            <a:pPr>
              <a:lnSpc>
                <a:spcPct val="90000"/>
              </a:lnSpc>
              <a:spcBef>
                <a:spcPct val="20000"/>
              </a:spcBef>
              <a:buFont typeface="Wingdings" pitchFamily="2" charset="2"/>
              <a:buNone/>
            </a:pPr>
            <a:r>
              <a:rPr lang="en-US" sz="1800">
                <a:latin typeface="Comic Sans MS" pitchFamily="66" charset="0"/>
                <a:cs typeface="Lucida Sans Unicode" pitchFamily="34" charset="0"/>
                <a:sym typeface="Symbol" pitchFamily="18" charset="2"/>
              </a:rPr>
              <a:t>Secara definitif, grammar </a:t>
            </a:r>
            <a:r>
              <a:rPr lang="en-US" sz="1800" b="1">
                <a:latin typeface="Comic Sans MS" pitchFamily="66" charset="0"/>
                <a:cs typeface="Lucida Sans Unicode" pitchFamily="34" charset="0"/>
                <a:sym typeface="Symbol" pitchFamily="18" charset="2"/>
              </a:rPr>
              <a:t>Normal Chomsky</a:t>
            </a:r>
            <a:r>
              <a:rPr lang="en-US" sz="1800">
                <a:latin typeface="Comic Sans MS" pitchFamily="66" charset="0"/>
                <a:cs typeface="Lucida Sans Unicode" pitchFamily="34" charset="0"/>
                <a:sym typeface="Symbol" pitchFamily="18" charset="2"/>
              </a:rPr>
              <a:t> adalah :</a:t>
            </a:r>
          </a:p>
        </p:txBody>
      </p:sp>
      <p:sp>
        <p:nvSpPr>
          <p:cNvPr id="19465" name="Rectangle 8"/>
          <p:cNvSpPr>
            <a:spLocks noChangeArrowheads="1"/>
          </p:cNvSpPr>
          <p:nvPr/>
        </p:nvSpPr>
        <p:spPr bwMode="auto">
          <a:xfrm>
            <a:off x="228600" y="2787650"/>
            <a:ext cx="8610600" cy="641350"/>
          </a:xfrm>
          <a:prstGeom prst="rect">
            <a:avLst/>
          </a:prstGeom>
          <a:noFill/>
          <a:ln w="9525">
            <a:noFill/>
            <a:miter lim="800000"/>
            <a:headEnd/>
            <a:tailEnd/>
          </a:ln>
        </p:spPr>
        <p:txBody>
          <a:bodyPr>
            <a:spAutoFit/>
          </a:bodyPr>
          <a:lstStyle/>
          <a:p>
            <a:pPr algn="ctr"/>
            <a:r>
              <a:rPr lang="en-US" sz="1800">
                <a:solidFill>
                  <a:srgbClr val="0033CC"/>
                </a:solidFill>
                <a:latin typeface="Comic Sans MS" pitchFamily="66" charset="0"/>
                <a:cs typeface="Lucida Sans Unicode" pitchFamily="34" charset="0"/>
                <a:sym typeface="Symbol" pitchFamily="18" charset="2"/>
              </a:rPr>
              <a:t>Grammar dengan production yang berbentuk </a:t>
            </a:r>
            <a:r>
              <a:rPr lang="en-US" sz="1800" b="1">
                <a:solidFill>
                  <a:srgbClr val="0033CC"/>
                </a:solidFill>
                <a:latin typeface="Comic Sans MS" pitchFamily="66" charset="0"/>
                <a:cs typeface="Lucida Sans Unicode" pitchFamily="34" charset="0"/>
                <a:sym typeface="Symbol" pitchFamily="18" charset="2"/>
              </a:rPr>
              <a:t>  </a:t>
            </a:r>
            <a:r>
              <a:rPr lang="en-US" sz="1800">
                <a:solidFill>
                  <a:srgbClr val="0033CC"/>
                </a:solidFill>
                <a:latin typeface="Comic Sans MS" pitchFamily="66" charset="0"/>
                <a:cs typeface="Lucida Sans Unicode" pitchFamily="34" charset="0"/>
                <a:sym typeface="Symbol" pitchFamily="18" charset="2"/>
              </a:rPr>
              <a:t>, dimana |</a:t>
            </a:r>
            <a:r>
              <a:rPr lang="en-US" sz="1800" b="1">
                <a:solidFill>
                  <a:srgbClr val="0033CC"/>
                </a:solidFill>
                <a:latin typeface="Comic Sans MS" pitchFamily="66" charset="0"/>
                <a:cs typeface="Lucida Sans Unicode" pitchFamily="34" charset="0"/>
                <a:sym typeface="Symbol" pitchFamily="18" charset="2"/>
              </a:rPr>
              <a:t></a:t>
            </a:r>
            <a:r>
              <a:rPr lang="en-US" sz="1800">
                <a:solidFill>
                  <a:srgbClr val="0033CC"/>
                </a:solidFill>
                <a:latin typeface="Comic Sans MS" pitchFamily="66" charset="0"/>
                <a:cs typeface="Lucida Sans Unicode" pitchFamily="34" charset="0"/>
                <a:sym typeface="Symbol" pitchFamily="18" charset="2"/>
              </a:rPr>
              <a:t>|  |</a:t>
            </a:r>
            <a:r>
              <a:rPr lang="en-US" sz="1800" b="1">
                <a:solidFill>
                  <a:srgbClr val="0033CC"/>
                </a:solidFill>
                <a:latin typeface="Comic Sans MS" pitchFamily="66" charset="0"/>
                <a:cs typeface="Lucida Sans Unicode" pitchFamily="34" charset="0"/>
                <a:sym typeface="Symbol" pitchFamily="18" charset="2"/>
              </a:rPr>
              <a:t></a:t>
            </a:r>
            <a:r>
              <a:rPr lang="en-US" sz="1800">
                <a:solidFill>
                  <a:srgbClr val="0033CC"/>
                </a:solidFill>
                <a:latin typeface="Comic Sans MS" pitchFamily="66" charset="0"/>
                <a:cs typeface="Lucida Sans Unicode" pitchFamily="34" charset="0"/>
                <a:sym typeface="Symbol" pitchFamily="18" charset="2"/>
              </a:rPr>
              <a:t>| dengan </a:t>
            </a:r>
            <a:r>
              <a:rPr lang="en-US" sz="1800" b="1">
                <a:solidFill>
                  <a:srgbClr val="0033CC"/>
                </a:solidFill>
                <a:latin typeface="Comic Sans MS" pitchFamily="66" charset="0"/>
                <a:cs typeface="Lucida Sans Unicode" pitchFamily="34" charset="0"/>
                <a:sym typeface="Symbol" pitchFamily="18" charset="2"/>
              </a:rPr>
              <a:t>  </a:t>
            </a:r>
            <a:r>
              <a:rPr lang="en-US" sz="1800">
                <a:solidFill>
                  <a:srgbClr val="0033CC"/>
                </a:solidFill>
                <a:latin typeface="Comic Sans MS" pitchFamily="66" charset="0"/>
                <a:cs typeface="Lucida Sans Unicode" pitchFamily="34" charset="0"/>
                <a:sym typeface="Symbol" pitchFamily="18" charset="2"/>
              </a:rPr>
              <a:t>V</a:t>
            </a:r>
            <a:r>
              <a:rPr lang="en-US" sz="1800" baseline="-25000">
                <a:solidFill>
                  <a:srgbClr val="0033CC"/>
                </a:solidFill>
                <a:latin typeface="Comic Sans MS" pitchFamily="66" charset="0"/>
                <a:cs typeface="Lucida Sans Unicode" pitchFamily="34" charset="0"/>
                <a:sym typeface="Symbol" pitchFamily="18" charset="2"/>
              </a:rPr>
              <a:t>n</a:t>
            </a:r>
            <a:r>
              <a:rPr lang="en-US" sz="1800">
                <a:solidFill>
                  <a:srgbClr val="0033CC"/>
                </a:solidFill>
                <a:latin typeface="Comic Sans MS" pitchFamily="66" charset="0"/>
                <a:cs typeface="Lucida Sans Unicode" pitchFamily="34" charset="0"/>
                <a:sym typeface="Symbol" pitchFamily="18" charset="2"/>
              </a:rPr>
              <a:t> dan |</a:t>
            </a:r>
            <a:r>
              <a:rPr lang="en-US" sz="1800" b="1">
                <a:solidFill>
                  <a:srgbClr val="0033CC"/>
                </a:solidFill>
                <a:latin typeface="Comic Sans MS" pitchFamily="66" charset="0"/>
                <a:cs typeface="Lucida Sans Unicode" pitchFamily="34" charset="0"/>
                <a:sym typeface="Symbol" pitchFamily="18" charset="2"/>
              </a:rPr>
              <a:t></a:t>
            </a:r>
            <a:r>
              <a:rPr lang="en-US" sz="1800">
                <a:solidFill>
                  <a:srgbClr val="0033CC"/>
                </a:solidFill>
                <a:latin typeface="Comic Sans MS" pitchFamily="66" charset="0"/>
                <a:cs typeface="Lucida Sans Unicode" pitchFamily="34" charset="0"/>
                <a:sym typeface="Symbol" pitchFamily="18" charset="2"/>
              </a:rPr>
              <a:t>| = 1. Sedangkan </a:t>
            </a:r>
            <a:r>
              <a:rPr lang="en-US" sz="1800" b="1">
                <a:solidFill>
                  <a:srgbClr val="0033CC"/>
                </a:solidFill>
                <a:latin typeface="Comic Sans MS" pitchFamily="66" charset="0"/>
                <a:cs typeface="Lucida Sans Unicode" pitchFamily="34" charset="0"/>
                <a:sym typeface="Symbol" pitchFamily="18" charset="2"/>
              </a:rPr>
              <a:t></a:t>
            </a:r>
            <a:r>
              <a:rPr lang="en-US" sz="1800">
                <a:solidFill>
                  <a:srgbClr val="0033CC"/>
                </a:solidFill>
                <a:latin typeface="Comic Sans MS" pitchFamily="66" charset="0"/>
                <a:cs typeface="Lucida Sans Unicode" pitchFamily="34" charset="0"/>
                <a:sym typeface="Symbol" pitchFamily="18" charset="2"/>
              </a:rPr>
              <a:t> mempunyai bentuk a atau BB (a </a:t>
            </a:r>
            <a:r>
              <a:rPr lang="en-US" sz="1800" b="1">
                <a:solidFill>
                  <a:srgbClr val="0033CC"/>
                </a:solidFill>
                <a:latin typeface="Comic Sans MS" pitchFamily="66" charset="0"/>
                <a:cs typeface="Lucida Sans Unicode" pitchFamily="34" charset="0"/>
                <a:sym typeface="Symbol" pitchFamily="18" charset="2"/>
              </a:rPr>
              <a:t></a:t>
            </a:r>
            <a:r>
              <a:rPr lang="en-US" sz="1800">
                <a:solidFill>
                  <a:srgbClr val="0033CC"/>
                </a:solidFill>
                <a:latin typeface="Comic Sans MS" pitchFamily="66" charset="0"/>
                <a:cs typeface="Lucida Sans Unicode" pitchFamily="34" charset="0"/>
                <a:sym typeface="Symbol" pitchFamily="18" charset="2"/>
              </a:rPr>
              <a:t> V</a:t>
            </a:r>
            <a:r>
              <a:rPr lang="en-US" sz="1800" baseline="-25000">
                <a:solidFill>
                  <a:srgbClr val="0033CC"/>
                </a:solidFill>
                <a:latin typeface="Comic Sans MS" pitchFamily="66" charset="0"/>
                <a:cs typeface="Lucida Sans Unicode" pitchFamily="34" charset="0"/>
                <a:sym typeface="Symbol" pitchFamily="18" charset="2"/>
              </a:rPr>
              <a:t>T</a:t>
            </a:r>
            <a:r>
              <a:rPr lang="en-US" sz="1800">
                <a:solidFill>
                  <a:srgbClr val="0033CC"/>
                </a:solidFill>
                <a:latin typeface="Comic Sans MS" pitchFamily="66" charset="0"/>
                <a:cs typeface="Lucida Sans Unicode" pitchFamily="34" charset="0"/>
                <a:sym typeface="Symbol" pitchFamily="18" charset="2"/>
              </a:rPr>
              <a:t> dan B </a:t>
            </a:r>
            <a:r>
              <a:rPr lang="en-US" sz="1800" b="1">
                <a:solidFill>
                  <a:srgbClr val="0033CC"/>
                </a:solidFill>
                <a:latin typeface="Comic Sans MS" pitchFamily="66" charset="0"/>
                <a:cs typeface="Lucida Sans Unicode" pitchFamily="34" charset="0"/>
                <a:sym typeface="Symbol" pitchFamily="18" charset="2"/>
              </a:rPr>
              <a:t></a:t>
            </a:r>
            <a:r>
              <a:rPr lang="en-US" sz="1800">
                <a:solidFill>
                  <a:srgbClr val="0033CC"/>
                </a:solidFill>
                <a:latin typeface="Comic Sans MS" pitchFamily="66" charset="0"/>
                <a:cs typeface="Lucida Sans Unicode" pitchFamily="34" charset="0"/>
                <a:sym typeface="Symbol" pitchFamily="18" charset="2"/>
              </a:rPr>
              <a:t> V</a:t>
            </a:r>
            <a:r>
              <a:rPr lang="en-US" sz="1800" baseline="-25000">
                <a:solidFill>
                  <a:srgbClr val="0033CC"/>
                </a:solidFill>
                <a:latin typeface="Comic Sans MS" pitchFamily="66" charset="0"/>
                <a:cs typeface="Lucida Sans Unicode" pitchFamily="34" charset="0"/>
                <a:sym typeface="Symbol" pitchFamily="18" charset="2"/>
              </a:rPr>
              <a:t>N</a:t>
            </a:r>
            <a:r>
              <a:rPr lang="en-US" sz="1800">
                <a:solidFill>
                  <a:srgbClr val="0033CC"/>
                </a:solidFill>
                <a:latin typeface="Comic Sans MS" pitchFamily="66" charset="0"/>
                <a:cs typeface="Lucida Sans Unicode" pitchFamily="34" charset="0"/>
                <a:sym typeface="Symbol" pitchFamily="18" charset="2"/>
              </a:rPr>
              <a:t>).</a:t>
            </a:r>
          </a:p>
        </p:txBody>
      </p:sp>
      <p:sp>
        <p:nvSpPr>
          <p:cNvPr id="19466" name="Rectangle 9"/>
          <p:cNvSpPr>
            <a:spLocks noChangeArrowheads="1"/>
          </p:cNvSpPr>
          <p:nvPr/>
        </p:nvSpPr>
        <p:spPr bwMode="auto">
          <a:xfrm>
            <a:off x="304800" y="3913187"/>
            <a:ext cx="8534400" cy="1497013"/>
          </a:xfrm>
          <a:prstGeom prst="rect">
            <a:avLst/>
          </a:prstGeom>
          <a:noFill/>
          <a:ln w="9525">
            <a:noFill/>
            <a:miter lim="800000"/>
            <a:headEnd/>
            <a:tailEnd/>
          </a:ln>
        </p:spPr>
        <p:txBody>
          <a:bodyPr>
            <a:spAutoFit/>
          </a:bodyPr>
          <a:lstStyle/>
          <a:p>
            <a:pPr>
              <a:lnSpc>
                <a:spcPct val="90000"/>
              </a:lnSpc>
              <a:spcBef>
                <a:spcPct val="20000"/>
              </a:spcBef>
              <a:buFont typeface="Wingdings" pitchFamily="2" charset="2"/>
              <a:buNone/>
            </a:pPr>
            <a:r>
              <a:rPr lang="en-US" sz="1800" dirty="0" err="1">
                <a:latin typeface="Comic Sans MS" pitchFamily="66" charset="0"/>
                <a:cs typeface="Lucida Sans Unicode" pitchFamily="34" charset="0"/>
                <a:sym typeface="Symbol" pitchFamily="18" charset="2"/>
              </a:rPr>
              <a:t>Selain</a:t>
            </a:r>
            <a:r>
              <a:rPr lang="en-US" sz="1800" dirty="0">
                <a:latin typeface="Comic Sans MS" pitchFamily="66" charset="0"/>
                <a:cs typeface="Lucida Sans Unicode" pitchFamily="34" charset="0"/>
                <a:sym typeface="Symbol" pitchFamily="18" charset="2"/>
              </a:rPr>
              <a:t> </a:t>
            </a:r>
            <a:r>
              <a:rPr lang="en-US" sz="1800" dirty="0" err="1">
                <a:latin typeface="Comic Sans MS" pitchFamily="66" charset="0"/>
                <a:cs typeface="Lucida Sans Unicode" pitchFamily="34" charset="0"/>
                <a:sym typeface="Symbol" pitchFamily="18" charset="2"/>
              </a:rPr>
              <a:t>itu</a:t>
            </a:r>
            <a:r>
              <a:rPr lang="en-US" sz="1800" dirty="0">
                <a:latin typeface="Comic Sans MS" pitchFamily="66" charset="0"/>
                <a:cs typeface="Lucida Sans Unicode" pitchFamily="34" charset="0"/>
                <a:sym typeface="Symbol" pitchFamily="18" charset="2"/>
              </a:rPr>
              <a:t> Normal Chomsky </a:t>
            </a:r>
            <a:r>
              <a:rPr lang="en-US" sz="1800" dirty="0" err="1">
                <a:latin typeface="Comic Sans MS" pitchFamily="66" charset="0"/>
                <a:cs typeface="Lucida Sans Unicode" pitchFamily="34" charset="0"/>
                <a:sym typeface="Symbol" pitchFamily="18" charset="2"/>
              </a:rPr>
              <a:t>juga</a:t>
            </a:r>
            <a:r>
              <a:rPr lang="en-US" sz="1800" dirty="0">
                <a:latin typeface="Comic Sans MS" pitchFamily="66" charset="0"/>
                <a:cs typeface="Lucida Sans Unicode" pitchFamily="34" charset="0"/>
                <a:sym typeface="Symbol" pitchFamily="18" charset="2"/>
              </a:rPr>
              <a:t> </a:t>
            </a:r>
            <a:r>
              <a:rPr lang="en-US" sz="1800" dirty="0" err="1">
                <a:latin typeface="Comic Sans MS" pitchFamily="66" charset="0"/>
                <a:cs typeface="Lucida Sans Unicode" pitchFamily="34" charset="0"/>
                <a:sym typeface="Symbol" pitchFamily="18" charset="2"/>
              </a:rPr>
              <a:t>mensyaratkan</a:t>
            </a:r>
            <a:r>
              <a:rPr lang="en-US" sz="1800" dirty="0">
                <a:latin typeface="Comic Sans MS" pitchFamily="66" charset="0"/>
                <a:cs typeface="Lucida Sans Unicode" pitchFamily="34" charset="0"/>
                <a:sym typeface="Symbol" pitchFamily="18" charset="2"/>
              </a:rPr>
              <a:t> </a:t>
            </a:r>
            <a:r>
              <a:rPr lang="en-US" sz="1800" dirty="0" err="1">
                <a:latin typeface="Comic Sans MS" pitchFamily="66" charset="0"/>
                <a:cs typeface="Lucida Sans Unicode" pitchFamily="34" charset="0"/>
                <a:sym typeface="Symbol" pitchFamily="18" charset="2"/>
              </a:rPr>
              <a:t>bahwa</a:t>
            </a:r>
            <a:r>
              <a:rPr lang="en-US" sz="1800" dirty="0">
                <a:latin typeface="Comic Sans MS" pitchFamily="66" charset="0"/>
                <a:cs typeface="Lucida Sans Unicode" pitchFamily="34" charset="0"/>
                <a:sym typeface="Symbol" pitchFamily="18" charset="2"/>
              </a:rPr>
              <a:t> grammar </a:t>
            </a:r>
            <a:r>
              <a:rPr lang="en-US" sz="1800" dirty="0" err="1">
                <a:latin typeface="Comic Sans MS" pitchFamily="66" charset="0"/>
                <a:cs typeface="Lucida Sans Unicode" pitchFamily="34" charset="0"/>
                <a:sym typeface="Symbol" pitchFamily="18" charset="2"/>
              </a:rPr>
              <a:t>di</a:t>
            </a:r>
            <a:r>
              <a:rPr lang="en-US" sz="1800" dirty="0">
                <a:latin typeface="Comic Sans MS" pitchFamily="66" charset="0"/>
                <a:cs typeface="Lucida Sans Unicode" pitchFamily="34" charset="0"/>
                <a:sym typeface="Symbol" pitchFamily="18" charset="2"/>
              </a:rPr>
              <a:t> </a:t>
            </a:r>
            <a:r>
              <a:rPr lang="en-US" sz="1800" dirty="0" err="1">
                <a:latin typeface="Comic Sans MS" pitchFamily="66" charset="0"/>
                <a:cs typeface="Lucida Sans Unicode" pitchFamily="34" charset="0"/>
                <a:sym typeface="Symbol" pitchFamily="18" charset="2"/>
              </a:rPr>
              <a:t>atas</a:t>
            </a:r>
            <a:r>
              <a:rPr lang="en-US" sz="1800" dirty="0">
                <a:latin typeface="Comic Sans MS" pitchFamily="66" charset="0"/>
                <a:cs typeface="Lucida Sans Unicode" pitchFamily="34" charset="0"/>
                <a:sym typeface="Symbol" pitchFamily="18" charset="2"/>
              </a:rPr>
              <a:t> </a:t>
            </a:r>
            <a:r>
              <a:rPr lang="en-US" sz="1800" dirty="0" err="1">
                <a:latin typeface="Comic Sans MS" pitchFamily="66" charset="0"/>
                <a:cs typeface="Lucida Sans Unicode" pitchFamily="34" charset="0"/>
                <a:sym typeface="Symbol" pitchFamily="18" charset="2"/>
              </a:rPr>
              <a:t>juga</a:t>
            </a:r>
            <a:r>
              <a:rPr lang="en-US" sz="1800" dirty="0">
                <a:latin typeface="Comic Sans MS" pitchFamily="66" charset="0"/>
                <a:cs typeface="Lucida Sans Unicode" pitchFamily="34" charset="0"/>
                <a:sym typeface="Symbol" pitchFamily="18" charset="2"/>
              </a:rPr>
              <a:t> </a:t>
            </a:r>
            <a:r>
              <a:rPr lang="en-US" sz="1800" b="1" u="sng" dirty="0">
                <a:latin typeface="Comic Sans MS" pitchFamily="66" charset="0"/>
                <a:cs typeface="Lucida Sans Unicode" pitchFamily="34" charset="0"/>
                <a:sym typeface="Symbol" pitchFamily="18" charset="2"/>
              </a:rPr>
              <a:t>BEBAS</a:t>
            </a:r>
            <a:r>
              <a:rPr lang="en-US" sz="1800" dirty="0">
                <a:latin typeface="Comic Sans MS" pitchFamily="66" charset="0"/>
                <a:cs typeface="Lucida Sans Unicode" pitchFamily="34" charset="0"/>
                <a:sym typeface="Symbol" pitchFamily="18" charset="2"/>
              </a:rPr>
              <a:t> </a:t>
            </a:r>
            <a:r>
              <a:rPr lang="en-US" sz="1800" dirty="0" err="1">
                <a:latin typeface="Comic Sans MS" pitchFamily="66" charset="0"/>
                <a:cs typeface="Lucida Sans Unicode" pitchFamily="34" charset="0"/>
                <a:sym typeface="Symbol" pitchFamily="18" charset="2"/>
              </a:rPr>
              <a:t>dari</a:t>
            </a:r>
            <a:r>
              <a:rPr lang="en-US" sz="1800" dirty="0">
                <a:latin typeface="Comic Sans MS" pitchFamily="66" charset="0"/>
                <a:cs typeface="Lucida Sans Unicode" pitchFamily="34" charset="0"/>
                <a:sym typeface="Symbol" pitchFamily="18" charset="2"/>
              </a:rPr>
              <a:t> :</a:t>
            </a:r>
            <a:endParaRPr lang="en-US" sz="1800" dirty="0">
              <a:solidFill>
                <a:srgbClr val="0033CC"/>
              </a:solidFill>
              <a:latin typeface="Comic Sans MS" pitchFamily="66" charset="0"/>
              <a:cs typeface="Lucida Sans Unicode" pitchFamily="34" charset="0"/>
              <a:sym typeface="Symbol" pitchFamily="18" charset="2"/>
            </a:endParaRPr>
          </a:p>
          <a:p>
            <a:pPr>
              <a:lnSpc>
                <a:spcPct val="90000"/>
              </a:lnSpc>
              <a:spcBef>
                <a:spcPct val="20000"/>
              </a:spcBef>
              <a:buFont typeface="Wingdings" pitchFamily="2" charset="2"/>
              <a:buChar char="§"/>
            </a:pPr>
            <a:r>
              <a:rPr lang="en-US" sz="1800" dirty="0">
                <a:solidFill>
                  <a:srgbClr val="0033CC"/>
                </a:solidFill>
                <a:latin typeface="Comic Sans MS" pitchFamily="66" charset="0"/>
                <a:cs typeface="Lucida Sans Unicode" pitchFamily="34" charset="0"/>
                <a:sym typeface="Symbol" pitchFamily="18" charset="2"/>
              </a:rPr>
              <a:t>  Useless Production</a:t>
            </a:r>
          </a:p>
          <a:p>
            <a:pPr>
              <a:lnSpc>
                <a:spcPct val="90000"/>
              </a:lnSpc>
              <a:spcBef>
                <a:spcPct val="20000"/>
              </a:spcBef>
              <a:buFont typeface="Wingdings" pitchFamily="2" charset="2"/>
              <a:buChar char="§"/>
            </a:pPr>
            <a:r>
              <a:rPr lang="en-US" sz="1800" dirty="0">
                <a:solidFill>
                  <a:srgbClr val="0033CC"/>
                </a:solidFill>
                <a:latin typeface="Comic Sans MS" pitchFamily="66" charset="0"/>
                <a:cs typeface="Lucida Sans Unicode" pitchFamily="34" charset="0"/>
                <a:sym typeface="Symbol" pitchFamily="18" charset="2"/>
              </a:rPr>
              <a:t>  Unit Production</a:t>
            </a:r>
          </a:p>
          <a:p>
            <a:pPr>
              <a:lnSpc>
                <a:spcPct val="90000"/>
              </a:lnSpc>
              <a:spcBef>
                <a:spcPct val="20000"/>
              </a:spcBef>
              <a:buFont typeface="Wingdings" pitchFamily="2" charset="2"/>
              <a:buChar char="§"/>
            </a:pPr>
            <a:r>
              <a:rPr lang="en-US" sz="1800" dirty="0">
                <a:solidFill>
                  <a:srgbClr val="0033CC"/>
                </a:solidFill>
                <a:latin typeface="Comic Sans MS" pitchFamily="66" charset="0"/>
                <a:cs typeface="Lucida Sans Unicode" pitchFamily="34" charset="0"/>
                <a:sym typeface="Symbol" pitchFamily="18" charset="2"/>
              </a:rPr>
              <a:t>  - Production</a:t>
            </a:r>
          </a:p>
        </p:txBody>
      </p:sp>
    </p:spTree>
  </p:cSld>
  <p:clrMapOvr>
    <a:masterClrMapping/>
  </p:clrMapOvr>
  <p:transition advTm="114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r>
              <a:rPr lang="en-US" smtClean="0"/>
              <a:t>Pertemuan VI</a:t>
            </a:r>
          </a:p>
        </p:txBody>
      </p:sp>
      <p:sp>
        <p:nvSpPr>
          <p:cNvPr id="20483" name="Footer Placeholder 4"/>
          <p:cNvSpPr>
            <a:spLocks noGrp="1"/>
          </p:cNvSpPr>
          <p:nvPr>
            <p:ph type="ftr" sz="quarter" idx="11"/>
          </p:nvPr>
        </p:nvSpPr>
        <p:spPr>
          <a:noFill/>
        </p:spPr>
        <p:txBody>
          <a:bodyPr/>
          <a:lstStyle/>
          <a:p>
            <a:r>
              <a:rPr lang="en-US" smtClean="0"/>
              <a:t>Informatika ITS</a:t>
            </a:r>
          </a:p>
        </p:txBody>
      </p:sp>
      <p:sp>
        <p:nvSpPr>
          <p:cNvPr id="20484" name="Slide Number Placeholder 5"/>
          <p:cNvSpPr>
            <a:spLocks noGrp="1"/>
          </p:cNvSpPr>
          <p:nvPr>
            <p:ph type="sldNum" sz="quarter" idx="12"/>
          </p:nvPr>
        </p:nvSpPr>
        <p:spPr>
          <a:noFill/>
        </p:spPr>
        <p:txBody>
          <a:bodyPr/>
          <a:lstStyle/>
          <a:p>
            <a:fld id="{4BC11DBA-178D-4DDE-AC0E-A632356DE311}" type="slidenum">
              <a:rPr lang="en-US" smtClean="0"/>
              <a:pPr/>
              <a:t>16</a:t>
            </a:fld>
            <a:endParaRPr lang="en-US" smtClean="0"/>
          </a:p>
        </p:txBody>
      </p:sp>
      <p:sp>
        <p:nvSpPr>
          <p:cNvPr id="20485" name="Rectangle 2"/>
          <p:cNvSpPr>
            <a:spLocks noGrp="1" noChangeArrowheads="1"/>
          </p:cNvSpPr>
          <p:nvPr>
            <p:ph type="title"/>
          </p:nvPr>
        </p:nvSpPr>
        <p:spPr>
          <a:xfrm>
            <a:off x="152400" y="0"/>
            <a:ext cx="8763000" cy="533400"/>
          </a:xfrm>
        </p:spPr>
        <p:txBody>
          <a:bodyPr/>
          <a:lstStyle/>
          <a:p>
            <a:pPr algn="l" eaLnBrk="1" hangingPunct="1"/>
            <a:r>
              <a:rPr lang="en-US" sz="3600" b="1" smtClean="0">
                <a:latin typeface="Comic Sans MS" pitchFamily="66" charset="0"/>
              </a:rPr>
              <a:t>CHOMSKY NORMAL FORM</a:t>
            </a:r>
            <a:r>
              <a:rPr lang="en-US" sz="4000" b="1" smtClean="0">
                <a:latin typeface="Comic Sans MS" pitchFamily="66" charset="0"/>
              </a:rPr>
              <a:t> </a:t>
            </a:r>
            <a:r>
              <a:rPr lang="en-US" sz="2000" b="1" smtClean="0">
                <a:solidFill>
                  <a:schemeClr val="bg2"/>
                </a:solidFill>
                <a:latin typeface="Comic Sans MS" pitchFamily="66" charset="0"/>
              </a:rPr>
              <a:t>(2)</a:t>
            </a:r>
          </a:p>
        </p:txBody>
      </p:sp>
      <p:sp>
        <p:nvSpPr>
          <p:cNvPr id="20486" name="Line 4"/>
          <p:cNvSpPr>
            <a:spLocks noChangeShapeType="1"/>
          </p:cNvSpPr>
          <p:nvPr/>
        </p:nvSpPr>
        <p:spPr bwMode="auto">
          <a:xfrm>
            <a:off x="304800" y="609600"/>
            <a:ext cx="8534400" cy="0"/>
          </a:xfrm>
          <a:prstGeom prst="line">
            <a:avLst/>
          </a:prstGeom>
          <a:noFill/>
          <a:ln w="57150">
            <a:solidFill>
              <a:schemeClr val="bg2"/>
            </a:solidFill>
            <a:round/>
            <a:headEnd/>
            <a:tailEnd/>
          </a:ln>
        </p:spPr>
        <p:txBody>
          <a:bodyPr/>
          <a:lstStyle/>
          <a:p>
            <a:endParaRPr lang="en-US"/>
          </a:p>
        </p:txBody>
      </p:sp>
      <p:sp>
        <p:nvSpPr>
          <p:cNvPr id="20487" name="Rectangle 5"/>
          <p:cNvSpPr>
            <a:spLocks noChangeArrowheads="1"/>
          </p:cNvSpPr>
          <p:nvPr/>
        </p:nvSpPr>
        <p:spPr bwMode="auto">
          <a:xfrm>
            <a:off x="304800" y="914400"/>
            <a:ext cx="7772400" cy="1392238"/>
          </a:xfrm>
          <a:prstGeom prst="rect">
            <a:avLst/>
          </a:prstGeom>
          <a:noFill/>
          <a:ln w="9525">
            <a:noFill/>
            <a:miter lim="800000"/>
            <a:headEnd/>
            <a:tailEnd/>
          </a:ln>
        </p:spPr>
        <p:txBody>
          <a:bodyPr>
            <a:spAutoFit/>
          </a:bodyPr>
          <a:lstStyle/>
          <a:p>
            <a:pPr>
              <a:lnSpc>
                <a:spcPct val="90000"/>
              </a:lnSpc>
              <a:spcBef>
                <a:spcPct val="20000"/>
              </a:spcBef>
              <a:buFont typeface="Wingdings" pitchFamily="2" charset="2"/>
              <a:buNone/>
            </a:pPr>
            <a:r>
              <a:rPr lang="en-US" b="1">
                <a:solidFill>
                  <a:srgbClr val="0033CC"/>
                </a:solidFill>
                <a:latin typeface="Comic Sans MS" pitchFamily="66" charset="0"/>
                <a:cs typeface="Lucida Sans Unicode" pitchFamily="34" charset="0"/>
                <a:sym typeface="Symbol" pitchFamily="18" charset="2"/>
              </a:rPr>
              <a:t>contoh :</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Symbol" pitchFamily="18" charset="2"/>
              </a:rPr>
              <a:t>Sebuah grammar CFG yang sudah tersederhanakan :	S  </a:t>
            </a:r>
            <a:r>
              <a:rPr lang="en-US" b="1">
                <a:latin typeface="Comic Sans MS" pitchFamily="66" charset="0"/>
                <a:cs typeface="Lucida Sans Unicode" pitchFamily="34" charset="0"/>
                <a:sym typeface="Wingdings" pitchFamily="2" charset="2"/>
              </a:rPr>
              <a:t>  a B  |  C A</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Wingdings" pitchFamily="2" charset="2"/>
              </a:rPr>
              <a:t>						</a:t>
            </a:r>
            <a:r>
              <a:rPr lang="en-US" b="1">
                <a:latin typeface="Comic Sans MS" pitchFamily="66" charset="0"/>
                <a:cs typeface="Lucida Sans Unicode" pitchFamily="34" charset="0"/>
                <a:sym typeface="Symbol" pitchFamily="18" charset="2"/>
              </a:rPr>
              <a:t>A  </a:t>
            </a:r>
            <a:r>
              <a:rPr lang="en-US" b="1">
                <a:latin typeface="Comic Sans MS" pitchFamily="66" charset="0"/>
                <a:cs typeface="Lucida Sans Unicode" pitchFamily="34" charset="0"/>
                <a:sym typeface="Wingdings" pitchFamily="2" charset="2"/>
              </a:rPr>
              <a:t>  a  |  b c</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Wingdings" pitchFamily="2" charset="2"/>
              </a:rPr>
              <a:t>						</a:t>
            </a:r>
            <a:r>
              <a:rPr lang="en-US" b="1">
                <a:latin typeface="Comic Sans MS" pitchFamily="66" charset="0"/>
                <a:cs typeface="Lucida Sans Unicode" pitchFamily="34" charset="0"/>
                <a:sym typeface="Symbol" pitchFamily="18" charset="2"/>
              </a:rPr>
              <a:t>B  </a:t>
            </a:r>
            <a:r>
              <a:rPr lang="en-US" b="1">
                <a:latin typeface="Comic Sans MS" pitchFamily="66" charset="0"/>
                <a:cs typeface="Lucida Sans Unicode" pitchFamily="34" charset="0"/>
                <a:sym typeface="Wingdings" pitchFamily="2" charset="2"/>
              </a:rPr>
              <a:t>  B C  |  A b</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Wingdings" pitchFamily="2" charset="2"/>
              </a:rPr>
              <a:t>						</a:t>
            </a:r>
            <a:r>
              <a:rPr lang="en-US" b="1">
                <a:latin typeface="Comic Sans MS" pitchFamily="66" charset="0"/>
                <a:cs typeface="Lucida Sans Unicode" pitchFamily="34" charset="0"/>
                <a:sym typeface="Symbol" pitchFamily="18" charset="2"/>
              </a:rPr>
              <a:t>C  </a:t>
            </a:r>
            <a:r>
              <a:rPr lang="en-US" b="1">
                <a:latin typeface="Comic Sans MS" pitchFamily="66" charset="0"/>
                <a:cs typeface="Lucida Sans Unicode" pitchFamily="34" charset="0"/>
                <a:sym typeface="Wingdings" pitchFamily="2" charset="2"/>
              </a:rPr>
              <a:t>  a B  |  b</a:t>
            </a:r>
          </a:p>
        </p:txBody>
      </p:sp>
      <p:sp>
        <p:nvSpPr>
          <p:cNvPr id="20488" name="Rectangle 9"/>
          <p:cNvSpPr>
            <a:spLocks noChangeArrowheads="1"/>
          </p:cNvSpPr>
          <p:nvPr/>
        </p:nvSpPr>
        <p:spPr bwMode="auto">
          <a:xfrm>
            <a:off x="304800" y="2605088"/>
            <a:ext cx="3505200" cy="1662112"/>
          </a:xfrm>
          <a:prstGeom prst="rect">
            <a:avLst/>
          </a:prstGeom>
          <a:noFill/>
          <a:ln w="9525">
            <a:noFill/>
            <a:miter lim="800000"/>
            <a:headEnd/>
            <a:tailEnd/>
          </a:ln>
        </p:spPr>
        <p:txBody>
          <a:bodyPr>
            <a:spAutoFit/>
          </a:bodyPr>
          <a:lstStyle/>
          <a:p>
            <a:pPr>
              <a:lnSpc>
                <a:spcPct val="90000"/>
              </a:lnSpc>
              <a:spcBef>
                <a:spcPct val="20000"/>
              </a:spcBef>
              <a:buFont typeface="Wingdings" pitchFamily="2" charset="2"/>
              <a:buNone/>
            </a:pPr>
            <a:r>
              <a:rPr lang="en-US" b="1">
                <a:latin typeface="Comic Sans MS" pitchFamily="66" charset="0"/>
                <a:cs typeface="Lucida Sans Unicode" pitchFamily="34" charset="0"/>
                <a:sym typeface="Symbol" pitchFamily="18" charset="2"/>
              </a:rPr>
              <a:t>Production yang telah memenuhi</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Symbol" pitchFamily="18" charset="2"/>
              </a:rPr>
              <a:t>bentuk Normal Chomsky adalah :</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Symbol" pitchFamily="18" charset="2"/>
              </a:rPr>
              <a:t>              S  </a:t>
            </a:r>
            <a:r>
              <a:rPr lang="en-US" b="1">
                <a:latin typeface="Comic Sans MS" pitchFamily="66" charset="0"/>
                <a:cs typeface="Lucida Sans Unicode" pitchFamily="34" charset="0"/>
                <a:sym typeface="Wingdings" pitchFamily="2" charset="2"/>
              </a:rPr>
              <a:t>  C A</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Symbol" pitchFamily="18" charset="2"/>
              </a:rPr>
              <a:t>              A  </a:t>
            </a:r>
            <a:r>
              <a:rPr lang="en-US" b="1">
                <a:latin typeface="Comic Sans MS" pitchFamily="66" charset="0"/>
                <a:cs typeface="Lucida Sans Unicode" pitchFamily="34" charset="0"/>
                <a:sym typeface="Wingdings" pitchFamily="2" charset="2"/>
              </a:rPr>
              <a:t>  a</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Symbol" pitchFamily="18" charset="2"/>
              </a:rPr>
              <a:t>              B  </a:t>
            </a:r>
            <a:r>
              <a:rPr lang="en-US" b="1">
                <a:latin typeface="Comic Sans MS" pitchFamily="66" charset="0"/>
                <a:cs typeface="Lucida Sans Unicode" pitchFamily="34" charset="0"/>
                <a:sym typeface="Wingdings" pitchFamily="2" charset="2"/>
              </a:rPr>
              <a:t>  B C</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Symbol" pitchFamily="18" charset="2"/>
              </a:rPr>
              <a:t>              C  </a:t>
            </a:r>
            <a:r>
              <a:rPr lang="en-US" b="1">
                <a:latin typeface="Comic Sans MS" pitchFamily="66" charset="0"/>
                <a:cs typeface="Lucida Sans Unicode" pitchFamily="34" charset="0"/>
                <a:sym typeface="Wingdings" pitchFamily="2" charset="2"/>
              </a:rPr>
              <a:t>  b</a:t>
            </a:r>
          </a:p>
        </p:txBody>
      </p:sp>
      <p:sp>
        <p:nvSpPr>
          <p:cNvPr id="20489" name="Rectangle 10"/>
          <p:cNvSpPr>
            <a:spLocks noChangeArrowheads="1"/>
          </p:cNvSpPr>
          <p:nvPr/>
        </p:nvSpPr>
        <p:spPr bwMode="auto">
          <a:xfrm>
            <a:off x="4343400" y="2605088"/>
            <a:ext cx="4648200" cy="1612900"/>
          </a:xfrm>
          <a:prstGeom prst="rect">
            <a:avLst/>
          </a:prstGeom>
          <a:noFill/>
          <a:ln w="9525">
            <a:noFill/>
            <a:miter lim="800000"/>
            <a:headEnd/>
            <a:tailEnd/>
          </a:ln>
        </p:spPr>
        <p:txBody>
          <a:bodyPr>
            <a:spAutoFit/>
          </a:bodyPr>
          <a:lstStyle/>
          <a:p>
            <a:pPr>
              <a:lnSpc>
                <a:spcPct val="90000"/>
              </a:lnSpc>
              <a:spcBef>
                <a:spcPct val="20000"/>
              </a:spcBef>
              <a:buFont typeface="Wingdings" pitchFamily="2" charset="2"/>
              <a:buNone/>
            </a:pPr>
            <a:r>
              <a:rPr lang="en-US" b="1">
                <a:latin typeface="Comic Sans MS" pitchFamily="66" charset="0"/>
                <a:cs typeface="Lucida Sans Unicode" pitchFamily="34" charset="0"/>
                <a:sym typeface="Symbol" pitchFamily="18" charset="2"/>
              </a:rPr>
              <a:t>Maka modifikasi untuk production yang belum memenuhi adalah :</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Symbol" pitchFamily="18" charset="2"/>
              </a:rPr>
              <a:t>S  </a:t>
            </a:r>
            <a:r>
              <a:rPr lang="en-US" b="1">
                <a:latin typeface="Comic Sans MS" pitchFamily="66" charset="0"/>
                <a:cs typeface="Lucida Sans Unicode" pitchFamily="34" charset="0"/>
                <a:sym typeface="Wingdings" pitchFamily="2" charset="2"/>
              </a:rPr>
              <a:t>  a B      menjadi	 </a:t>
            </a:r>
            <a:r>
              <a:rPr lang="en-US" b="1">
                <a:latin typeface="Comic Sans MS" pitchFamily="66" charset="0"/>
                <a:cs typeface="Lucida Sans Unicode" pitchFamily="34" charset="0"/>
                <a:sym typeface="Symbol" pitchFamily="18" charset="2"/>
              </a:rPr>
              <a:t>S  </a:t>
            </a:r>
            <a:r>
              <a:rPr lang="en-US" b="1">
                <a:latin typeface="Comic Sans MS" pitchFamily="66" charset="0"/>
                <a:cs typeface="Lucida Sans Unicode" pitchFamily="34" charset="0"/>
                <a:sym typeface="Wingdings" pitchFamily="2" charset="2"/>
              </a:rPr>
              <a:t>  P</a:t>
            </a:r>
            <a:r>
              <a:rPr lang="en-US" b="1" baseline="-25000">
                <a:latin typeface="Comic Sans MS" pitchFamily="66" charset="0"/>
                <a:cs typeface="Lucida Sans Unicode" pitchFamily="34" charset="0"/>
                <a:sym typeface="Wingdings" pitchFamily="2" charset="2"/>
              </a:rPr>
              <a:t>1</a:t>
            </a:r>
            <a:r>
              <a:rPr lang="en-US" b="1">
                <a:latin typeface="Comic Sans MS" pitchFamily="66" charset="0"/>
                <a:cs typeface="Lucida Sans Unicode" pitchFamily="34" charset="0"/>
                <a:sym typeface="Wingdings" pitchFamily="2" charset="2"/>
              </a:rPr>
              <a:t> B</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Symbol" pitchFamily="18" charset="2"/>
              </a:rPr>
              <a:t>A  </a:t>
            </a:r>
            <a:r>
              <a:rPr lang="en-US" b="1">
                <a:latin typeface="Comic Sans MS" pitchFamily="66" charset="0"/>
                <a:cs typeface="Lucida Sans Unicode" pitchFamily="34" charset="0"/>
                <a:sym typeface="Wingdings" pitchFamily="2" charset="2"/>
              </a:rPr>
              <a:t>  b c      menjadi	 </a:t>
            </a:r>
            <a:r>
              <a:rPr lang="en-US" b="1">
                <a:latin typeface="Comic Sans MS" pitchFamily="66" charset="0"/>
                <a:cs typeface="Lucida Sans Unicode" pitchFamily="34" charset="0"/>
                <a:sym typeface="Symbol" pitchFamily="18" charset="2"/>
              </a:rPr>
              <a:t>A  </a:t>
            </a:r>
            <a:r>
              <a:rPr lang="en-US" b="1">
                <a:latin typeface="Comic Sans MS" pitchFamily="66" charset="0"/>
                <a:cs typeface="Lucida Sans Unicode" pitchFamily="34" charset="0"/>
                <a:sym typeface="Wingdings" pitchFamily="2" charset="2"/>
              </a:rPr>
              <a:t>  P</a:t>
            </a:r>
            <a:r>
              <a:rPr lang="en-US" b="1" baseline="-25000">
                <a:latin typeface="Comic Sans MS" pitchFamily="66" charset="0"/>
                <a:cs typeface="Lucida Sans Unicode" pitchFamily="34" charset="0"/>
                <a:sym typeface="Wingdings" pitchFamily="2" charset="2"/>
              </a:rPr>
              <a:t>2</a:t>
            </a:r>
            <a:r>
              <a:rPr lang="en-US" b="1">
                <a:latin typeface="Comic Sans MS" pitchFamily="66" charset="0"/>
                <a:cs typeface="Lucida Sans Unicode" pitchFamily="34" charset="0"/>
                <a:sym typeface="Wingdings" pitchFamily="2" charset="2"/>
              </a:rPr>
              <a:t> P</a:t>
            </a:r>
            <a:r>
              <a:rPr lang="en-US" b="1" baseline="-25000">
                <a:latin typeface="Comic Sans MS" pitchFamily="66" charset="0"/>
                <a:cs typeface="Lucida Sans Unicode" pitchFamily="34" charset="0"/>
                <a:sym typeface="Wingdings" pitchFamily="2" charset="2"/>
              </a:rPr>
              <a:t>3</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Symbol" pitchFamily="18" charset="2"/>
              </a:rPr>
              <a:t>B  </a:t>
            </a:r>
            <a:r>
              <a:rPr lang="en-US" b="1">
                <a:latin typeface="Comic Sans MS" pitchFamily="66" charset="0"/>
                <a:cs typeface="Lucida Sans Unicode" pitchFamily="34" charset="0"/>
                <a:sym typeface="Wingdings" pitchFamily="2" charset="2"/>
              </a:rPr>
              <a:t>  A b      menjadi	 </a:t>
            </a:r>
            <a:r>
              <a:rPr lang="en-US" b="1">
                <a:latin typeface="Comic Sans MS" pitchFamily="66" charset="0"/>
                <a:cs typeface="Lucida Sans Unicode" pitchFamily="34" charset="0"/>
                <a:sym typeface="Symbol" pitchFamily="18" charset="2"/>
              </a:rPr>
              <a:t>B  </a:t>
            </a:r>
            <a:r>
              <a:rPr lang="en-US" b="1">
                <a:latin typeface="Comic Sans MS" pitchFamily="66" charset="0"/>
                <a:cs typeface="Lucida Sans Unicode" pitchFamily="34" charset="0"/>
                <a:sym typeface="Wingdings" pitchFamily="2" charset="2"/>
              </a:rPr>
              <a:t>  A P</a:t>
            </a:r>
            <a:r>
              <a:rPr lang="en-US" b="1" baseline="-25000">
                <a:latin typeface="Comic Sans MS" pitchFamily="66" charset="0"/>
                <a:cs typeface="Lucida Sans Unicode" pitchFamily="34" charset="0"/>
                <a:sym typeface="Wingdings" pitchFamily="2" charset="2"/>
              </a:rPr>
              <a:t>2</a:t>
            </a:r>
            <a:endParaRPr lang="en-US" b="1">
              <a:latin typeface="Comic Sans MS" pitchFamily="66" charset="0"/>
              <a:cs typeface="Lucida Sans Unicode" pitchFamily="34" charset="0"/>
              <a:sym typeface="Wingdings" pitchFamily="2" charset="2"/>
            </a:endParaRPr>
          </a:p>
          <a:p>
            <a:pPr>
              <a:lnSpc>
                <a:spcPct val="90000"/>
              </a:lnSpc>
              <a:spcBef>
                <a:spcPct val="20000"/>
              </a:spcBef>
              <a:buFont typeface="Wingdings" pitchFamily="2" charset="2"/>
              <a:buNone/>
            </a:pPr>
            <a:r>
              <a:rPr lang="en-US" b="1">
                <a:latin typeface="Comic Sans MS" pitchFamily="66" charset="0"/>
                <a:cs typeface="Lucida Sans Unicode" pitchFamily="34" charset="0"/>
                <a:sym typeface="Symbol" pitchFamily="18" charset="2"/>
              </a:rPr>
              <a:t>C  </a:t>
            </a:r>
            <a:r>
              <a:rPr lang="en-US" b="1">
                <a:latin typeface="Comic Sans MS" pitchFamily="66" charset="0"/>
                <a:cs typeface="Lucida Sans Unicode" pitchFamily="34" charset="0"/>
                <a:sym typeface="Wingdings" pitchFamily="2" charset="2"/>
              </a:rPr>
              <a:t>  a B      menjadi	 </a:t>
            </a:r>
            <a:r>
              <a:rPr lang="en-US" b="1">
                <a:latin typeface="Comic Sans MS" pitchFamily="66" charset="0"/>
                <a:cs typeface="Lucida Sans Unicode" pitchFamily="34" charset="0"/>
                <a:sym typeface="Symbol" pitchFamily="18" charset="2"/>
              </a:rPr>
              <a:t>C  </a:t>
            </a:r>
            <a:r>
              <a:rPr lang="en-US" b="1">
                <a:latin typeface="Comic Sans MS" pitchFamily="66" charset="0"/>
                <a:cs typeface="Lucida Sans Unicode" pitchFamily="34" charset="0"/>
                <a:sym typeface="Wingdings" pitchFamily="2" charset="2"/>
              </a:rPr>
              <a:t>  P</a:t>
            </a:r>
            <a:r>
              <a:rPr lang="en-US" b="1" baseline="-25000">
                <a:latin typeface="Comic Sans MS" pitchFamily="66" charset="0"/>
                <a:cs typeface="Lucida Sans Unicode" pitchFamily="34" charset="0"/>
                <a:sym typeface="Wingdings" pitchFamily="2" charset="2"/>
              </a:rPr>
              <a:t>1</a:t>
            </a:r>
            <a:r>
              <a:rPr lang="en-US" b="1">
                <a:latin typeface="Comic Sans MS" pitchFamily="66" charset="0"/>
                <a:cs typeface="Lucida Sans Unicode" pitchFamily="34" charset="0"/>
                <a:sym typeface="Wingdings" pitchFamily="2" charset="2"/>
              </a:rPr>
              <a:t> B</a:t>
            </a:r>
          </a:p>
        </p:txBody>
      </p:sp>
      <p:sp>
        <p:nvSpPr>
          <p:cNvPr id="20490" name="Rectangle 11"/>
          <p:cNvSpPr>
            <a:spLocks noChangeArrowheads="1"/>
          </p:cNvSpPr>
          <p:nvPr/>
        </p:nvSpPr>
        <p:spPr bwMode="auto">
          <a:xfrm>
            <a:off x="6248400" y="4572000"/>
            <a:ext cx="2362200" cy="1392238"/>
          </a:xfrm>
          <a:prstGeom prst="rect">
            <a:avLst/>
          </a:prstGeom>
          <a:noFill/>
          <a:ln w="9525">
            <a:noFill/>
            <a:miter lim="800000"/>
            <a:headEnd/>
            <a:tailEnd/>
          </a:ln>
        </p:spPr>
        <p:txBody>
          <a:bodyPr>
            <a:spAutoFit/>
          </a:bodyPr>
          <a:lstStyle/>
          <a:p>
            <a:pPr>
              <a:lnSpc>
                <a:spcPct val="90000"/>
              </a:lnSpc>
              <a:spcBef>
                <a:spcPct val="20000"/>
              </a:spcBef>
              <a:buFont typeface="Wingdings" pitchFamily="2" charset="2"/>
              <a:buNone/>
            </a:pPr>
            <a:r>
              <a:rPr lang="en-US" b="1">
                <a:latin typeface="Comic Sans MS" pitchFamily="66" charset="0"/>
                <a:cs typeface="Lucida Sans Unicode" pitchFamily="34" charset="0"/>
                <a:sym typeface="Symbol" pitchFamily="18" charset="2"/>
              </a:rPr>
              <a:t>Production baru yang</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Symbol" pitchFamily="18" charset="2"/>
              </a:rPr>
              <a:t>terbentuk adalah :</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Wingdings" pitchFamily="2" charset="2"/>
              </a:rPr>
              <a:t>         P</a:t>
            </a:r>
            <a:r>
              <a:rPr lang="en-US" b="1" baseline="-25000">
                <a:latin typeface="Comic Sans MS" pitchFamily="66" charset="0"/>
                <a:cs typeface="Lucida Sans Unicode" pitchFamily="34" charset="0"/>
                <a:sym typeface="Wingdings" pitchFamily="2" charset="2"/>
              </a:rPr>
              <a:t>1</a:t>
            </a:r>
            <a:r>
              <a:rPr lang="en-US" b="1">
                <a:latin typeface="Comic Sans MS" pitchFamily="66" charset="0"/>
                <a:cs typeface="Lucida Sans Unicode" pitchFamily="34" charset="0"/>
                <a:sym typeface="Symbol" pitchFamily="18" charset="2"/>
              </a:rPr>
              <a:t> </a:t>
            </a:r>
            <a:r>
              <a:rPr lang="en-US" b="1">
                <a:latin typeface="Comic Sans MS" pitchFamily="66" charset="0"/>
                <a:cs typeface="Lucida Sans Unicode" pitchFamily="34" charset="0"/>
                <a:sym typeface="Wingdings" pitchFamily="2" charset="2"/>
              </a:rPr>
              <a:t>  a</a:t>
            </a:r>
            <a:endParaRPr lang="en-US" b="1" baseline="-25000">
              <a:latin typeface="Comic Sans MS" pitchFamily="66" charset="0"/>
              <a:cs typeface="Lucida Sans Unicode" pitchFamily="34" charset="0"/>
              <a:sym typeface="Wingdings" pitchFamily="2" charset="2"/>
            </a:endParaRPr>
          </a:p>
          <a:p>
            <a:pPr>
              <a:lnSpc>
                <a:spcPct val="90000"/>
              </a:lnSpc>
              <a:spcBef>
                <a:spcPct val="20000"/>
              </a:spcBef>
              <a:buFont typeface="Wingdings" pitchFamily="2" charset="2"/>
              <a:buNone/>
            </a:pPr>
            <a:r>
              <a:rPr lang="en-US" b="1">
                <a:latin typeface="Comic Sans MS" pitchFamily="66" charset="0"/>
                <a:cs typeface="Lucida Sans Unicode" pitchFamily="34" charset="0"/>
                <a:sym typeface="Wingdings" pitchFamily="2" charset="2"/>
              </a:rPr>
              <a:t>         P</a:t>
            </a:r>
            <a:r>
              <a:rPr lang="en-US" b="1" baseline="-25000">
                <a:latin typeface="Comic Sans MS" pitchFamily="66" charset="0"/>
                <a:cs typeface="Lucida Sans Unicode" pitchFamily="34" charset="0"/>
                <a:sym typeface="Wingdings" pitchFamily="2" charset="2"/>
              </a:rPr>
              <a:t>2</a:t>
            </a:r>
            <a:r>
              <a:rPr lang="en-US" b="1">
                <a:latin typeface="Comic Sans MS" pitchFamily="66" charset="0"/>
                <a:cs typeface="Lucida Sans Unicode" pitchFamily="34" charset="0"/>
                <a:sym typeface="Symbol" pitchFamily="18" charset="2"/>
              </a:rPr>
              <a:t> </a:t>
            </a:r>
            <a:r>
              <a:rPr lang="en-US" b="1">
                <a:latin typeface="Comic Sans MS" pitchFamily="66" charset="0"/>
                <a:cs typeface="Lucida Sans Unicode" pitchFamily="34" charset="0"/>
                <a:sym typeface="Wingdings" pitchFamily="2" charset="2"/>
              </a:rPr>
              <a:t>  b</a:t>
            </a:r>
          </a:p>
          <a:p>
            <a:pPr>
              <a:lnSpc>
                <a:spcPct val="90000"/>
              </a:lnSpc>
              <a:spcBef>
                <a:spcPct val="20000"/>
              </a:spcBef>
              <a:buFont typeface="Wingdings" pitchFamily="2" charset="2"/>
              <a:buNone/>
            </a:pPr>
            <a:r>
              <a:rPr lang="en-US" b="1">
                <a:latin typeface="Comic Sans MS" pitchFamily="66" charset="0"/>
                <a:cs typeface="Lucida Sans Unicode" pitchFamily="34" charset="0"/>
                <a:sym typeface="Wingdings" pitchFamily="2" charset="2"/>
              </a:rPr>
              <a:t>         P</a:t>
            </a:r>
            <a:r>
              <a:rPr lang="en-US" b="1" baseline="-25000">
                <a:latin typeface="Comic Sans MS" pitchFamily="66" charset="0"/>
                <a:cs typeface="Lucida Sans Unicode" pitchFamily="34" charset="0"/>
                <a:sym typeface="Wingdings" pitchFamily="2" charset="2"/>
              </a:rPr>
              <a:t>3</a:t>
            </a:r>
            <a:r>
              <a:rPr lang="en-US" b="1">
                <a:latin typeface="Comic Sans MS" pitchFamily="66" charset="0"/>
                <a:cs typeface="Lucida Sans Unicode" pitchFamily="34" charset="0"/>
                <a:sym typeface="Symbol" pitchFamily="18" charset="2"/>
              </a:rPr>
              <a:t> </a:t>
            </a:r>
            <a:r>
              <a:rPr lang="en-US" b="1">
                <a:latin typeface="Comic Sans MS" pitchFamily="66" charset="0"/>
                <a:cs typeface="Lucida Sans Unicode" pitchFamily="34" charset="0"/>
                <a:sym typeface="Wingdings" pitchFamily="2" charset="2"/>
              </a:rPr>
              <a:t>  c</a:t>
            </a:r>
          </a:p>
        </p:txBody>
      </p:sp>
      <p:sp>
        <p:nvSpPr>
          <p:cNvPr id="20491" name="Rectangle 12"/>
          <p:cNvSpPr>
            <a:spLocks noChangeArrowheads="1"/>
          </p:cNvSpPr>
          <p:nvPr/>
        </p:nvSpPr>
        <p:spPr bwMode="auto">
          <a:xfrm>
            <a:off x="228600" y="4510088"/>
            <a:ext cx="4724400" cy="1662112"/>
          </a:xfrm>
          <a:prstGeom prst="rect">
            <a:avLst/>
          </a:prstGeom>
          <a:noFill/>
          <a:ln w="9525">
            <a:noFill/>
            <a:miter lim="800000"/>
            <a:headEnd/>
            <a:tailEnd/>
          </a:ln>
        </p:spPr>
        <p:txBody>
          <a:bodyPr>
            <a:spAutoFit/>
          </a:bodyPr>
          <a:lstStyle/>
          <a:p>
            <a:pPr>
              <a:lnSpc>
                <a:spcPct val="90000"/>
              </a:lnSpc>
              <a:spcBef>
                <a:spcPct val="20000"/>
              </a:spcBef>
              <a:buFont typeface="Wingdings" pitchFamily="2" charset="2"/>
              <a:buNone/>
            </a:pPr>
            <a:r>
              <a:rPr lang="en-US" b="1">
                <a:solidFill>
                  <a:srgbClr val="0033CC"/>
                </a:solidFill>
                <a:latin typeface="Comic Sans MS" pitchFamily="66" charset="0"/>
                <a:cs typeface="Lucida Sans Unicode" pitchFamily="34" charset="0"/>
                <a:sym typeface="Symbol" pitchFamily="18" charset="2"/>
              </a:rPr>
              <a:t>Maka grammar yang telah memenuhi</a:t>
            </a:r>
          </a:p>
          <a:p>
            <a:pPr>
              <a:lnSpc>
                <a:spcPct val="90000"/>
              </a:lnSpc>
              <a:spcBef>
                <a:spcPct val="20000"/>
              </a:spcBef>
              <a:buFont typeface="Wingdings" pitchFamily="2" charset="2"/>
              <a:buNone/>
            </a:pPr>
            <a:r>
              <a:rPr lang="en-US" b="1">
                <a:solidFill>
                  <a:srgbClr val="0033CC"/>
                </a:solidFill>
                <a:latin typeface="Comic Sans MS" pitchFamily="66" charset="0"/>
                <a:cs typeface="Lucida Sans Unicode" pitchFamily="34" charset="0"/>
                <a:sym typeface="Symbol" pitchFamily="18" charset="2"/>
              </a:rPr>
              <a:t>bentuk Normal Chomsky adalah :</a:t>
            </a:r>
          </a:p>
          <a:p>
            <a:pPr>
              <a:lnSpc>
                <a:spcPct val="90000"/>
              </a:lnSpc>
              <a:spcBef>
                <a:spcPct val="20000"/>
              </a:spcBef>
              <a:buFont typeface="Wingdings" pitchFamily="2" charset="2"/>
              <a:buNone/>
            </a:pPr>
            <a:r>
              <a:rPr lang="en-US" b="1">
                <a:solidFill>
                  <a:srgbClr val="0033CC"/>
                </a:solidFill>
                <a:latin typeface="Comic Sans MS" pitchFamily="66" charset="0"/>
                <a:cs typeface="Lucida Sans Unicode" pitchFamily="34" charset="0"/>
                <a:sym typeface="Symbol" pitchFamily="18" charset="2"/>
              </a:rPr>
              <a:t>   S  </a:t>
            </a:r>
            <a:r>
              <a:rPr lang="en-US" b="1">
                <a:solidFill>
                  <a:srgbClr val="0033CC"/>
                </a:solidFill>
                <a:latin typeface="Comic Sans MS" pitchFamily="66" charset="0"/>
                <a:cs typeface="Lucida Sans Unicode" pitchFamily="34" charset="0"/>
                <a:sym typeface="Wingdings" pitchFamily="2" charset="2"/>
              </a:rPr>
              <a:t>  C A	 </a:t>
            </a:r>
            <a:r>
              <a:rPr lang="en-US" b="1">
                <a:solidFill>
                  <a:srgbClr val="0033CC"/>
                </a:solidFill>
                <a:latin typeface="Comic Sans MS" pitchFamily="66" charset="0"/>
                <a:sym typeface="Symbol" pitchFamily="18" charset="2"/>
              </a:rPr>
              <a:t>S  </a:t>
            </a:r>
            <a:r>
              <a:rPr lang="en-US" b="1">
                <a:solidFill>
                  <a:srgbClr val="0033CC"/>
                </a:solidFill>
                <a:latin typeface="Comic Sans MS" pitchFamily="66" charset="0"/>
                <a:sym typeface="Wingdings" pitchFamily="2" charset="2"/>
              </a:rPr>
              <a:t>  P</a:t>
            </a:r>
            <a:r>
              <a:rPr lang="en-US" b="1" baseline="-25000">
                <a:solidFill>
                  <a:srgbClr val="0033CC"/>
                </a:solidFill>
                <a:latin typeface="Comic Sans MS" pitchFamily="66" charset="0"/>
                <a:sym typeface="Wingdings" pitchFamily="2" charset="2"/>
              </a:rPr>
              <a:t>1</a:t>
            </a:r>
            <a:r>
              <a:rPr lang="en-US" b="1">
                <a:solidFill>
                  <a:srgbClr val="0033CC"/>
                </a:solidFill>
                <a:latin typeface="Comic Sans MS" pitchFamily="66" charset="0"/>
                <a:sym typeface="Wingdings" pitchFamily="2" charset="2"/>
              </a:rPr>
              <a:t> B</a:t>
            </a:r>
            <a:r>
              <a:rPr lang="en-US">
                <a:sym typeface="Wingdings" pitchFamily="2" charset="2"/>
              </a:rPr>
              <a:t> 	</a:t>
            </a:r>
            <a:r>
              <a:rPr lang="en-US" b="1">
                <a:solidFill>
                  <a:srgbClr val="0033CC"/>
                </a:solidFill>
                <a:latin typeface="Comic Sans MS" pitchFamily="66" charset="0"/>
                <a:cs typeface="Lucida Sans Unicode" pitchFamily="34" charset="0"/>
                <a:sym typeface="Wingdings" pitchFamily="2" charset="2"/>
              </a:rPr>
              <a:t>P</a:t>
            </a:r>
            <a:r>
              <a:rPr lang="en-US" b="1" baseline="-25000">
                <a:solidFill>
                  <a:srgbClr val="0033CC"/>
                </a:solidFill>
                <a:latin typeface="Comic Sans MS" pitchFamily="66" charset="0"/>
                <a:cs typeface="Lucida Sans Unicode" pitchFamily="34" charset="0"/>
                <a:sym typeface="Wingdings" pitchFamily="2" charset="2"/>
              </a:rPr>
              <a:t>1</a:t>
            </a:r>
            <a:r>
              <a:rPr lang="en-US" b="1">
                <a:solidFill>
                  <a:srgbClr val="0033CC"/>
                </a:solidFill>
                <a:latin typeface="Comic Sans MS" pitchFamily="66" charset="0"/>
                <a:cs typeface="Lucida Sans Unicode" pitchFamily="34" charset="0"/>
                <a:sym typeface="Symbol" pitchFamily="18" charset="2"/>
              </a:rPr>
              <a:t> </a:t>
            </a:r>
            <a:r>
              <a:rPr lang="en-US" b="1">
                <a:solidFill>
                  <a:srgbClr val="0033CC"/>
                </a:solidFill>
                <a:latin typeface="Comic Sans MS" pitchFamily="66" charset="0"/>
                <a:cs typeface="Lucida Sans Unicode" pitchFamily="34" charset="0"/>
                <a:sym typeface="Wingdings" pitchFamily="2" charset="2"/>
              </a:rPr>
              <a:t>  a</a:t>
            </a:r>
          </a:p>
          <a:p>
            <a:pPr>
              <a:lnSpc>
                <a:spcPct val="90000"/>
              </a:lnSpc>
              <a:spcBef>
                <a:spcPct val="20000"/>
              </a:spcBef>
              <a:buFont typeface="Wingdings" pitchFamily="2" charset="2"/>
              <a:buNone/>
            </a:pPr>
            <a:r>
              <a:rPr lang="en-US" b="1">
                <a:solidFill>
                  <a:srgbClr val="0033CC"/>
                </a:solidFill>
                <a:latin typeface="Comic Sans MS" pitchFamily="66" charset="0"/>
                <a:cs typeface="Lucida Sans Unicode" pitchFamily="34" charset="0"/>
                <a:sym typeface="Symbol" pitchFamily="18" charset="2"/>
              </a:rPr>
              <a:t>   A  </a:t>
            </a:r>
            <a:r>
              <a:rPr lang="en-US" b="1">
                <a:solidFill>
                  <a:srgbClr val="0033CC"/>
                </a:solidFill>
                <a:latin typeface="Comic Sans MS" pitchFamily="66" charset="0"/>
                <a:cs typeface="Lucida Sans Unicode" pitchFamily="34" charset="0"/>
                <a:sym typeface="Wingdings" pitchFamily="2" charset="2"/>
              </a:rPr>
              <a:t>  a	 </a:t>
            </a:r>
            <a:r>
              <a:rPr lang="en-US" b="1">
                <a:solidFill>
                  <a:srgbClr val="0033CC"/>
                </a:solidFill>
                <a:latin typeface="Comic Sans MS" pitchFamily="66" charset="0"/>
                <a:sym typeface="Symbol" pitchFamily="18" charset="2"/>
              </a:rPr>
              <a:t>A  </a:t>
            </a:r>
            <a:r>
              <a:rPr lang="en-US" b="1">
                <a:solidFill>
                  <a:srgbClr val="0033CC"/>
                </a:solidFill>
                <a:latin typeface="Comic Sans MS" pitchFamily="66" charset="0"/>
                <a:sym typeface="Wingdings" pitchFamily="2" charset="2"/>
              </a:rPr>
              <a:t>  P</a:t>
            </a:r>
            <a:r>
              <a:rPr lang="en-US" b="1" baseline="-25000">
                <a:solidFill>
                  <a:srgbClr val="0033CC"/>
                </a:solidFill>
                <a:latin typeface="Comic Sans MS" pitchFamily="66" charset="0"/>
                <a:sym typeface="Wingdings" pitchFamily="2" charset="2"/>
              </a:rPr>
              <a:t>2</a:t>
            </a:r>
            <a:r>
              <a:rPr lang="en-US" b="1">
                <a:solidFill>
                  <a:srgbClr val="0033CC"/>
                </a:solidFill>
                <a:latin typeface="Comic Sans MS" pitchFamily="66" charset="0"/>
                <a:sym typeface="Wingdings" pitchFamily="2" charset="2"/>
              </a:rPr>
              <a:t> P</a:t>
            </a:r>
            <a:r>
              <a:rPr lang="en-US" b="1" baseline="-25000">
                <a:solidFill>
                  <a:srgbClr val="0033CC"/>
                </a:solidFill>
                <a:latin typeface="Comic Sans MS" pitchFamily="66" charset="0"/>
                <a:sym typeface="Wingdings" pitchFamily="2" charset="2"/>
              </a:rPr>
              <a:t>3</a:t>
            </a:r>
            <a:r>
              <a:rPr lang="en-US">
                <a:sym typeface="Wingdings" pitchFamily="2" charset="2"/>
              </a:rPr>
              <a:t> 	</a:t>
            </a:r>
            <a:r>
              <a:rPr lang="en-US" b="1">
                <a:solidFill>
                  <a:srgbClr val="0033CC"/>
                </a:solidFill>
                <a:latin typeface="Comic Sans MS" pitchFamily="66" charset="0"/>
                <a:cs typeface="Lucida Sans Unicode" pitchFamily="34" charset="0"/>
                <a:sym typeface="Wingdings" pitchFamily="2" charset="2"/>
              </a:rPr>
              <a:t>P</a:t>
            </a:r>
            <a:r>
              <a:rPr lang="en-US" b="1" baseline="-25000">
                <a:solidFill>
                  <a:srgbClr val="0033CC"/>
                </a:solidFill>
                <a:latin typeface="Comic Sans MS" pitchFamily="66" charset="0"/>
                <a:cs typeface="Lucida Sans Unicode" pitchFamily="34" charset="0"/>
                <a:sym typeface="Wingdings" pitchFamily="2" charset="2"/>
              </a:rPr>
              <a:t>2</a:t>
            </a:r>
            <a:r>
              <a:rPr lang="en-US" b="1">
                <a:solidFill>
                  <a:srgbClr val="0033CC"/>
                </a:solidFill>
                <a:latin typeface="Comic Sans MS" pitchFamily="66" charset="0"/>
                <a:cs typeface="Lucida Sans Unicode" pitchFamily="34" charset="0"/>
                <a:sym typeface="Symbol" pitchFamily="18" charset="2"/>
              </a:rPr>
              <a:t> </a:t>
            </a:r>
            <a:r>
              <a:rPr lang="en-US" b="1">
                <a:solidFill>
                  <a:srgbClr val="0033CC"/>
                </a:solidFill>
                <a:latin typeface="Comic Sans MS" pitchFamily="66" charset="0"/>
                <a:cs typeface="Lucida Sans Unicode" pitchFamily="34" charset="0"/>
                <a:sym typeface="Wingdings" pitchFamily="2" charset="2"/>
              </a:rPr>
              <a:t>  b</a:t>
            </a:r>
          </a:p>
          <a:p>
            <a:pPr>
              <a:lnSpc>
                <a:spcPct val="90000"/>
              </a:lnSpc>
              <a:spcBef>
                <a:spcPct val="20000"/>
              </a:spcBef>
              <a:buFont typeface="Wingdings" pitchFamily="2" charset="2"/>
              <a:buNone/>
            </a:pPr>
            <a:r>
              <a:rPr lang="en-US" b="1">
                <a:solidFill>
                  <a:srgbClr val="0033CC"/>
                </a:solidFill>
                <a:latin typeface="Comic Sans MS" pitchFamily="66" charset="0"/>
                <a:cs typeface="Lucida Sans Unicode" pitchFamily="34" charset="0"/>
                <a:sym typeface="Symbol" pitchFamily="18" charset="2"/>
              </a:rPr>
              <a:t>   B  </a:t>
            </a:r>
            <a:r>
              <a:rPr lang="en-US" b="1">
                <a:solidFill>
                  <a:srgbClr val="0033CC"/>
                </a:solidFill>
                <a:latin typeface="Comic Sans MS" pitchFamily="66" charset="0"/>
                <a:cs typeface="Lucida Sans Unicode" pitchFamily="34" charset="0"/>
                <a:sym typeface="Wingdings" pitchFamily="2" charset="2"/>
              </a:rPr>
              <a:t>  B C	 </a:t>
            </a:r>
            <a:r>
              <a:rPr lang="en-US" b="1">
                <a:solidFill>
                  <a:srgbClr val="0033CC"/>
                </a:solidFill>
                <a:latin typeface="Comic Sans MS" pitchFamily="66" charset="0"/>
                <a:sym typeface="Symbol" pitchFamily="18" charset="2"/>
              </a:rPr>
              <a:t>B  </a:t>
            </a:r>
            <a:r>
              <a:rPr lang="en-US" b="1">
                <a:solidFill>
                  <a:srgbClr val="0033CC"/>
                </a:solidFill>
                <a:latin typeface="Comic Sans MS" pitchFamily="66" charset="0"/>
                <a:sym typeface="Wingdings" pitchFamily="2" charset="2"/>
              </a:rPr>
              <a:t>  A P</a:t>
            </a:r>
            <a:r>
              <a:rPr lang="en-US" b="1" baseline="-25000">
                <a:solidFill>
                  <a:srgbClr val="0033CC"/>
                </a:solidFill>
                <a:latin typeface="Comic Sans MS" pitchFamily="66" charset="0"/>
                <a:sym typeface="Wingdings" pitchFamily="2" charset="2"/>
              </a:rPr>
              <a:t>2</a:t>
            </a:r>
            <a:r>
              <a:rPr lang="en-US">
                <a:sym typeface="Wingdings" pitchFamily="2" charset="2"/>
              </a:rPr>
              <a:t> 	</a:t>
            </a:r>
            <a:r>
              <a:rPr lang="en-US" b="1">
                <a:solidFill>
                  <a:srgbClr val="0033CC"/>
                </a:solidFill>
                <a:latin typeface="Comic Sans MS" pitchFamily="66" charset="0"/>
                <a:cs typeface="Lucida Sans Unicode" pitchFamily="34" charset="0"/>
                <a:sym typeface="Wingdings" pitchFamily="2" charset="2"/>
              </a:rPr>
              <a:t>P</a:t>
            </a:r>
            <a:r>
              <a:rPr lang="en-US" b="1" baseline="-25000">
                <a:solidFill>
                  <a:srgbClr val="0033CC"/>
                </a:solidFill>
                <a:latin typeface="Comic Sans MS" pitchFamily="66" charset="0"/>
                <a:cs typeface="Lucida Sans Unicode" pitchFamily="34" charset="0"/>
                <a:sym typeface="Wingdings" pitchFamily="2" charset="2"/>
              </a:rPr>
              <a:t>3</a:t>
            </a:r>
            <a:r>
              <a:rPr lang="en-US" b="1">
                <a:solidFill>
                  <a:srgbClr val="0033CC"/>
                </a:solidFill>
                <a:latin typeface="Comic Sans MS" pitchFamily="66" charset="0"/>
                <a:cs typeface="Lucida Sans Unicode" pitchFamily="34" charset="0"/>
                <a:sym typeface="Symbol" pitchFamily="18" charset="2"/>
              </a:rPr>
              <a:t> </a:t>
            </a:r>
            <a:r>
              <a:rPr lang="en-US" b="1">
                <a:solidFill>
                  <a:srgbClr val="0033CC"/>
                </a:solidFill>
                <a:latin typeface="Comic Sans MS" pitchFamily="66" charset="0"/>
                <a:cs typeface="Lucida Sans Unicode" pitchFamily="34" charset="0"/>
                <a:sym typeface="Wingdings" pitchFamily="2" charset="2"/>
              </a:rPr>
              <a:t>  c</a:t>
            </a:r>
          </a:p>
          <a:p>
            <a:pPr>
              <a:lnSpc>
                <a:spcPct val="90000"/>
              </a:lnSpc>
              <a:spcBef>
                <a:spcPct val="20000"/>
              </a:spcBef>
              <a:buFont typeface="Wingdings" pitchFamily="2" charset="2"/>
              <a:buNone/>
            </a:pPr>
            <a:r>
              <a:rPr lang="en-US" b="1">
                <a:solidFill>
                  <a:srgbClr val="0033CC"/>
                </a:solidFill>
                <a:latin typeface="Comic Sans MS" pitchFamily="66" charset="0"/>
                <a:cs typeface="Lucida Sans Unicode" pitchFamily="34" charset="0"/>
                <a:sym typeface="Symbol" pitchFamily="18" charset="2"/>
              </a:rPr>
              <a:t>   C  </a:t>
            </a:r>
            <a:r>
              <a:rPr lang="en-US" b="1">
                <a:solidFill>
                  <a:srgbClr val="0033CC"/>
                </a:solidFill>
                <a:latin typeface="Comic Sans MS" pitchFamily="66" charset="0"/>
                <a:cs typeface="Lucida Sans Unicode" pitchFamily="34" charset="0"/>
                <a:sym typeface="Wingdings" pitchFamily="2" charset="2"/>
              </a:rPr>
              <a:t>  b	 </a:t>
            </a:r>
            <a:r>
              <a:rPr lang="en-US" b="1">
                <a:solidFill>
                  <a:srgbClr val="0033CC"/>
                </a:solidFill>
                <a:latin typeface="Comic Sans MS" pitchFamily="66" charset="0"/>
                <a:sym typeface="Symbol" pitchFamily="18" charset="2"/>
              </a:rPr>
              <a:t>C  </a:t>
            </a:r>
            <a:r>
              <a:rPr lang="en-US" b="1">
                <a:solidFill>
                  <a:srgbClr val="0033CC"/>
                </a:solidFill>
                <a:latin typeface="Comic Sans MS" pitchFamily="66" charset="0"/>
                <a:sym typeface="Wingdings" pitchFamily="2" charset="2"/>
              </a:rPr>
              <a:t>  P</a:t>
            </a:r>
            <a:r>
              <a:rPr lang="en-US" b="1" baseline="-25000">
                <a:solidFill>
                  <a:srgbClr val="0033CC"/>
                </a:solidFill>
                <a:latin typeface="Comic Sans MS" pitchFamily="66" charset="0"/>
                <a:sym typeface="Wingdings" pitchFamily="2" charset="2"/>
              </a:rPr>
              <a:t>1</a:t>
            </a:r>
            <a:r>
              <a:rPr lang="en-US" b="1">
                <a:solidFill>
                  <a:srgbClr val="0033CC"/>
                </a:solidFill>
                <a:latin typeface="Comic Sans MS" pitchFamily="66" charset="0"/>
                <a:sym typeface="Wingdings" pitchFamily="2" charset="2"/>
              </a:rPr>
              <a:t> B</a:t>
            </a:r>
          </a:p>
        </p:txBody>
      </p:sp>
      <p:sp>
        <p:nvSpPr>
          <p:cNvPr id="20492" name="AutoShape 13">
            <a:hlinkClick r:id="rId2" action="ppaction://hlinksldjump" highlightClick="1"/>
          </p:cNvPr>
          <p:cNvSpPr>
            <a:spLocks noChangeArrowheads="1"/>
          </p:cNvSpPr>
          <p:nvPr/>
        </p:nvSpPr>
        <p:spPr bwMode="auto">
          <a:xfrm>
            <a:off x="8534400" y="228600"/>
            <a:ext cx="304800" cy="228600"/>
          </a:xfrm>
          <a:prstGeom prst="actionButtonBackPrevious">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231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Date Placeholder 3"/>
          <p:cNvSpPr>
            <a:spLocks noGrp="1"/>
          </p:cNvSpPr>
          <p:nvPr>
            <p:ph type="dt" sz="quarter" idx="10"/>
          </p:nvPr>
        </p:nvSpPr>
        <p:spPr>
          <a:noFill/>
        </p:spPr>
        <p:txBody>
          <a:bodyPr/>
          <a:lstStyle/>
          <a:p>
            <a:r>
              <a:rPr lang="en-US" smtClean="0"/>
              <a:t>Pertemuan VI</a:t>
            </a:r>
          </a:p>
        </p:txBody>
      </p:sp>
      <p:sp>
        <p:nvSpPr>
          <p:cNvPr id="4100" name="Footer Placeholder 4"/>
          <p:cNvSpPr>
            <a:spLocks noGrp="1"/>
          </p:cNvSpPr>
          <p:nvPr>
            <p:ph type="ftr" sz="quarter" idx="11"/>
          </p:nvPr>
        </p:nvSpPr>
        <p:spPr>
          <a:noFill/>
        </p:spPr>
        <p:txBody>
          <a:bodyPr/>
          <a:lstStyle/>
          <a:p>
            <a:r>
              <a:rPr lang="en-US" smtClean="0"/>
              <a:t>Informatika ITS</a:t>
            </a:r>
          </a:p>
        </p:txBody>
      </p:sp>
      <p:sp>
        <p:nvSpPr>
          <p:cNvPr id="4101" name="Slide Number Placeholder 5"/>
          <p:cNvSpPr>
            <a:spLocks noGrp="1"/>
          </p:cNvSpPr>
          <p:nvPr>
            <p:ph type="sldNum" sz="quarter" idx="12"/>
          </p:nvPr>
        </p:nvSpPr>
        <p:spPr>
          <a:noFill/>
        </p:spPr>
        <p:txBody>
          <a:bodyPr/>
          <a:lstStyle/>
          <a:p>
            <a:fld id="{D3F7C1EC-BE3B-4DCD-B7F5-FD9C32AA2E32}" type="slidenum">
              <a:rPr lang="en-US" smtClean="0"/>
              <a:pPr/>
              <a:t>17</a:t>
            </a:fld>
            <a:endParaRPr lang="en-US" smtClean="0"/>
          </a:p>
        </p:txBody>
      </p:sp>
      <p:sp>
        <p:nvSpPr>
          <p:cNvPr id="4102" name="Rectangle 2"/>
          <p:cNvSpPr>
            <a:spLocks noGrp="1" noChangeArrowheads="1"/>
          </p:cNvSpPr>
          <p:nvPr>
            <p:ph type="title"/>
          </p:nvPr>
        </p:nvSpPr>
        <p:spPr>
          <a:xfrm>
            <a:off x="152400" y="76200"/>
            <a:ext cx="8763000" cy="457200"/>
          </a:xfrm>
        </p:spPr>
        <p:txBody>
          <a:bodyPr/>
          <a:lstStyle/>
          <a:p>
            <a:pPr algn="l" eaLnBrk="1" hangingPunct="1"/>
            <a:r>
              <a:rPr lang="en-US" sz="3600" b="1" smtClean="0">
                <a:latin typeface="Comic Sans MS" pitchFamily="66" charset="0"/>
              </a:rPr>
              <a:t>TUGAS MINGGUAN VI</a:t>
            </a:r>
            <a:endParaRPr lang="en-US" sz="2000" b="1" smtClean="0">
              <a:solidFill>
                <a:schemeClr val="bg2"/>
              </a:solidFill>
              <a:latin typeface="Comic Sans MS" pitchFamily="66" charset="0"/>
            </a:endParaRPr>
          </a:p>
        </p:txBody>
      </p:sp>
      <p:sp>
        <p:nvSpPr>
          <p:cNvPr id="4103" name="Rectangle 3"/>
          <p:cNvSpPr>
            <a:spLocks noGrp="1" noChangeArrowheads="1"/>
          </p:cNvSpPr>
          <p:nvPr>
            <p:ph type="body" idx="1"/>
          </p:nvPr>
        </p:nvSpPr>
        <p:spPr>
          <a:xfrm>
            <a:off x="76200" y="838200"/>
            <a:ext cx="5562600" cy="4724400"/>
          </a:xfrm>
        </p:spPr>
        <p:txBody>
          <a:bodyPr/>
          <a:lstStyle/>
          <a:p>
            <a:pPr marL="285750" indent="-285750" eaLnBrk="1" hangingPunct="1">
              <a:lnSpc>
                <a:spcPct val="90000"/>
              </a:lnSpc>
              <a:buFont typeface="Wingdings" pitchFamily="2" charset="2"/>
              <a:buNone/>
              <a:tabLst>
                <a:tab pos="395288" algn="l"/>
              </a:tabLst>
            </a:pPr>
            <a:r>
              <a:rPr lang="en-US" sz="1400" smtClean="0">
                <a:latin typeface="Lucida Sans Unicode" pitchFamily="34" charset="0"/>
                <a:cs typeface="Lucida Sans Unicode" pitchFamily="34" charset="0"/>
                <a:sym typeface="Symbol" pitchFamily="18" charset="2"/>
              </a:rPr>
              <a:t>1.  Tunjukkan bahwa grammar berikut memiliki sifat ambigu :</a:t>
            </a:r>
          </a:p>
          <a:p>
            <a:pPr marL="285750" indent="-285750" eaLnBrk="1" hangingPunct="1">
              <a:lnSpc>
                <a:spcPct val="90000"/>
              </a:lnSpc>
              <a:buFont typeface="Wingdings" pitchFamily="2" charset="2"/>
              <a:buNone/>
              <a:tabLst>
                <a:tab pos="395288" algn="l"/>
              </a:tabLst>
            </a:pPr>
            <a:r>
              <a:rPr lang="en-US" sz="1400" b="1" smtClean="0">
                <a:latin typeface="Lucida Sans Unicode" pitchFamily="34" charset="0"/>
                <a:cs typeface="Lucida Sans Unicode" pitchFamily="34" charset="0"/>
                <a:sym typeface="Symbol" pitchFamily="18" charset="2"/>
              </a:rPr>
              <a:t>			S  </a:t>
            </a:r>
            <a:r>
              <a:rPr lang="en-US" sz="1400" b="1" smtClean="0">
                <a:latin typeface="Lucida Sans Unicode" pitchFamily="34" charset="0"/>
                <a:cs typeface="Lucida Sans Unicode" pitchFamily="34" charset="0"/>
                <a:sym typeface="Wingdings" pitchFamily="2" charset="2"/>
              </a:rPr>
              <a:t>  a B  |  b A</a:t>
            </a:r>
          </a:p>
          <a:p>
            <a:pPr marL="285750" indent="-285750" eaLnBrk="1" hangingPunct="1">
              <a:lnSpc>
                <a:spcPct val="90000"/>
              </a:lnSpc>
              <a:buFont typeface="Wingdings" pitchFamily="2" charset="2"/>
              <a:buNone/>
              <a:tabLst>
                <a:tab pos="395288" algn="l"/>
              </a:tabLst>
            </a:pPr>
            <a:r>
              <a:rPr lang="en-US" sz="1400" b="1" smtClean="0">
                <a:latin typeface="Lucida Sans Unicode" pitchFamily="34" charset="0"/>
                <a:cs typeface="Lucida Sans Unicode" pitchFamily="34" charset="0"/>
                <a:sym typeface="Symbol" pitchFamily="18" charset="2"/>
              </a:rPr>
              <a:t>			A  </a:t>
            </a:r>
            <a:r>
              <a:rPr lang="en-US" sz="1400" b="1" smtClean="0">
                <a:latin typeface="Lucida Sans Unicode" pitchFamily="34" charset="0"/>
                <a:cs typeface="Lucida Sans Unicode" pitchFamily="34" charset="0"/>
                <a:sym typeface="Wingdings" pitchFamily="2" charset="2"/>
              </a:rPr>
              <a:t>  a  |  a S  |  b A A</a:t>
            </a:r>
          </a:p>
          <a:p>
            <a:pPr marL="285750" indent="-285750" eaLnBrk="1" hangingPunct="1">
              <a:lnSpc>
                <a:spcPct val="90000"/>
              </a:lnSpc>
              <a:buFont typeface="Wingdings" pitchFamily="2" charset="2"/>
              <a:buNone/>
              <a:tabLst>
                <a:tab pos="395288" algn="l"/>
              </a:tabLst>
            </a:pPr>
            <a:r>
              <a:rPr lang="en-US" sz="1400" b="1" smtClean="0">
                <a:latin typeface="Lucida Sans Unicode" pitchFamily="34" charset="0"/>
                <a:cs typeface="Lucida Sans Unicode" pitchFamily="34" charset="0"/>
                <a:sym typeface="Wingdings" pitchFamily="2" charset="2"/>
              </a:rPr>
              <a:t>			</a:t>
            </a:r>
            <a:r>
              <a:rPr lang="en-US" sz="1400" b="1" smtClean="0">
                <a:latin typeface="Lucida Sans Unicode" pitchFamily="34" charset="0"/>
                <a:cs typeface="Lucida Sans Unicode" pitchFamily="34" charset="0"/>
                <a:sym typeface="Symbol" pitchFamily="18" charset="2"/>
              </a:rPr>
              <a:t>B  </a:t>
            </a:r>
            <a:r>
              <a:rPr lang="en-US" sz="1400" b="1" smtClean="0">
                <a:latin typeface="Lucida Sans Unicode" pitchFamily="34" charset="0"/>
                <a:cs typeface="Lucida Sans Unicode" pitchFamily="34" charset="0"/>
                <a:sym typeface="Wingdings" pitchFamily="2" charset="2"/>
              </a:rPr>
              <a:t>  b  |  b S  |  a B B</a:t>
            </a:r>
          </a:p>
          <a:p>
            <a:pPr marL="285750" indent="-285750" eaLnBrk="1" hangingPunct="1">
              <a:lnSpc>
                <a:spcPct val="90000"/>
              </a:lnSpc>
              <a:buFont typeface="Wingdings" pitchFamily="2" charset="2"/>
              <a:buNone/>
              <a:tabLst>
                <a:tab pos="395288" algn="l"/>
              </a:tabLst>
            </a:pPr>
            <a:endParaRPr lang="en-US" sz="1400" b="1" smtClean="0">
              <a:latin typeface="Lucida Sans Unicode" pitchFamily="34" charset="0"/>
              <a:cs typeface="Lucida Sans Unicode" pitchFamily="34" charset="0"/>
              <a:sym typeface="Symbol" pitchFamily="18" charset="2"/>
            </a:endParaRPr>
          </a:p>
          <a:p>
            <a:pPr marL="285750" indent="-285750" eaLnBrk="1" hangingPunct="1">
              <a:lnSpc>
                <a:spcPct val="90000"/>
              </a:lnSpc>
              <a:buFont typeface="Wingdings" pitchFamily="2" charset="2"/>
              <a:buAutoNum type="arabicPeriod" startAt="2"/>
              <a:tabLst>
                <a:tab pos="395288" algn="l"/>
              </a:tabLst>
            </a:pPr>
            <a:r>
              <a:rPr lang="en-US" sz="1400" smtClean="0">
                <a:latin typeface="Lucida Sans Unicode" pitchFamily="34" charset="0"/>
                <a:cs typeface="Lucida Sans Unicode" pitchFamily="34" charset="0"/>
                <a:sym typeface="Symbol" pitchFamily="18" charset="2"/>
              </a:rPr>
              <a:t>Hilangkan useless production pada grammar berikut :</a:t>
            </a:r>
          </a:p>
          <a:p>
            <a:pPr marL="285750" indent="-285750" eaLnBrk="1" hangingPunct="1">
              <a:lnSpc>
                <a:spcPct val="90000"/>
              </a:lnSpc>
              <a:buFont typeface="Wingdings" pitchFamily="2" charset="2"/>
              <a:buNone/>
              <a:tabLst>
                <a:tab pos="395288" algn="l"/>
              </a:tabLst>
            </a:pPr>
            <a:r>
              <a:rPr lang="en-US" sz="1400" smtClean="0">
                <a:latin typeface="Lucida Sans Unicode" pitchFamily="34" charset="0"/>
                <a:cs typeface="Lucida Sans Unicode" pitchFamily="34" charset="0"/>
                <a:sym typeface="Symbol" pitchFamily="18" charset="2"/>
              </a:rPr>
              <a:t>	</a:t>
            </a:r>
            <a:r>
              <a:rPr lang="en-US" sz="1400" b="1" smtClean="0">
                <a:latin typeface="Lucida Sans Unicode" pitchFamily="34" charset="0"/>
                <a:cs typeface="Lucida Sans Unicode" pitchFamily="34" charset="0"/>
                <a:sym typeface="Symbol" pitchFamily="18" charset="2"/>
              </a:rPr>
              <a:t>S  </a:t>
            </a:r>
            <a:r>
              <a:rPr lang="en-US" sz="1400" b="1" smtClean="0">
                <a:latin typeface="Lucida Sans Unicode" pitchFamily="34" charset="0"/>
                <a:cs typeface="Lucida Sans Unicode" pitchFamily="34" charset="0"/>
                <a:sym typeface="Wingdings" pitchFamily="2" charset="2"/>
              </a:rPr>
              <a:t>  a B		</a:t>
            </a:r>
            <a:r>
              <a:rPr lang="en-US" sz="1400" b="1" smtClean="0">
                <a:latin typeface="Lucida Sans Unicode" pitchFamily="34" charset="0"/>
                <a:cs typeface="Lucida Sans Unicode" pitchFamily="34" charset="0"/>
                <a:sym typeface="Symbol" pitchFamily="18" charset="2"/>
              </a:rPr>
              <a:t>C  </a:t>
            </a:r>
            <a:r>
              <a:rPr lang="en-US" sz="1400" b="1" smtClean="0">
                <a:latin typeface="Lucida Sans Unicode" pitchFamily="34" charset="0"/>
                <a:cs typeface="Lucida Sans Unicode" pitchFamily="34" charset="0"/>
                <a:sym typeface="Wingdings" pitchFamily="2" charset="2"/>
              </a:rPr>
              <a:t>  b C b  |  a d F  |  a b</a:t>
            </a:r>
          </a:p>
          <a:p>
            <a:pPr marL="285750" indent="-285750" eaLnBrk="1" hangingPunct="1">
              <a:lnSpc>
                <a:spcPct val="90000"/>
              </a:lnSpc>
              <a:buFont typeface="Wingdings" pitchFamily="2" charset="2"/>
              <a:buNone/>
              <a:tabLst>
                <a:tab pos="395288" algn="l"/>
              </a:tabLst>
            </a:pPr>
            <a:r>
              <a:rPr lang="en-US" sz="1400" b="1" smtClean="0">
                <a:latin typeface="Lucida Sans Unicode" pitchFamily="34" charset="0"/>
                <a:cs typeface="Lucida Sans Unicode" pitchFamily="34" charset="0"/>
                <a:sym typeface="Wingdings" pitchFamily="2" charset="2"/>
              </a:rPr>
              <a:t>	</a:t>
            </a:r>
            <a:r>
              <a:rPr lang="en-US" sz="1400" b="1" smtClean="0">
                <a:latin typeface="Lucida Sans Unicode" pitchFamily="34" charset="0"/>
                <a:cs typeface="Lucida Sans Unicode" pitchFamily="34" charset="0"/>
                <a:sym typeface="Symbol" pitchFamily="18" charset="2"/>
              </a:rPr>
              <a:t>A  </a:t>
            </a:r>
            <a:r>
              <a:rPr lang="en-US" sz="1400" b="1" smtClean="0">
                <a:latin typeface="Lucida Sans Unicode" pitchFamily="34" charset="0"/>
                <a:cs typeface="Lucida Sans Unicode" pitchFamily="34" charset="0"/>
                <a:sym typeface="Wingdings" pitchFamily="2" charset="2"/>
              </a:rPr>
              <a:t>  b c D  |  d a C	</a:t>
            </a:r>
            <a:r>
              <a:rPr lang="en-US" sz="1400" b="1" smtClean="0">
                <a:latin typeface="Lucida Sans Unicode" pitchFamily="34" charset="0"/>
                <a:cs typeface="Lucida Sans Unicode" pitchFamily="34" charset="0"/>
                <a:sym typeface="Symbol" pitchFamily="18" charset="2"/>
              </a:rPr>
              <a:t>F  </a:t>
            </a:r>
            <a:r>
              <a:rPr lang="en-US" sz="1400" b="1" smtClean="0">
                <a:latin typeface="Lucida Sans Unicode" pitchFamily="34" charset="0"/>
                <a:cs typeface="Lucida Sans Unicode" pitchFamily="34" charset="0"/>
                <a:sym typeface="Wingdings" pitchFamily="2" charset="2"/>
              </a:rPr>
              <a:t>  c F B</a:t>
            </a:r>
          </a:p>
          <a:p>
            <a:pPr marL="285750" indent="-285750" eaLnBrk="1" hangingPunct="1">
              <a:lnSpc>
                <a:spcPct val="90000"/>
              </a:lnSpc>
              <a:buFont typeface="Wingdings" pitchFamily="2" charset="2"/>
              <a:buNone/>
              <a:tabLst>
                <a:tab pos="395288" algn="l"/>
              </a:tabLst>
            </a:pPr>
            <a:r>
              <a:rPr lang="en-US" sz="1400" b="1" smtClean="0">
                <a:latin typeface="Lucida Sans Unicode" pitchFamily="34" charset="0"/>
                <a:cs typeface="Lucida Sans Unicode" pitchFamily="34" charset="0"/>
                <a:sym typeface="Wingdings" pitchFamily="2" charset="2"/>
              </a:rPr>
              <a:t>	</a:t>
            </a:r>
            <a:r>
              <a:rPr lang="en-US" sz="1400" b="1" smtClean="0">
                <a:latin typeface="Lucida Sans Unicode" pitchFamily="34" charset="0"/>
                <a:cs typeface="Lucida Sans Unicode" pitchFamily="34" charset="0"/>
                <a:sym typeface="Symbol" pitchFamily="18" charset="2"/>
              </a:rPr>
              <a:t>B  </a:t>
            </a:r>
            <a:r>
              <a:rPr lang="en-US" sz="1400" b="1" smtClean="0">
                <a:latin typeface="Lucida Sans Unicode" pitchFamily="34" charset="0"/>
                <a:cs typeface="Lucida Sans Unicode" pitchFamily="34" charset="0"/>
                <a:sym typeface="Wingdings" pitchFamily="2" charset="2"/>
              </a:rPr>
              <a:t>  e  |  A b</a:t>
            </a:r>
          </a:p>
          <a:p>
            <a:pPr marL="285750" indent="-285750" eaLnBrk="1" hangingPunct="1">
              <a:lnSpc>
                <a:spcPct val="90000"/>
              </a:lnSpc>
              <a:buFont typeface="Wingdings" pitchFamily="2" charset="2"/>
              <a:buNone/>
              <a:tabLst>
                <a:tab pos="395288" algn="l"/>
              </a:tabLst>
            </a:pPr>
            <a:endParaRPr lang="en-US" sz="1400" smtClean="0">
              <a:latin typeface="Lucida Sans Unicode" pitchFamily="34" charset="0"/>
              <a:cs typeface="Lucida Sans Unicode" pitchFamily="34" charset="0"/>
              <a:sym typeface="Symbol" pitchFamily="18" charset="2"/>
            </a:endParaRPr>
          </a:p>
          <a:p>
            <a:pPr marL="285750" indent="-285750" eaLnBrk="1" hangingPunct="1">
              <a:lnSpc>
                <a:spcPct val="90000"/>
              </a:lnSpc>
              <a:buFont typeface="Wingdings" pitchFamily="2" charset="2"/>
              <a:buAutoNum type="arabicPeriod" startAt="3"/>
              <a:tabLst>
                <a:tab pos="395288" algn="l"/>
              </a:tabLst>
            </a:pPr>
            <a:r>
              <a:rPr lang="en-US" sz="1400" smtClean="0">
                <a:latin typeface="Lucida Sans Unicode" pitchFamily="34" charset="0"/>
                <a:cs typeface="Lucida Sans Unicode" pitchFamily="34" charset="0"/>
                <a:sym typeface="Symbol" pitchFamily="18" charset="2"/>
              </a:rPr>
              <a:t>Hilangkan unit production pada grammar berikut :</a:t>
            </a:r>
          </a:p>
          <a:p>
            <a:pPr marL="285750" indent="-285750" eaLnBrk="1" hangingPunct="1">
              <a:lnSpc>
                <a:spcPct val="90000"/>
              </a:lnSpc>
              <a:buFont typeface="Wingdings" pitchFamily="2" charset="2"/>
              <a:buNone/>
              <a:tabLst>
                <a:tab pos="395288" algn="l"/>
              </a:tabLst>
            </a:pPr>
            <a:r>
              <a:rPr lang="en-US" sz="1400" smtClean="0">
                <a:latin typeface="Lucida Sans Unicode" pitchFamily="34" charset="0"/>
                <a:cs typeface="Lucida Sans Unicode" pitchFamily="34" charset="0"/>
                <a:sym typeface="Symbol" pitchFamily="18" charset="2"/>
              </a:rPr>
              <a:t>	 </a:t>
            </a:r>
            <a:r>
              <a:rPr lang="en-US" sz="1400" b="1" smtClean="0">
                <a:latin typeface="Lucida Sans Unicode" pitchFamily="34" charset="0"/>
                <a:cs typeface="Lucida Sans Unicode" pitchFamily="34" charset="0"/>
                <a:sym typeface="Symbol" pitchFamily="18" charset="2"/>
              </a:rPr>
              <a:t>S  </a:t>
            </a:r>
            <a:r>
              <a:rPr lang="en-US" sz="1400" b="1" smtClean="0">
                <a:latin typeface="Lucida Sans Unicode" pitchFamily="34" charset="0"/>
                <a:cs typeface="Lucida Sans Unicode" pitchFamily="34" charset="0"/>
                <a:sym typeface="Wingdings" pitchFamily="2" charset="2"/>
              </a:rPr>
              <a:t>  A  |  A a		</a:t>
            </a:r>
            <a:r>
              <a:rPr lang="en-US" sz="1400" b="1" smtClean="0">
                <a:latin typeface="Lucida Sans Unicode" pitchFamily="34" charset="0"/>
                <a:cs typeface="Lucida Sans Unicode" pitchFamily="34" charset="0"/>
                <a:sym typeface="Symbol" pitchFamily="18" charset="2"/>
              </a:rPr>
              <a:t>C  </a:t>
            </a:r>
            <a:r>
              <a:rPr lang="en-US" sz="1400" b="1" smtClean="0">
                <a:latin typeface="Lucida Sans Unicode" pitchFamily="34" charset="0"/>
                <a:cs typeface="Lucida Sans Unicode" pitchFamily="34" charset="0"/>
                <a:sym typeface="Wingdings" pitchFamily="2" charset="2"/>
              </a:rPr>
              <a:t>  D  |  a b</a:t>
            </a:r>
          </a:p>
          <a:p>
            <a:pPr marL="285750" indent="-285750" eaLnBrk="1" hangingPunct="1">
              <a:lnSpc>
                <a:spcPct val="90000"/>
              </a:lnSpc>
              <a:buFont typeface="Wingdings" pitchFamily="2" charset="2"/>
              <a:buNone/>
              <a:tabLst>
                <a:tab pos="395288" algn="l"/>
              </a:tabLst>
            </a:pPr>
            <a:r>
              <a:rPr lang="en-US" sz="1400" b="1" smtClean="0">
                <a:latin typeface="Lucida Sans Unicode" pitchFamily="34" charset="0"/>
                <a:cs typeface="Lucida Sans Unicode" pitchFamily="34" charset="0"/>
                <a:sym typeface="Wingdings" pitchFamily="2" charset="2"/>
              </a:rPr>
              <a:t>	 </a:t>
            </a:r>
            <a:r>
              <a:rPr lang="en-US" sz="1400" b="1" smtClean="0">
                <a:latin typeface="Lucida Sans Unicode" pitchFamily="34" charset="0"/>
                <a:cs typeface="Lucida Sans Unicode" pitchFamily="34" charset="0"/>
                <a:sym typeface="Symbol" pitchFamily="18" charset="2"/>
              </a:rPr>
              <a:t>A  </a:t>
            </a:r>
            <a:r>
              <a:rPr lang="en-US" sz="1400" b="1" smtClean="0">
                <a:latin typeface="Lucida Sans Unicode" pitchFamily="34" charset="0"/>
                <a:cs typeface="Lucida Sans Unicode" pitchFamily="34" charset="0"/>
                <a:sym typeface="Wingdings" pitchFamily="2" charset="2"/>
              </a:rPr>
              <a:t>  B		</a:t>
            </a:r>
            <a:r>
              <a:rPr lang="en-US" sz="1400" b="1" smtClean="0">
                <a:latin typeface="Lucida Sans Unicode" pitchFamily="34" charset="0"/>
                <a:cs typeface="Lucida Sans Unicode" pitchFamily="34" charset="0"/>
                <a:sym typeface="Symbol" pitchFamily="18" charset="2"/>
              </a:rPr>
              <a:t>D  </a:t>
            </a:r>
            <a:r>
              <a:rPr lang="en-US" sz="1400" b="1" smtClean="0">
                <a:latin typeface="Lucida Sans Unicode" pitchFamily="34" charset="0"/>
                <a:cs typeface="Lucida Sans Unicode" pitchFamily="34" charset="0"/>
                <a:sym typeface="Wingdings" pitchFamily="2" charset="2"/>
              </a:rPr>
              <a:t>  b</a:t>
            </a:r>
          </a:p>
          <a:p>
            <a:pPr marL="285750" indent="-285750" eaLnBrk="1" hangingPunct="1">
              <a:lnSpc>
                <a:spcPct val="90000"/>
              </a:lnSpc>
              <a:buFont typeface="Wingdings" pitchFamily="2" charset="2"/>
              <a:buNone/>
              <a:tabLst>
                <a:tab pos="395288" algn="l"/>
              </a:tabLst>
            </a:pPr>
            <a:r>
              <a:rPr lang="en-US" sz="1400" b="1" smtClean="0">
                <a:latin typeface="Lucida Sans Unicode" pitchFamily="34" charset="0"/>
                <a:cs typeface="Lucida Sans Unicode" pitchFamily="34" charset="0"/>
                <a:sym typeface="Wingdings" pitchFamily="2" charset="2"/>
              </a:rPr>
              <a:t>	 </a:t>
            </a:r>
            <a:r>
              <a:rPr lang="en-US" sz="1400" b="1" smtClean="0">
                <a:latin typeface="Lucida Sans Unicode" pitchFamily="34" charset="0"/>
                <a:cs typeface="Lucida Sans Unicode" pitchFamily="34" charset="0"/>
                <a:sym typeface="Symbol" pitchFamily="18" charset="2"/>
              </a:rPr>
              <a:t>B  </a:t>
            </a:r>
            <a:r>
              <a:rPr lang="en-US" sz="1400" b="1" smtClean="0">
                <a:latin typeface="Lucida Sans Unicode" pitchFamily="34" charset="0"/>
                <a:cs typeface="Lucida Sans Unicode" pitchFamily="34" charset="0"/>
                <a:sym typeface="Wingdings" pitchFamily="2" charset="2"/>
              </a:rPr>
              <a:t>  C  |  b</a:t>
            </a:r>
            <a:endParaRPr lang="en-US" sz="1400" smtClean="0">
              <a:latin typeface="Lucida Sans Unicode" pitchFamily="34" charset="0"/>
              <a:cs typeface="Lucida Sans Unicode" pitchFamily="34" charset="0"/>
              <a:sym typeface="Symbol" pitchFamily="18" charset="2"/>
            </a:endParaRPr>
          </a:p>
          <a:p>
            <a:pPr marL="285750" indent="-285750" eaLnBrk="1" hangingPunct="1">
              <a:lnSpc>
                <a:spcPct val="90000"/>
              </a:lnSpc>
              <a:buFont typeface="Wingdings" pitchFamily="2" charset="2"/>
              <a:buNone/>
              <a:tabLst>
                <a:tab pos="395288" algn="l"/>
              </a:tabLst>
            </a:pPr>
            <a:r>
              <a:rPr lang="en-US" sz="1400" smtClean="0">
                <a:latin typeface="Lucida Sans Unicode" pitchFamily="34" charset="0"/>
                <a:cs typeface="Lucida Sans Unicode" pitchFamily="34" charset="0"/>
                <a:sym typeface="Symbol" pitchFamily="18" charset="2"/>
              </a:rPr>
              <a:t>	 </a:t>
            </a:r>
          </a:p>
          <a:p>
            <a:pPr marL="285750" indent="-285750" eaLnBrk="1" hangingPunct="1">
              <a:lnSpc>
                <a:spcPct val="90000"/>
              </a:lnSpc>
              <a:buFont typeface="Wingdings" pitchFamily="2" charset="2"/>
              <a:buAutoNum type="arabicPeriod" startAt="4"/>
              <a:tabLst>
                <a:tab pos="395288" algn="l"/>
              </a:tabLst>
            </a:pPr>
            <a:r>
              <a:rPr lang="en-US" sz="1400" smtClean="0">
                <a:latin typeface="Lucida Sans Unicode" pitchFamily="34" charset="0"/>
                <a:cs typeface="Lucida Sans Unicode" pitchFamily="34" charset="0"/>
                <a:sym typeface="Symbol" pitchFamily="18" charset="2"/>
              </a:rPr>
              <a:t>Hilangkan  production pada grammar berikut :</a:t>
            </a:r>
          </a:p>
          <a:p>
            <a:pPr marL="285750" indent="-285750" eaLnBrk="1" hangingPunct="1">
              <a:lnSpc>
                <a:spcPct val="90000"/>
              </a:lnSpc>
              <a:buFont typeface="Wingdings" pitchFamily="2" charset="2"/>
              <a:buNone/>
              <a:tabLst>
                <a:tab pos="395288" algn="l"/>
              </a:tabLst>
            </a:pPr>
            <a:r>
              <a:rPr lang="en-US" sz="1400" smtClean="0">
                <a:latin typeface="Lucida Sans Unicode" pitchFamily="34" charset="0"/>
                <a:cs typeface="Lucida Sans Unicode" pitchFamily="34" charset="0"/>
                <a:sym typeface="Symbol" pitchFamily="18" charset="2"/>
              </a:rPr>
              <a:t>	</a:t>
            </a:r>
            <a:r>
              <a:rPr lang="en-US" sz="1400" b="1" smtClean="0">
                <a:latin typeface="Lucida Sans Unicode" pitchFamily="34" charset="0"/>
                <a:cs typeface="Lucida Sans Unicode" pitchFamily="34" charset="0"/>
                <a:sym typeface="Symbol" pitchFamily="18" charset="2"/>
              </a:rPr>
              <a:t>S  </a:t>
            </a:r>
            <a:r>
              <a:rPr lang="en-US" sz="1400" b="1" smtClean="0">
                <a:latin typeface="Lucida Sans Unicode" pitchFamily="34" charset="0"/>
                <a:cs typeface="Lucida Sans Unicode" pitchFamily="34" charset="0"/>
                <a:sym typeface="Wingdings" pitchFamily="2" charset="2"/>
              </a:rPr>
              <a:t>  A B</a:t>
            </a:r>
          </a:p>
          <a:p>
            <a:pPr marL="285750" indent="-285750" eaLnBrk="1" hangingPunct="1">
              <a:lnSpc>
                <a:spcPct val="90000"/>
              </a:lnSpc>
              <a:buFont typeface="Wingdings" pitchFamily="2" charset="2"/>
              <a:buNone/>
              <a:tabLst>
                <a:tab pos="395288" algn="l"/>
              </a:tabLst>
            </a:pPr>
            <a:r>
              <a:rPr lang="en-US" sz="1400" smtClean="0">
                <a:latin typeface="Lucida Sans Unicode" pitchFamily="34" charset="0"/>
                <a:cs typeface="Lucida Sans Unicode" pitchFamily="34" charset="0"/>
                <a:sym typeface="Symbol" pitchFamily="18" charset="2"/>
              </a:rPr>
              <a:t>	</a:t>
            </a:r>
            <a:r>
              <a:rPr lang="en-US" sz="1400" b="1" smtClean="0">
                <a:latin typeface="Lucida Sans Unicode" pitchFamily="34" charset="0"/>
                <a:cs typeface="Lucida Sans Unicode" pitchFamily="34" charset="0"/>
                <a:sym typeface="Symbol" pitchFamily="18" charset="2"/>
              </a:rPr>
              <a:t>A  </a:t>
            </a:r>
            <a:r>
              <a:rPr lang="en-US" sz="1400" b="1" smtClean="0">
                <a:latin typeface="Lucida Sans Unicode" pitchFamily="34" charset="0"/>
                <a:cs typeface="Lucida Sans Unicode" pitchFamily="34" charset="0"/>
                <a:sym typeface="Wingdings" pitchFamily="2" charset="2"/>
              </a:rPr>
              <a:t>  a b B  |  a C a  | </a:t>
            </a:r>
            <a:r>
              <a:rPr lang="en-US" sz="1400" b="1" smtClean="0">
                <a:latin typeface="Lucida Sans Unicode" pitchFamily="34" charset="0"/>
                <a:cs typeface="Lucida Sans Unicode" pitchFamily="34" charset="0"/>
                <a:sym typeface="Symbol" pitchFamily="18" charset="2"/>
              </a:rPr>
              <a:t></a:t>
            </a:r>
            <a:endParaRPr lang="en-US" sz="1400" b="1" smtClean="0">
              <a:latin typeface="Lucida Sans Unicode" pitchFamily="34" charset="0"/>
              <a:cs typeface="Lucida Sans Unicode" pitchFamily="34" charset="0"/>
              <a:sym typeface="Wingdings" pitchFamily="2" charset="2"/>
            </a:endParaRPr>
          </a:p>
          <a:p>
            <a:pPr marL="285750" indent="-285750" eaLnBrk="1" hangingPunct="1">
              <a:lnSpc>
                <a:spcPct val="90000"/>
              </a:lnSpc>
              <a:buFont typeface="Wingdings" pitchFamily="2" charset="2"/>
              <a:buNone/>
              <a:tabLst>
                <a:tab pos="395288" algn="l"/>
              </a:tabLst>
            </a:pPr>
            <a:r>
              <a:rPr lang="en-US" sz="1400" smtClean="0">
                <a:latin typeface="Lucida Sans Unicode" pitchFamily="34" charset="0"/>
                <a:cs typeface="Lucida Sans Unicode" pitchFamily="34" charset="0"/>
                <a:sym typeface="Symbol" pitchFamily="18" charset="2"/>
              </a:rPr>
              <a:t>	</a:t>
            </a:r>
            <a:r>
              <a:rPr lang="en-US" sz="1400" b="1" smtClean="0">
                <a:latin typeface="Lucida Sans Unicode" pitchFamily="34" charset="0"/>
                <a:cs typeface="Lucida Sans Unicode" pitchFamily="34" charset="0"/>
                <a:sym typeface="Symbol" pitchFamily="18" charset="2"/>
              </a:rPr>
              <a:t>B  </a:t>
            </a:r>
            <a:r>
              <a:rPr lang="en-US" sz="1400" b="1" smtClean="0">
                <a:latin typeface="Lucida Sans Unicode" pitchFamily="34" charset="0"/>
                <a:cs typeface="Lucida Sans Unicode" pitchFamily="34" charset="0"/>
                <a:sym typeface="Wingdings" pitchFamily="2" charset="2"/>
              </a:rPr>
              <a:t>  b A  |  B B  | </a:t>
            </a:r>
            <a:r>
              <a:rPr lang="en-US" sz="1400" b="1" smtClean="0">
                <a:latin typeface="Lucida Sans Unicode" pitchFamily="34" charset="0"/>
                <a:cs typeface="Lucida Sans Unicode" pitchFamily="34" charset="0"/>
                <a:sym typeface="Symbol" pitchFamily="18" charset="2"/>
              </a:rPr>
              <a:t></a:t>
            </a:r>
            <a:endParaRPr lang="en-US" sz="1400" b="1" smtClean="0">
              <a:latin typeface="Lucida Sans Unicode" pitchFamily="34" charset="0"/>
              <a:cs typeface="Lucida Sans Unicode" pitchFamily="34" charset="0"/>
              <a:sym typeface="Wingdings" pitchFamily="2" charset="2"/>
            </a:endParaRPr>
          </a:p>
          <a:p>
            <a:pPr marL="285750" indent="-285750" eaLnBrk="1" hangingPunct="1">
              <a:lnSpc>
                <a:spcPct val="90000"/>
              </a:lnSpc>
              <a:buFont typeface="Wingdings" pitchFamily="2" charset="2"/>
              <a:buNone/>
              <a:tabLst>
                <a:tab pos="395288" algn="l"/>
              </a:tabLst>
            </a:pPr>
            <a:r>
              <a:rPr lang="en-US" sz="1400" smtClean="0">
                <a:latin typeface="Lucida Sans Unicode" pitchFamily="34" charset="0"/>
                <a:cs typeface="Lucida Sans Unicode" pitchFamily="34" charset="0"/>
                <a:sym typeface="Symbol" pitchFamily="18" charset="2"/>
              </a:rPr>
              <a:t>	</a:t>
            </a:r>
            <a:r>
              <a:rPr lang="en-US" sz="1400" b="1" smtClean="0">
                <a:latin typeface="Lucida Sans Unicode" pitchFamily="34" charset="0"/>
                <a:cs typeface="Lucida Sans Unicode" pitchFamily="34" charset="0"/>
                <a:sym typeface="Symbol" pitchFamily="18" charset="2"/>
              </a:rPr>
              <a:t>C  </a:t>
            </a:r>
            <a:r>
              <a:rPr lang="en-US" sz="1400" b="1" smtClean="0">
                <a:latin typeface="Lucida Sans Unicode" pitchFamily="34" charset="0"/>
                <a:cs typeface="Lucida Sans Unicode" pitchFamily="34" charset="0"/>
                <a:sym typeface="Wingdings" pitchFamily="2" charset="2"/>
              </a:rPr>
              <a:t>  b C b  |  a d F  | </a:t>
            </a:r>
            <a:r>
              <a:rPr lang="en-US" sz="1400" b="1" smtClean="0">
                <a:latin typeface="Lucida Sans Unicode" pitchFamily="34" charset="0"/>
                <a:cs typeface="Lucida Sans Unicode" pitchFamily="34" charset="0"/>
                <a:sym typeface="Symbol" pitchFamily="18" charset="2"/>
              </a:rPr>
              <a:t></a:t>
            </a:r>
          </a:p>
        </p:txBody>
      </p:sp>
      <p:sp>
        <p:nvSpPr>
          <p:cNvPr id="4104" name="Line 4"/>
          <p:cNvSpPr>
            <a:spLocks noChangeShapeType="1"/>
          </p:cNvSpPr>
          <p:nvPr/>
        </p:nvSpPr>
        <p:spPr bwMode="auto">
          <a:xfrm>
            <a:off x="228600" y="609600"/>
            <a:ext cx="8686800" cy="0"/>
          </a:xfrm>
          <a:prstGeom prst="line">
            <a:avLst/>
          </a:prstGeom>
          <a:noFill/>
          <a:ln w="57150">
            <a:solidFill>
              <a:schemeClr val="bg2"/>
            </a:solidFill>
            <a:round/>
            <a:headEnd/>
            <a:tailEnd/>
          </a:ln>
        </p:spPr>
        <p:txBody>
          <a:bodyPr/>
          <a:lstStyle/>
          <a:p>
            <a:endParaRPr lang="en-US"/>
          </a:p>
        </p:txBody>
      </p:sp>
      <p:sp>
        <p:nvSpPr>
          <p:cNvPr id="4105" name="Rectangle 6"/>
          <p:cNvSpPr>
            <a:spLocks noChangeArrowheads="1"/>
          </p:cNvSpPr>
          <p:nvPr/>
        </p:nvSpPr>
        <p:spPr bwMode="auto">
          <a:xfrm>
            <a:off x="5867400" y="854075"/>
            <a:ext cx="3200400" cy="517525"/>
          </a:xfrm>
          <a:prstGeom prst="rect">
            <a:avLst/>
          </a:prstGeom>
          <a:noFill/>
          <a:ln w="9525">
            <a:noFill/>
            <a:miter lim="800000"/>
            <a:headEnd/>
            <a:tailEnd/>
          </a:ln>
        </p:spPr>
        <p:txBody>
          <a:bodyPr>
            <a:spAutoFit/>
          </a:bodyPr>
          <a:lstStyle/>
          <a:p>
            <a:pPr marL="457200" indent="-457200">
              <a:buFontTx/>
              <a:buAutoNum type="arabicPeriod" startAt="5"/>
            </a:pPr>
            <a:r>
              <a:rPr lang="en-US" sz="1400">
                <a:latin typeface="Lucida Sans Unicode" pitchFamily="34" charset="0"/>
                <a:cs typeface="Lucida Sans Unicode" pitchFamily="34" charset="0"/>
                <a:sym typeface="Symbol" pitchFamily="18" charset="2"/>
              </a:rPr>
              <a:t>Carilah CFG yang berasosiasi</a:t>
            </a:r>
          </a:p>
          <a:p>
            <a:pPr marL="457200" indent="-457200"/>
            <a:r>
              <a:rPr lang="en-US" sz="1400">
                <a:latin typeface="Lucida Sans Unicode" pitchFamily="34" charset="0"/>
                <a:cs typeface="Lucida Sans Unicode" pitchFamily="34" charset="0"/>
                <a:sym typeface="Symbol" pitchFamily="18" charset="2"/>
              </a:rPr>
              <a:t>	dengan DFA di bawah :</a:t>
            </a:r>
          </a:p>
        </p:txBody>
      </p:sp>
      <p:graphicFrame>
        <p:nvGraphicFramePr>
          <p:cNvPr id="4098" name="Object 7"/>
          <p:cNvGraphicFramePr>
            <a:graphicFrameLocks noChangeAspect="1"/>
          </p:cNvGraphicFramePr>
          <p:nvPr/>
        </p:nvGraphicFramePr>
        <p:xfrm>
          <a:off x="6521450" y="1352550"/>
          <a:ext cx="2317750" cy="1314450"/>
        </p:xfrm>
        <a:graphic>
          <a:graphicData uri="http://schemas.openxmlformats.org/presentationml/2006/ole">
            <mc:AlternateContent xmlns:mc="http://schemas.openxmlformats.org/markup-compatibility/2006">
              <mc:Choice xmlns:v="urn:schemas-microsoft-com:vml" Requires="v">
                <p:oleObj spid="_x0000_s4100" name="Visio" r:id="rId3" imgW="2317320" imgH="1314360" progId="">
                  <p:embed/>
                </p:oleObj>
              </mc:Choice>
              <mc:Fallback>
                <p:oleObj name="Visio" r:id="rId3" imgW="2317320" imgH="131436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450" y="1352550"/>
                        <a:ext cx="23177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6" name="Rectangle 8"/>
          <p:cNvSpPr>
            <a:spLocks noChangeArrowheads="1"/>
          </p:cNvSpPr>
          <p:nvPr/>
        </p:nvSpPr>
        <p:spPr bwMode="auto">
          <a:xfrm>
            <a:off x="5410200" y="2895600"/>
            <a:ext cx="3733800" cy="730250"/>
          </a:xfrm>
          <a:prstGeom prst="rect">
            <a:avLst/>
          </a:prstGeom>
          <a:noFill/>
          <a:ln w="9525">
            <a:noFill/>
            <a:miter lim="800000"/>
            <a:headEnd/>
            <a:tailEnd/>
          </a:ln>
        </p:spPr>
        <p:txBody>
          <a:bodyPr>
            <a:spAutoFit/>
          </a:bodyPr>
          <a:lstStyle/>
          <a:p>
            <a:pPr marL="285750" indent="-285750"/>
            <a:r>
              <a:rPr lang="en-US" sz="1400">
                <a:latin typeface="Lucida Sans Unicode" pitchFamily="34" charset="0"/>
                <a:cs typeface="Lucida Sans Unicode" pitchFamily="34" charset="0"/>
                <a:sym typeface="Symbol" pitchFamily="18" charset="2"/>
              </a:rPr>
              <a:t>6.  Transformasikan grammar yang dihasilkan pada no. 4 menjadi bentuk Normal Chomsky.</a:t>
            </a:r>
          </a:p>
        </p:txBody>
      </p:sp>
    </p:spTree>
  </p:cSld>
  <p:clrMapOvr>
    <a:masterClrMapping/>
  </p:clrMapOvr>
  <p:transition advTm="31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r>
              <a:rPr lang="en-US" smtClean="0"/>
              <a:t>Pertemuan VI</a:t>
            </a:r>
          </a:p>
        </p:txBody>
      </p:sp>
      <p:sp>
        <p:nvSpPr>
          <p:cNvPr id="7171" name="Footer Placeholder 4"/>
          <p:cNvSpPr>
            <a:spLocks noGrp="1"/>
          </p:cNvSpPr>
          <p:nvPr>
            <p:ph type="ftr" sz="quarter" idx="11"/>
          </p:nvPr>
        </p:nvSpPr>
        <p:spPr>
          <a:noFill/>
        </p:spPr>
        <p:txBody>
          <a:bodyPr/>
          <a:lstStyle/>
          <a:p>
            <a:r>
              <a:rPr lang="en-US" smtClean="0"/>
              <a:t>Informatika ITS</a:t>
            </a:r>
          </a:p>
        </p:txBody>
      </p:sp>
      <p:sp>
        <p:nvSpPr>
          <p:cNvPr id="7172" name="Slide Number Placeholder 5"/>
          <p:cNvSpPr>
            <a:spLocks noGrp="1"/>
          </p:cNvSpPr>
          <p:nvPr>
            <p:ph type="sldNum" sz="quarter" idx="12"/>
          </p:nvPr>
        </p:nvSpPr>
        <p:spPr>
          <a:noFill/>
        </p:spPr>
        <p:txBody>
          <a:bodyPr/>
          <a:lstStyle/>
          <a:p>
            <a:fld id="{01E88FFA-2994-4463-AC78-CBA1C62D26C8}" type="slidenum">
              <a:rPr lang="en-US" smtClean="0"/>
              <a:pPr/>
              <a:t>2</a:t>
            </a:fld>
            <a:endParaRPr lang="en-US" smtClean="0"/>
          </a:p>
        </p:txBody>
      </p:sp>
      <p:sp>
        <p:nvSpPr>
          <p:cNvPr id="7173" name="Rectangle 2"/>
          <p:cNvSpPr>
            <a:spLocks noGrp="1" noChangeArrowheads="1"/>
          </p:cNvSpPr>
          <p:nvPr>
            <p:ph type="title"/>
          </p:nvPr>
        </p:nvSpPr>
        <p:spPr>
          <a:xfrm>
            <a:off x="228600" y="152400"/>
            <a:ext cx="7772400" cy="685800"/>
          </a:xfrm>
        </p:spPr>
        <p:txBody>
          <a:bodyPr/>
          <a:lstStyle/>
          <a:p>
            <a:pPr algn="l" eaLnBrk="1" hangingPunct="1"/>
            <a:r>
              <a:rPr lang="en-US" sz="4000" b="1" smtClean="0">
                <a:latin typeface="Comic Sans MS" pitchFamily="66" charset="0"/>
              </a:rPr>
              <a:t>MATERI PERTEMUAN</a:t>
            </a:r>
          </a:p>
        </p:txBody>
      </p:sp>
      <p:sp>
        <p:nvSpPr>
          <p:cNvPr id="7174" name="Rectangle 3"/>
          <p:cNvSpPr>
            <a:spLocks noGrp="1" noChangeArrowheads="1"/>
          </p:cNvSpPr>
          <p:nvPr>
            <p:ph type="body" idx="1"/>
          </p:nvPr>
        </p:nvSpPr>
        <p:spPr>
          <a:xfrm>
            <a:off x="381000" y="1981200"/>
            <a:ext cx="8458200" cy="3124200"/>
          </a:xfrm>
        </p:spPr>
        <p:txBody>
          <a:bodyPr/>
          <a:lstStyle/>
          <a:p>
            <a:pPr eaLnBrk="1" hangingPunct="1">
              <a:buFont typeface="Wingdings" pitchFamily="2" charset="2"/>
              <a:buChar char="§"/>
            </a:pPr>
            <a:r>
              <a:rPr lang="en-US" b="1" dirty="0" err="1" smtClean="0">
                <a:solidFill>
                  <a:srgbClr val="FF0000"/>
                </a:solidFill>
                <a:latin typeface="Comic Sans MS" pitchFamily="66" charset="0"/>
              </a:rPr>
              <a:t>Ambiguitas</a:t>
            </a:r>
            <a:endParaRPr lang="en-US" b="1" dirty="0" smtClean="0">
              <a:solidFill>
                <a:srgbClr val="FF0000"/>
              </a:solidFill>
              <a:latin typeface="Comic Sans MS" pitchFamily="66" charset="0"/>
            </a:endParaRPr>
          </a:p>
          <a:p>
            <a:pPr eaLnBrk="1" hangingPunct="1">
              <a:buFont typeface="Wingdings" pitchFamily="2" charset="2"/>
              <a:buChar char="§"/>
            </a:pPr>
            <a:r>
              <a:rPr lang="en-US" b="1" dirty="0" err="1" smtClean="0">
                <a:solidFill>
                  <a:schemeClr val="accent2"/>
                </a:solidFill>
                <a:latin typeface="Comic Sans MS" pitchFamily="66" charset="0"/>
              </a:rPr>
              <a:t>Penyederhanaan</a:t>
            </a:r>
            <a:r>
              <a:rPr lang="en-US" b="1" dirty="0" smtClean="0">
                <a:solidFill>
                  <a:schemeClr val="accent2"/>
                </a:solidFill>
                <a:latin typeface="Comic Sans MS" pitchFamily="66" charset="0"/>
              </a:rPr>
              <a:t> </a:t>
            </a:r>
            <a:r>
              <a:rPr lang="en-US" b="1" smtClean="0">
                <a:solidFill>
                  <a:schemeClr val="accent2"/>
                </a:solidFill>
                <a:latin typeface="Comic Sans MS" pitchFamily="66" charset="0"/>
              </a:rPr>
              <a:t>Context-Free Languages</a:t>
            </a:r>
            <a:endParaRPr lang="en-US" b="1" dirty="0" smtClean="0">
              <a:solidFill>
                <a:schemeClr val="accent2"/>
              </a:solidFill>
              <a:latin typeface="Comic Sans MS" pitchFamily="66" charset="0"/>
            </a:endParaRPr>
          </a:p>
          <a:p>
            <a:pPr eaLnBrk="1" hangingPunct="1">
              <a:buFont typeface="Wingdings" pitchFamily="2" charset="2"/>
              <a:buChar char="§"/>
            </a:pPr>
            <a:r>
              <a:rPr lang="en-US" b="1" dirty="0" smtClean="0">
                <a:solidFill>
                  <a:srgbClr val="FF0000"/>
                </a:solidFill>
                <a:latin typeface="Comic Sans MS" pitchFamily="66" charset="0"/>
              </a:rPr>
              <a:t>Chomsky Normal Form</a:t>
            </a:r>
          </a:p>
          <a:p>
            <a:pPr eaLnBrk="1" hangingPunct="1">
              <a:buFont typeface="Wingdings" pitchFamily="2" charset="2"/>
              <a:buChar char="§"/>
            </a:pPr>
            <a:r>
              <a:rPr lang="en-US" b="1" smtClean="0">
                <a:solidFill>
                  <a:srgbClr val="0033CC"/>
                </a:solidFill>
                <a:latin typeface="Comic Sans MS" pitchFamily="66" charset="0"/>
              </a:rPr>
              <a:t>Tugas </a:t>
            </a:r>
            <a:r>
              <a:rPr lang="en-US" b="1" err="1" smtClean="0">
                <a:solidFill>
                  <a:srgbClr val="0033CC"/>
                </a:solidFill>
                <a:latin typeface="Comic Sans MS" pitchFamily="66" charset="0"/>
              </a:rPr>
              <a:t>Mingguan</a:t>
            </a:r>
            <a:r>
              <a:rPr lang="en-US" b="1" smtClean="0">
                <a:solidFill>
                  <a:srgbClr val="0033CC"/>
                </a:solidFill>
                <a:latin typeface="Comic Sans MS" pitchFamily="66" charset="0"/>
              </a:rPr>
              <a:t> VI</a:t>
            </a:r>
            <a:endParaRPr lang="en-US" b="1" dirty="0" smtClean="0">
              <a:solidFill>
                <a:srgbClr val="0033CC"/>
              </a:solidFill>
              <a:latin typeface="Comic Sans MS" pitchFamily="66" charset="0"/>
            </a:endParaRPr>
          </a:p>
        </p:txBody>
      </p:sp>
      <p:sp>
        <p:nvSpPr>
          <p:cNvPr id="7175" name="AutoShape 4">
            <a:hlinkClick r:id="rId2" action="ppaction://hlinksldjump" highlightClick="1"/>
          </p:cNvPr>
          <p:cNvSpPr>
            <a:spLocks noChangeArrowheads="1"/>
          </p:cNvSpPr>
          <p:nvPr/>
        </p:nvSpPr>
        <p:spPr bwMode="auto">
          <a:xfrm>
            <a:off x="3124200" y="2133600"/>
            <a:ext cx="304800" cy="228600"/>
          </a:xfrm>
          <a:prstGeom prst="actionButtonForwardNext">
            <a:avLst/>
          </a:prstGeom>
          <a:solidFill>
            <a:schemeClr val="accent1"/>
          </a:solidFill>
          <a:ln w="9525">
            <a:solidFill>
              <a:schemeClr val="tx1"/>
            </a:solidFill>
            <a:miter lim="800000"/>
            <a:headEnd/>
            <a:tailEnd/>
          </a:ln>
        </p:spPr>
        <p:txBody>
          <a:bodyPr wrap="none" anchor="ctr"/>
          <a:lstStyle/>
          <a:p>
            <a:endParaRPr lang="en-US"/>
          </a:p>
        </p:txBody>
      </p:sp>
      <p:sp>
        <p:nvSpPr>
          <p:cNvPr id="7176" name="AutoShape 5">
            <a:hlinkClick r:id="rId3" action="ppaction://hlinksldjump" highlightClick="1"/>
          </p:cNvPr>
          <p:cNvSpPr>
            <a:spLocks noChangeArrowheads="1"/>
          </p:cNvSpPr>
          <p:nvPr/>
        </p:nvSpPr>
        <p:spPr bwMode="auto">
          <a:xfrm>
            <a:off x="2971800" y="3276600"/>
            <a:ext cx="304800" cy="228600"/>
          </a:xfrm>
          <a:prstGeom prst="actionButtonForwardNext">
            <a:avLst/>
          </a:prstGeom>
          <a:solidFill>
            <a:schemeClr val="accent1"/>
          </a:solidFill>
          <a:ln w="9525">
            <a:solidFill>
              <a:schemeClr val="tx1"/>
            </a:solidFill>
            <a:miter lim="800000"/>
            <a:headEnd/>
            <a:tailEnd/>
          </a:ln>
        </p:spPr>
        <p:txBody>
          <a:bodyPr wrap="none" anchor="ctr"/>
          <a:lstStyle/>
          <a:p>
            <a:endParaRPr lang="en-US"/>
          </a:p>
        </p:txBody>
      </p:sp>
      <p:sp>
        <p:nvSpPr>
          <p:cNvPr id="7177" name="Line 6"/>
          <p:cNvSpPr>
            <a:spLocks noChangeShapeType="1"/>
          </p:cNvSpPr>
          <p:nvPr/>
        </p:nvSpPr>
        <p:spPr bwMode="auto">
          <a:xfrm>
            <a:off x="304800" y="914400"/>
            <a:ext cx="8458200" cy="0"/>
          </a:xfrm>
          <a:prstGeom prst="line">
            <a:avLst/>
          </a:prstGeom>
          <a:noFill/>
          <a:ln w="57150">
            <a:solidFill>
              <a:schemeClr val="bg2"/>
            </a:solidFill>
            <a:round/>
            <a:headEnd/>
            <a:tailEnd/>
          </a:ln>
        </p:spPr>
        <p:txBody>
          <a:bodyPr/>
          <a:lstStyle/>
          <a:p>
            <a:endParaRPr lang="en-US"/>
          </a:p>
        </p:txBody>
      </p:sp>
      <p:sp>
        <p:nvSpPr>
          <p:cNvPr id="7179" name="AutoShape 9">
            <a:hlinkClick r:id="rId4" action="ppaction://hlinksldjump" highlightClick="1"/>
          </p:cNvPr>
          <p:cNvSpPr>
            <a:spLocks noChangeArrowheads="1"/>
          </p:cNvSpPr>
          <p:nvPr/>
        </p:nvSpPr>
        <p:spPr bwMode="auto">
          <a:xfrm>
            <a:off x="5410200" y="3810000"/>
            <a:ext cx="304800" cy="228600"/>
          </a:xfrm>
          <a:prstGeom prst="actionButtonForwardNext">
            <a:avLst/>
          </a:prstGeom>
          <a:solidFill>
            <a:schemeClr val="accent1"/>
          </a:solidFill>
          <a:ln w="9525">
            <a:solidFill>
              <a:schemeClr val="tx1"/>
            </a:solidFill>
            <a:miter lim="800000"/>
            <a:headEnd/>
            <a:tailEnd/>
          </a:ln>
        </p:spPr>
        <p:txBody>
          <a:bodyPr wrap="none" anchor="ctr"/>
          <a:lstStyle/>
          <a:p>
            <a:endParaRPr lang="en-US"/>
          </a:p>
        </p:txBody>
      </p:sp>
      <p:sp>
        <p:nvSpPr>
          <p:cNvPr id="7181" name="AutoShape 13">
            <a:hlinkClick r:id="rId5" action="ppaction://hlinksldjump" highlightClick="1"/>
          </p:cNvPr>
          <p:cNvSpPr>
            <a:spLocks noChangeArrowheads="1"/>
          </p:cNvSpPr>
          <p:nvPr/>
        </p:nvSpPr>
        <p:spPr bwMode="auto">
          <a:xfrm>
            <a:off x="4724400" y="4343400"/>
            <a:ext cx="304800" cy="228600"/>
          </a:xfrm>
          <a:prstGeom prst="actionButtonForwardNext">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3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Date Placeholder 3"/>
          <p:cNvSpPr>
            <a:spLocks noGrp="1"/>
          </p:cNvSpPr>
          <p:nvPr>
            <p:ph type="dt" sz="quarter" idx="10"/>
          </p:nvPr>
        </p:nvSpPr>
        <p:spPr>
          <a:noFill/>
        </p:spPr>
        <p:txBody>
          <a:bodyPr/>
          <a:lstStyle/>
          <a:p>
            <a:r>
              <a:rPr lang="en-US" smtClean="0"/>
              <a:t>Pertemuan VI</a:t>
            </a:r>
          </a:p>
        </p:txBody>
      </p:sp>
      <p:sp>
        <p:nvSpPr>
          <p:cNvPr id="1029" name="Footer Placeholder 4"/>
          <p:cNvSpPr>
            <a:spLocks noGrp="1"/>
          </p:cNvSpPr>
          <p:nvPr>
            <p:ph type="ftr" sz="quarter" idx="11"/>
          </p:nvPr>
        </p:nvSpPr>
        <p:spPr>
          <a:noFill/>
        </p:spPr>
        <p:txBody>
          <a:bodyPr/>
          <a:lstStyle/>
          <a:p>
            <a:r>
              <a:rPr lang="en-US" smtClean="0"/>
              <a:t>Informatika ITS</a:t>
            </a:r>
          </a:p>
        </p:txBody>
      </p:sp>
      <p:sp>
        <p:nvSpPr>
          <p:cNvPr id="1030" name="Slide Number Placeholder 5"/>
          <p:cNvSpPr>
            <a:spLocks noGrp="1"/>
          </p:cNvSpPr>
          <p:nvPr>
            <p:ph type="sldNum" sz="quarter" idx="12"/>
          </p:nvPr>
        </p:nvSpPr>
        <p:spPr>
          <a:noFill/>
        </p:spPr>
        <p:txBody>
          <a:bodyPr/>
          <a:lstStyle/>
          <a:p>
            <a:fld id="{F9997060-2893-4352-AFC0-E006CE5EC58F}" type="slidenum">
              <a:rPr lang="en-US" smtClean="0"/>
              <a:pPr/>
              <a:t>3</a:t>
            </a:fld>
            <a:endParaRPr lang="en-US" smtClean="0"/>
          </a:p>
        </p:txBody>
      </p:sp>
      <p:sp>
        <p:nvSpPr>
          <p:cNvPr id="1031" name="Rectangle 2"/>
          <p:cNvSpPr>
            <a:spLocks noGrp="1" noChangeArrowheads="1"/>
          </p:cNvSpPr>
          <p:nvPr>
            <p:ph type="title"/>
          </p:nvPr>
        </p:nvSpPr>
        <p:spPr>
          <a:xfrm>
            <a:off x="228600" y="76200"/>
            <a:ext cx="7772400" cy="609600"/>
          </a:xfrm>
        </p:spPr>
        <p:txBody>
          <a:bodyPr/>
          <a:lstStyle/>
          <a:p>
            <a:pPr algn="l" eaLnBrk="1" hangingPunct="1"/>
            <a:r>
              <a:rPr lang="en-US" sz="4000" b="1" smtClean="0">
                <a:latin typeface="Comic Sans MS" pitchFamily="66" charset="0"/>
              </a:rPr>
              <a:t>AMBIGUITAS  </a:t>
            </a:r>
            <a:r>
              <a:rPr lang="en-US" sz="2000" b="1" smtClean="0">
                <a:solidFill>
                  <a:schemeClr val="bg2"/>
                </a:solidFill>
                <a:latin typeface="Comic Sans MS" pitchFamily="66" charset="0"/>
              </a:rPr>
              <a:t>(1)</a:t>
            </a:r>
          </a:p>
        </p:txBody>
      </p:sp>
      <p:sp>
        <p:nvSpPr>
          <p:cNvPr id="1032" name="Rectangle 3"/>
          <p:cNvSpPr>
            <a:spLocks noGrp="1" noChangeArrowheads="1"/>
          </p:cNvSpPr>
          <p:nvPr>
            <p:ph type="body" idx="1"/>
          </p:nvPr>
        </p:nvSpPr>
        <p:spPr>
          <a:xfrm>
            <a:off x="228600" y="990600"/>
            <a:ext cx="8763000" cy="1066800"/>
          </a:xfrm>
        </p:spPr>
        <p:txBody>
          <a:bodyPr/>
          <a:lstStyle/>
          <a:p>
            <a:pPr marL="0" indent="0" eaLnBrk="1" hangingPunct="1">
              <a:buFont typeface="Wingdings" pitchFamily="2" charset="2"/>
              <a:buNone/>
            </a:pPr>
            <a:r>
              <a:rPr lang="en-US" sz="2000" b="1" smtClean="0">
                <a:solidFill>
                  <a:schemeClr val="accent2"/>
                </a:solidFill>
                <a:latin typeface="Comic Sans MS" pitchFamily="66" charset="0"/>
              </a:rPr>
              <a:t>Suatu Grammar dikatakan memiliki sifat ambiguous apabila grammar tersebut dapat menghasilkan lebih dari satu parse tree (derivasi) untuk kalimat yang sama.</a:t>
            </a:r>
          </a:p>
        </p:txBody>
      </p:sp>
      <p:sp>
        <p:nvSpPr>
          <p:cNvPr id="1033" name="Line 4"/>
          <p:cNvSpPr>
            <a:spLocks noChangeShapeType="1"/>
          </p:cNvSpPr>
          <p:nvPr/>
        </p:nvSpPr>
        <p:spPr bwMode="auto">
          <a:xfrm>
            <a:off x="304800" y="762000"/>
            <a:ext cx="8610600" cy="0"/>
          </a:xfrm>
          <a:prstGeom prst="line">
            <a:avLst/>
          </a:prstGeom>
          <a:noFill/>
          <a:ln w="57150">
            <a:solidFill>
              <a:schemeClr val="bg2"/>
            </a:solidFill>
            <a:round/>
            <a:headEnd/>
            <a:tailEnd/>
          </a:ln>
        </p:spPr>
        <p:txBody>
          <a:bodyPr/>
          <a:lstStyle/>
          <a:p>
            <a:endParaRPr lang="en-US"/>
          </a:p>
        </p:txBody>
      </p:sp>
      <p:sp>
        <p:nvSpPr>
          <p:cNvPr id="1034" name="Rectangle 5"/>
          <p:cNvSpPr>
            <a:spLocks noChangeArrowheads="1"/>
          </p:cNvSpPr>
          <p:nvPr/>
        </p:nvSpPr>
        <p:spPr bwMode="auto">
          <a:xfrm>
            <a:off x="228600" y="2286000"/>
            <a:ext cx="8763000" cy="1828800"/>
          </a:xfrm>
          <a:prstGeom prst="rect">
            <a:avLst/>
          </a:prstGeom>
          <a:noFill/>
          <a:ln w="9525">
            <a:noFill/>
            <a:miter lim="800000"/>
            <a:headEnd/>
            <a:tailEnd/>
          </a:ln>
        </p:spPr>
        <p:txBody>
          <a:bodyPr/>
          <a:lstStyle/>
          <a:p>
            <a:pPr>
              <a:spcBef>
                <a:spcPct val="20000"/>
              </a:spcBef>
              <a:buFont typeface="Wingdings" pitchFamily="2" charset="2"/>
              <a:buNone/>
            </a:pPr>
            <a:r>
              <a:rPr lang="en-US">
                <a:latin typeface="Lucida Sans Unicode" pitchFamily="34" charset="0"/>
              </a:rPr>
              <a:t>Contoh : </a:t>
            </a:r>
          </a:p>
          <a:p>
            <a:pPr>
              <a:spcBef>
                <a:spcPct val="20000"/>
              </a:spcBef>
              <a:buFont typeface="Wingdings" pitchFamily="2" charset="2"/>
              <a:buNone/>
            </a:pPr>
            <a:r>
              <a:rPr lang="en-US">
                <a:latin typeface="Lucida Sans Unicode" pitchFamily="34" charset="0"/>
              </a:rPr>
              <a:t>	pada CFG berikut : 	S  </a:t>
            </a:r>
            <a:r>
              <a:rPr lang="en-US">
                <a:latin typeface="Lucida Sans Unicode" pitchFamily="34" charset="0"/>
                <a:sym typeface="Wingdings" pitchFamily="2" charset="2"/>
              </a:rPr>
              <a:t>  SbS  </a:t>
            </a:r>
            <a:r>
              <a:rPr lang="en-US">
                <a:latin typeface="Lucida Sans Unicode" pitchFamily="34" charset="0"/>
                <a:cs typeface="Lucida Sans Unicode" pitchFamily="34" charset="0"/>
                <a:sym typeface="Wingdings" pitchFamily="2" charset="2"/>
              </a:rPr>
              <a:t>|  ScS  |  a</a:t>
            </a:r>
          </a:p>
          <a:p>
            <a:pPr>
              <a:spcBef>
                <a:spcPct val="20000"/>
              </a:spcBef>
              <a:buFont typeface="Wingdings" pitchFamily="2" charset="2"/>
              <a:buNone/>
            </a:pPr>
            <a:r>
              <a:rPr lang="en-US">
                <a:latin typeface="Lucida Sans Unicode" pitchFamily="34" charset="0"/>
                <a:cs typeface="Lucida Sans Unicode" pitchFamily="34" charset="0"/>
                <a:sym typeface="Wingdings" pitchFamily="2" charset="2"/>
              </a:rPr>
              <a:t>	</a:t>
            </a:r>
          </a:p>
          <a:p>
            <a:pPr>
              <a:spcBef>
                <a:spcPct val="20000"/>
              </a:spcBef>
              <a:buFont typeface="Wingdings" pitchFamily="2" charset="2"/>
              <a:buNone/>
            </a:pPr>
            <a:r>
              <a:rPr lang="en-US">
                <a:latin typeface="Lucida Sans Unicode" pitchFamily="34" charset="0"/>
                <a:cs typeface="Lucida Sans Unicode" pitchFamily="34" charset="0"/>
                <a:sym typeface="Wingdings" pitchFamily="2" charset="2"/>
              </a:rPr>
              <a:t>	dapat dibentuk sebuah kalimat “</a:t>
            </a:r>
            <a:r>
              <a:rPr lang="en-US" b="1">
                <a:latin typeface="Lucida Sans Unicode" pitchFamily="34" charset="0"/>
                <a:cs typeface="Lucida Sans Unicode" pitchFamily="34" charset="0"/>
                <a:sym typeface="Wingdings" pitchFamily="2" charset="2"/>
              </a:rPr>
              <a:t>abaca</a:t>
            </a:r>
            <a:r>
              <a:rPr lang="en-US">
                <a:latin typeface="Lucida Sans Unicode" pitchFamily="34" charset="0"/>
                <a:cs typeface="Lucida Sans Unicode" pitchFamily="34" charset="0"/>
                <a:sym typeface="Wingdings" pitchFamily="2" charset="2"/>
              </a:rPr>
              <a:t>” melalui 2 derivasi, yaitu :</a:t>
            </a:r>
          </a:p>
          <a:p>
            <a:pPr>
              <a:spcBef>
                <a:spcPct val="20000"/>
              </a:spcBef>
              <a:buFont typeface="Wingdings" pitchFamily="2" charset="2"/>
              <a:buNone/>
            </a:pPr>
            <a:r>
              <a:rPr lang="en-US">
                <a:latin typeface="Lucida Sans Unicode" pitchFamily="34" charset="0"/>
                <a:cs typeface="Lucida Sans Unicode" pitchFamily="34" charset="0"/>
                <a:sym typeface="Wingdings" pitchFamily="2" charset="2"/>
              </a:rPr>
              <a:t>		S    SbS    SbScS    SbSca    Sbaca    </a:t>
            </a:r>
            <a:r>
              <a:rPr lang="en-US" b="1">
                <a:latin typeface="Lucida Sans Unicode" pitchFamily="34" charset="0"/>
                <a:cs typeface="Lucida Sans Unicode" pitchFamily="34" charset="0"/>
                <a:sym typeface="Wingdings" pitchFamily="2" charset="2"/>
              </a:rPr>
              <a:t>abaca</a:t>
            </a:r>
          </a:p>
          <a:p>
            <a:pPr>
              <a:spcBef>
                <a:spcPct val="20000"/>
              </a:spcBef>
              <a:buFont typeface="Wingdings" pitchFamily="2" charset="2"/>
              <a:buNone/>
            </a:pPr>
            <a:r>
              <a:rPr lang="en-US">
                <a:latin typeface="Lucida Sans Unicode" pitchFamily="34" charset="0"/>
                <a:cs typeface="Lucida Sans Unicode" pitchFamily="34" charset="0"/>
                <a:sym typeface="Wingdings" pitchFamily="2" charset="2"/>
              </a:rPr>
              <a:t>		S    ScS    SbScS    abScS    abacS    </a:t>
            </a:r>
            <a:r>
              <a:rPr lang="en-US" b="1">
                <a:latin typeface="Lucida Sans Unicode" pitchFamily="34" charset="0"/>
                <a:cs typeface="Lucida Sans Unicode" pitchFamily="34" charset="0"/>
                <a:sym typeface="Wingdings" pitchFamily="2" charset="2"/>
              </a:rPr>
              <a:t>abaca</a:t>
            </a:r>
          </a:p>
        </p:txBody>
      </p:sp>
      <p:graphicFrame>
        <p:nvGraphicFramePr>
          <p:cNvPr id="1026" name="Object 6"/>
          <p:cNvGraphicFramePr>
            <a:graphicFrameLocks noChangeAspect="1"/>
          </p:cNvGraphicFramePr>
          <p:nvPr/>
        </p:nvGraphicFramePr>
        <p:xfrm>
          <a:off x="1828800" y="4267200"/>
          <a:ext cx="1798638" cy="1905000"/>
        </p:xfrm>
        <a:graphic>
          <a:graphicData uri="http://schemas.openxmlformats.org/presentationml/2006/ole">
            <mc:AlternateContent xmlns:mc="http://schemas.openxmlformats.org/markup-compatibility/2006">
              <mc:Choice xmlns:v="urn:schemas-microsoft-com:vml" Requires="v">
                <p:oleObj spid="_x0000_s1030" name="Visio" r:id="rId3" imgW="1484640" imgH="1571400" progId="">
                  <p:embed/>
                </p:oleObj>
              </mc:Choice>
              <mc:Fallback>
                <p:oleObj name="Visio" r:id="rId3" imgW="1484640" imgH="15714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267200"/>
                        <a:ext cx="17986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7"/>
          <p:cNvGraphicFramePr>
            <a:graphicFrameLocks noChangeAspect="1"/>
          </p:cNvGraphicFramePr>
          <p:nvPr/>
        </p:nvGraphicFramePr>
        <p:xfrm>
          <a:off x="5467350" y="4295775"/>
          <a:ext cx="1771650" cy="1876425"/>
        </p:xfrm>
        <a:graphic>
          <a:graphicData uri="http://schemas.openxmlformats.org/presentationml/2006/ole">
            <mc:AlternateContent xmlns:mc="http://schemas.openxmlformats.org/markup-compatibility/2006">
              <mc:Choice xmlns:v="urn:schemas-microsoft-com:vml" Requires="v">
                <p:oleObj spid="_x0000_s1031" name="Visio" r:id="rId5" imgW="1484640" imgH="1571400" progId="">
                  <p:embed/>
                </p:oleObj>
              </mc:Choice>
              <mc:Fallback>
                <p:oleObj name="Visio" r:id="rId5" imgW="1484640" imgH="15714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4295775"/>
                        <a:ext cx="177165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225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r>
              <a:rPr lang="en-US" smtClean="0"/>
              <a:t>Pertemuan VI</a:t>
            </a:r>
          </a:p>
        </p:txBody>
      </p:sp>
      <p:sp>
        <p:nvSpPr>
          <p:cNvPr id="8195" name="Footer Placeholder 4"/>
          <p:cNvSpPr>
            <a:spLocks noGrp="1"/>
          </p:cNvSpPr>
          <p:nvPr>
            <p:ph type="ftr" sz="quarter" idx="11"/>
          </p:nvPr>
        </p:nvSpPr>
        <p:spPr>
          <a:noFill/>
        </p:spPr>
        <p:txBody>
          <a:bodyPr/>
          <a:lstStyle/>
          <a:p>
            <a:r>
              <a:rPr lang="en-US" smtClean="0"/>
              <a:t>Informatika ITS</a:t>
            </a:r>
          </a:p>
        </p:txBody>
      </p:sp>
      <p:sp>
        <p:nvSpPr>
          <p:cNvPr id="8196" name="Slide Number Placeholder 5"/>
          <p:cNvSpPr>
            <a:spLocks noGrp="1"/>
          </p:cNvSpPr>
          <p:nvPr>
            <p:ph type="sldNum" sz="quarter" idx="12"/>
          </p:nvPr>
        </p:nvSpPr>
        <p:spPr>
          <a:noFill/>
        </p:spPr>
        <p:txBody>
          <a:bodyPr/>
          <a:lstStyle/>
          <a:p>
            <a:fld id="{C0AF1DA4-16A6-4D14-94E7-F2A01CA88E1F}" type="slidenum">
              <a:rPr lang="en-US" smtClean="0"/>
              <a:pPr/>
              <a:t>4</a:t>
            </a:fld>
            <a:endParaRPr lang="en-US" smtClean="0"/>
          </a:p>
        </p:txBody>
      </p:sp>
      <p:sp>
        <p:nvSpPr>
          <p:cNvPr id="8197" name="Rectangle 2"/>
          <p:cNvSpPr>
            <a:spLocks noGrp="1" noChangeArrowheads="1"/>
          </p:cNvSpPr>
          <p:nvPr>
            <p:ph type="title"/>
          </p:nvPr>
        </p:nvSpPr>
        <p:spPr>
          <a:xfrm>
            <a:off x="152400" y="0"/>
            <a:ext cx="7772400" cy="609600"/>
          </a:xfrm>
        </p:spPr>
        <p:txBody>
          <a:bodyPr/>
          <a:lstStyle/>
          <a:p>
            <a:pPr algn="l" eaLnBrk="1" hangingPunct="1"/>
            <a:r>
              <a:rPr lang="en-US" sz="4000" b="1" smtClean="0">
                <a:latin typeface="Comic Sans MS" pitchFamily="66" charset="0"/>
              </a:rPr>
              <a:t>AMBIGUITAS  </a:t>
            </a:r>
            <a:r>
              <a:rPr lang="en-US" sz="2000" b="1" smtClean="0">
                <a:solidFill>
                  <a:schemeClr val="bg2"/>
                </a:solidFill>
                <a:latin typeface="Comic Sans MS" pitchFamily="66" charset="0"/>
              </a:rPr>
              <a:t>(2)</a:t>
            </a:r>
          </a:p>
        </p:txBody>
      </p:sp>
      <p:sp>
        <p:nvSpPr>
          <p:cNvPr id="8198" name="Rectangle 3"/>
          <p:cNvSpPr>
            <a:spLocks noGrp="1" noChangeArrowheads="1"/>
          </p:cNvSpPr>
          <p:nvPr>
            <p:ph type="body" idx="1"/>
          </p:nvPr>
        </p:nvSpPr>
        <p:spPr>
          <a:xfrm>
            <a:off x="152400" y="1066800"/>
            <a:ext cx="8763000" cy="2133600"/>
          </a:xfrm>
        </p:spPr>
        <p:txBody>
          <a:bodyPr/>
          <a:lstStyle/>
          <a:p>
            <a:pPr marL="0" indent="0" algn="ctr" eaLnBrk="1" hangingPunct="1">
              <a:lnSpc>
                <a:spcPct val="80000"/>
              </a:lnSpc>
              <a:buFont typeface="Wingdings" pitchFamily="2" charset="2"/>
              <a:buNone/>
            </a:pPr>
            <a:r>
              <a:rPr lang="en-US" sz="1800" smtClean="0">
                <a:solidFill>
                  <a:srgbClr val="FF0000"/>
                </a:solidFill>
                <a:latin typeface="Comic Sans MS" pitchFamily="66" charset="0"/>
              </a:rPr>
              <a:t>Ambiguitas akan berdampak pada proses kompilasi sebuah program.</a:t>
            </a:r>
          </a:p>
          <a:p>
            <a:pPr marL="0" indent="0" algn="ctr" eaLnBrk="1" hangingPunct="1">
              <a:lnSpc>
                <a:spcPct val="80000"/>
              </a:lnSpc>
              <a:buFont typeface="Wingdings" pitchFamily="2" charset="2"/>
              <a:buNone/>
            </a:pPr>
            <a:endParaRPr lang="en-US" sz="1800" smtClean="0">
              <a:solidFill>
                <a:srgbClr val="FF0000"/>
              </a:solidFill>
              <a:latin typeface="Comic Sans MS" pitchFamily="66" charset="0"/>
            </a:endParaRPr>
          </a:p>
          <a:p>
            <a:pPr marL="0" indent="0" algn="ctr" eaLnBrk="1" hangingPunct="1">
              <a:lnSpc>
                <a:spcPct val="80000"/>
              </a:lnSpc>
              <a:buFont typeface="Wingdings" pitchFamily="2" charset="2"/>
              <a:buNone/>
            </a:pPr>
            <a:r>
              <a:rPr lang="en-US" sz="1800" smtClean="0">
                <a:solidFill>
                  <a:srgbClr val="FF0000"/>
                </a:solidFill>
                <a:latin typeface="Comic Sans MS" pitchFamily="66" charset="0"/>
              </a:rPr>
              <a:t>Karena pada tahap sintaks analisis akan diteliti kebenaran penulisan sintaks program, melalui grammar yang dimiliki bahasa pemrograman ybs. Dengan proses derivasi dari start symbol </a:t>
            </a:r>
            <a:r>
              <a:rPr lang="en-US" sz="1800" b="1" u="sng" smtClean="0">
                <a:solidFill>
                  <a:srgbClr val="FF0000"/>
                </a:solidFill>
                <a:latin typeface="Comic Sans MS" pitchFamily="66" charset="0"/>
              </a:rPr>
              <a:t>menuju</a:t>
            </a:r>
            <a:r>
              <a:rPr lang="en-US" sz="1800" smtClean="0">
                <a:solidFill>
                  <a:srgbClr val="FF0000"/>
                </a:solidFill>
                <a:latin typeface="Comic Sans MS" pitchFamily="66" charset="0"/>
              </a:rPr>
              <a:t> rangkaian command pada program.</a:t>
            </a:r>
          </a:p>
          <a:p>
            <a:pPr marL="0" indent="0" algn="ctr" eaLnBrk="1" hangingPunct="1">
              <a:lnSpc>
                <a:spcPct val="80000"/>
              </a:lnSpc>
              <a:buFont typeface="Wingdings" pitchFamily="2" charset="2"/>
              <a:buNone/>
            </a:pPr>
            <a:endParaRPr lang="en-US" sz="1800" smtClean="0">
              <a:solidFill>
                <a:srgbClr val="FF0000"/>
              </a:solidFill>
              <a:latin typeface="Comic Sans MS" pitchFamily="66" charset="0"/>
            </a:endParaRPr>
          </a:p>
          <a:p>
            <a:pPr marL="0" indent="0" algn="ctr" eaLnBrk="1" hangingPunct="1">
              <a:lnSpc>
                <a:spcPct val="80000"/>
              </a:lnSpc>
              <a:buFont typeface="Wingdings" pitchFamily="2" charset="2"/>
              <a:buNone/>
            </a:pPr>
            <a:r>
              <a:rPr lang="en-US" sz="1800" smtClean="0">
                <a:solidFill>
                  <a:srgbClr val="FF0000"/>
                </a:solidFill>
                <a:latin typeface="Comic Sans MS" pitchFamily="66" charset="0"/>
              </a:rPr>
              <a:t>Grammar yang </a:t>
            </a:r>
            <a:r>
              <a:rPr lang="en-US" sz="1800" b="1" u="sng" smtClean="0">
                <a:solidFill>
                  <a:srgbClr val="FF0000"/>
                </a:solidFill>
                <a:latin typeface="Comic Sans MS" pitchFamily="66" charset="0"/>
              </a:rPr>
              <a:t>tidak</a:t>
            </a:r>
            <a:r>
              <a:rPr lang="en-US" sz="1800" smtClean="0">
                <a:solidFill>
                  <a:srgbClr val="FF0000"/>
                </a:solidFill>
                <a:latin typeface="Comic Sans MS" pitchFamily="66" charset="0"/>
              </a:rPr>
              <a:t> memiliki sifat ambigu akan membantu memperlancar pemilihan non-terminal yang akan diturunkan selama proses derivasi.</a:t>
            </a:r>
          </a:p>
        </p:txBody>
      </p:sp>
      <p:sp>
        <p:nvSpPr>
          <p:cNvPr id="8199" name="Line 4"/>
          <p:cNvSpPr>
            <a:spLocks noChangeShapeType="1"/>
          </p:cNvSpPr>
          <p:nvPr/>
        </p:nvSpPr>
        <p:spPr bwMode="auto">
          <a:xfrm>
            <a:off x="228600" y="609600"/>
            <a:ext cx="8610600" cy="0"/>
          </a:xfrm>
          <a:prstGeom prst="line">
            <a:avLst/>
          </a:prstGeom>
          <a:noFill/>
          <a:ln w="57150">
            <a:solidFill>
              <a:schemeClr val="bg2"/>
            </a:solidFill>
            <a:round/>
            <a:headEnd/>
            <a:tailEnd/>
          </a:ln>
        </p:spPr>
        <p:txBody>
          <a:bodyPr/>
          <a:lstStyle/>
          <a:p>
            <a:endParaRPr lang="en-US"/>
          </a:p>
        </p:txBody>
      </p:sp>
      <p:sp>
        <p:nvSpPr>
          <p:cNvPr id="8201" name="Rectangle 8"/>
          <p:cNvSpPr>
            <a:spLocks noChangeArrowheads="1"/>
          </p:cNvSpPr>
          <p:nvPr/>
        </p:nvSpPr>
        <p:spPr bwMode="auto">
          <a:xfrm>
            <a:off x="609600" y="4953000"/>
            <a:ext cx="6400800" cy="1143000"/>
          </a:xfrm>
          <a:prstGeom prst="rect">
            <a:avLst/>
          </a:prstGeom>
          <a:noFill/>
          <a:ln w="9525">
            <a:noFill/>
            <a:miter lim="800000"/>
            <a:headEnd/>
            <a:tailEnd/>
          </a:ln>
        </p:spPr>
        <p:txBody>
          <a:bodyPr/>
          <a:lstStyle/>
          <a:p>
            <a:pPr marL="457200" indent="-457200">
              <a:spcBef>
                <a:spcPct val="20000"/>
              </a:spcBef>
              <a:buFont typeface="Wingdings" pitchFamily="2" charset="2"/>
              <a:buNone/>
            </a:pPr>
            <a:r>
              <a:rPr lang="en-US" sz="2000">
                <a:solidFill>
                  <a:srgbClr val="008000"/>
                </a:solidFill>
                <a:latin typeface="Comic Sans MS" pitchFamily="66" charset="0"/>
              </a:rPr>
              <a:t>Metode-metode yang dimaksud antara lain adalah :</a:t>
            </a:r>
          </a:p>
          <a:p>
            <a:pPr marL="457200" indent="-457200">
              <a:spcBef>
                <a:spcPct val="20000"/>
              </a:spcBef>
              <a:buFont typeface="Wingdings" pitchFamily="2" charset="2"/>
              <a:buAutoNum type="arabicPeriod"/>
            </a:pPr>
            <a:r>
              <a:rPr lang="en-US" sz="2000" b="1">
                <a:solidFill>
                  <a:srgbClr val="008000"/>
                </a:solidFill>
                <a:latin typeface="Comic Sans MS" pitchFamily="66" charset="0"/>
              </a:rPr>
              <a:t>Rekursif Kiri</a:t>
            </a:r>
          </a:p>
          <a:p>
            <a:pPr marL="457200" indent="-457200">
              <a:spcBef>
                <a:spcPct val="20000"/>
              </a:spcBef>
              <a:buFont typeface="Wingdings" pitchFamily="2" charset="2"/>
              <a:buAutoNum type="arabicPeriod"/>
            </a:pPr>
            <a:r>
              <a:rPr lang="en-US" sz="2000" b="1">
                <a:solidFill>
                  <a:srgbClr val="008000"/>
                </a:solidFill>
                <a:latin typeface="Comic Sans MS" pitchFamily="66" charset="0"/>
                <a:cs typeface="Lucida Sans Unicode" pitchFamily="34" charset="0"/>
                <a:sym typeface="Wingdings" pitchFamily="2" charset="2"/>
              </a:rPr>
              <a:t>Faktorisasi Kiri</a:t>
            </a:r>
          </a:p>
        </p:txBody>
      </p:sp>
      <p:sp>
        <p:nvSpPr>
          <p:cNvPr id="8204" name="Rectangle 11"/>
          <p:cNvSpPr>
            <a:spLocks noChangeArrowheads="1"/>
          </p:cNvSpPr>
          <p:nvPr/>
        </p:nvSpPr>
        <p:spPr bwMode="auto">
          <a:xfrm>
            <a:off x="152400" y="3505200"/>
            <a:ext cx="8763000" cy="1219200"/>
          </a:xfrm>
          <a:prstGeom prst="rect">
            <a:avLst/>
          </a:prstGeom>
          <a:noFill/>
          <a:ln w="9525">
            <a:noFill/>
            <a:miter lim="800000"/>
            <a:headEnd/>
            <a:tailEnd/>
          </a:ln>
        </p:spPr>
        <p:txBody>
          <a:bodyPr/>
          <a:lstStyle/>
          <a:p>
            <a:pPr algn="ctr">
              <a:lnSpc>
                <a:spcPct val="80000"/>
              </a:lnSpc>
              <a:spcBef>
                <a:spcPct val="20000"/>
              </a:spcBef>
              <a:buFont typeface="Wingdings" pitchFamily="2" charset="2"/>
              <a:buNone/>
            </a:pPr>
            <a:r>
              <a:rPr lang="en-US" sz="1800">
                <a:solidFill>
                  <a:srgbClr val="800080"/>
                </a:solidFill>
                <a:latin typeface="Comic Sans MS" pitchFamily="66" charset="0"/>
              </a:rPr>
              <a:t>Dengan kata lain, melalui derivasi, kompilator akan berusaha mendapatkan rangkaian terminal yang sama persis dengan susunan command pada program yang kita tulis. Jika berhasil maka kompilator dapat melanjutkan proses kompilasinya. Sebaliknya jika gagal, maka akan ditampilkan pesan kesalahan yang menunjukkan letak kegagalan derivasi tsb.</a:t>
            </a:r>
          </a:p>
        </p:txBody>
      </p:sp>
    </p:spTree>
  </p:cSld>
  <p:clrMapOvr>
    <a:masterClrMapping/>
  </p:clrMapOvr>
  <p:transition advTm="13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r>
              <a:rPr lang="en-US" smtClean="0"/>
              <a:t>Pertemuan VI</a:t>
            </a:r>
          </a:p>
        </p:txBody>
      </p:sp>
      <p:sp>
        <p:nvSpPr>
          <p:cNvPr id="9219" name="Footer Placeholder 4"/>
          <p:cNvSpPr>
            <a:spLocks noGrp="1"/>
          </p:cNvSpPr>
          <p:nvPr>
            <p:ph type="ftr" sz="quarter" idx="11"/>
          </p:nvPr>
        </p:nvSpPr>
        <p:spPr>
          <a:noFill/>
        </p:spPr>
        <p:txBody>
          <a:bodyPr/>
          <a:lstStyle/>
          <a:p>
            <a:r>
              <a:rPr lang="en-US" smtClean="0"/>
              <a:t>Informatika ITS</a:t>
            </a:r>
          </a:p>
        </p:txBody>
      </p:sp>
      <p:sp>
        <p:nvSpPr>
          <p:cNvPr id="9220" name="Slide Number Placeholder 5"/>
          <p:cNvSpPr>
            <a:spLocks noGrp="1"/>
          </p:cNvSpPr>
          <p:nvPr>
            <p:ph type="sldNum" sz="quarter" idx="12"/>
          </p:nvPr>
        </p:nvSpPr>
        <p:spPr>
          <a:noFill/>
        </p:spPr>
        <p:txBody>
          <a:bodyPr/>
          <a:lstStyle/>
          <a:p>
            <a:fld id="{AF167F85-B5AE-40D0-AAD9-D96E898FB0E3}" type="slidenum">
              <a:rPr lang="en-US" smtClean="0"/>
              <a:pPr/>
              <a:t>5</a:t>
            </a:fld>
            <a:endParaRPr lang="en-US" smtClean="0"/>
          </a:p>
        </p:txBody>
      </p:sp>
      <p:sp>
        <p:nvSpPr>
          <p:cNvPr id="9221" name="Rectangle 2"/>
          <p:cNvSpPr>
            <a:spLocks noGrp="1" noChangeArrowheads="1"/>
          </p:cNvSpPr>
          <p:nvPr>
            <p:ph type="title"/>
          </p:nvPr>
        </p:nvSpPr>
        <p:spPr>
          <a:xfrm>
            <a:off x="228600" y="0"/>
            <a:ext cx="7772400" cy="609600"/>
          </a:xfrm>
        </p:spPr>
        <p:txBody>
          <a:bodyPr/>
          <a:lstStyle/>
          <a:p>
            <a:pPr algn="l" eaLnBrk="1" hangingPunct="1"/>
            <a:r>
              <a:rPr lang="en-US" sz="4000" b="1" smtClean="0">
                <a:latin typeface="Comic Sans MS" pitchFamily="66" charset="0"/>
              </a:rPr>
              <a:t>AMBIGUITAS  </a:t>
            </a:r>
            <a:r>
              <a:rPr lang="en-US" sz="2000" b="1" smtClean="0">
                <a:solidFill>
                  <a:schemeClr val="bg2"/>
                </a:solidFill>
                <a:latin typeface="Comic Sans MS" pitchFamily="66" charset="0"/>
              </a:rPr>
              <a:t>(3)</a:t>
            </a:r>
          </a:p>
        </p:txBody>
      </p:sp>
      <p:sp>
        <p:nvSpPr>
          <p:cNvPr id="9222" name="Rectangle 3"/>
          <p:cNvSpPr>
            <a:spLocks noGrp="1" noChangeArrowheads="1"/>
          </p:cNvSpPr>
          <p:nvPr>
            <p:ph type="body" idx="1"/>
          </p:nvPr>
        </p:nvSpPr>
        <p:spPr>
          <a:xfrm>
            <a:off x="228600" y="1066800"/>
            <a:ext cx="4419600" cy="381000"/>
          </a:xfrm>
        </p:spPr>
        <p:txBody>
          <a:bodyPr/>
          <a:lstStyle/>
          <a:p>
            <a:pPr marL="0" indent="0" eaLnBrk="1" hangingPunct="1">
              <a:lnSpc>
                <a:spcPct val="90000"/>
              </a:lnSpc>
              <a:buFont typeface="Wingdings" pitchFamily="2" charset="2"/>
              <a:buNone/>
            </a:pPr>
            <a:r>
              <a:rPr lang="en-US" sz="2000" b="1" smtClean="0">
                <a:solidFill>
                  <a:srgbClr val="FF0000"/>
                </a:solidFill>
                <a:latin typeface="Lucida Sans Unicode" pitchFamily="34" charset="0"/>
              </a:rPr>
              <a:t>REKURSIF KIRI  (LEFT RECURSION)</a:t>
            </a:r>
          </a:p>
        </p:txBody>
      </p:sp>
      <p:sp>
        <p:nvSpPr>
          <p:cNvPr id="9223" name="Line 4"/>
          <p:cNvSpPr>
            <a:spLocks noChangeShapeType="1"/>
          </p:cNvSpPr>
          <p:nvPr/>
        </p:nvSpPr>
        <p:spPr bwMode="auto">
          <a:xfrm>
            <a:off x="304800" y="685800"/>
            <a:ext cx="8610600" cy="0"/>
          </a:xfrm>
          <a:prstGeom prst="line">
            <a:avLst/>
          </a:prstGeom>
          <a:noFill/>
          <a:ln w="57150">
            <a:solidFill>
              <a:schemeClr val="bg2"/>
            </a:solidFill>
            <a:round/>
            <a:headEnd/>
            <a:tailEnd/>
          </a:ln>
        </p:spPr>
        <p:txBody>
          <a:bodyPr/>
          <a:lstStyle/>
          <a:p>
            <a:endParaRPr lang="en-US"/>
          </a:p>
        </p:txBody>
      </p:sp>
      <p:sp>
        <p:nvSpPr>
          <p:cNvPr id="9224" name="Rectangle 5"/>
          <p:cNvSpPr>
            <a:spLocks noChangeArrowheads="1"/>
          </p:cNvSpPr>
          <p:nvPr/>
        </p:nvSpPr>
        <p:spPr bwMode="auto">
          <a:xfrm>
            <a:off x="381000" y="1600200"/>
            <a:ext cx="8458200" cy="685800"/>
          </a:xfrm>
          <a:prstGeom prst="rect">
            <a:avLst/>
          </a:prstGeom>
          <a:noFill/>
          <a:ln w="9525">
            <a:noFill/>
            <a:miter lim="800000"/>
            <a:headEnd/>
            <a:tailEnd/>
          </a:ln>
        </p:spPr>
        <p:txBody>
          <a:bodyPr/>
          <a:lstStyle/>
          <a:p>
            <a:pPr>
              <a:spcBef>
                <a:spcPct val="20000"/>
              </a:spcBef>
              <a:buFont typeface="Wingdings" pitchFamily="2" charset="2"/>
              <a:buNone/>
            </a:pPr>
            <a:r>
              <a:rPr lang="en-US" sz="1800">
                <a:latin typeface="Comic Sans MS" pitchFamily="66" charset="0"/>
              </a:rPr>
              <a:t>Sebuah grammar dikatakan memiliki sifat rekursif kiri apabila terdapat derivasi  </a:t>
            </a:r>
            <a:r>
              <a:rPr lang="en-US" sz="1800" b="1">
                <a:latin typeface="Comic Sans MS" pitchFamily="66" charset="0"/>
                <a:sym typeface="Symbol" pitchFamily="18" charset="2"/>
              </a:rPr>
              <a:t>  </a:t>
            </a:r>
            <a:r>
              <a:rPr lang="en-US" sz="1800" b="1">
                <a:latin typeface="Comic Sans MS" pitchFamily="66" charset="0"/>
                <a:sym typeface="Wingdings" pitchFamily="2" charset="2"/>
              </a:rPr>
              <a:t> </a:t>
            </a:r>
            <a:r>
              <a:rPr lang="en-US" sz="1800" b="1">
                <a:latin typeface="Comic Sans MS" pitchFamily="66" charset="0"/>
                <a:sym typeface="Symbol" pitchFamily="18" charset="2"/>
              </a:rPr>
              <a:t></a:t>
            </a:r>
            <a:r>
              <a:rPr lang="en-US" sz="1800" b="1">
                <a:latin typeface="Comic Sans MS" pitchFamily="66" charset="0"/>
                <a:sym typeface="Wingdings" pitchFamily="2" charset="2"/>
              </a:rPr>
              <a:t> S</a:t>
            </a:r>
            <a:r>
              <a:rPr lang="en-US" sz="1800" b="1" baseline="-25000">
                <a:latin typeface="Comic Sans MS" pitchFamily="66" charset="0"/>
                <a:sym typeface="Wingdings" pitchFamily="2" charset="2"/>
              </a:rPr>
              <a:t>i</a:t>
            </a:r>
            <a:r>
              <a:rPr lang="en-US" sz="1800">
                <a:latin typeface="Comic Sans MS" pitchFamily="66" charset="0"/>
                <a:sym typeface="Wingdings" pitchFamily="2" charset="2"/>
              </a:rPr>
              <a:t>  (untuk satu atau lebih S</a:t>
            </a:r>
            <a:r>
              <a:rPr lang="en-US" sz="1800" baseline="-25000">
                <a:latin typeface="Comic Sans MS" pitchFamily="66" charset="0"/>
                <a:sym typeface="Wingdings" pitchFamily="2" charset="2"/>
              </a:rPr>
              <a:t>i</a:t>
            </a:r>
            <a:r>
              <a:rPr lang="en-US" sz="1800">
                <a:latin typeface="Comic Sans MS" pitchFamily="66" charset="0"/>
                <a:sym typeface="Wingdings" pitchFamily="2" charset="2"/>
              </a:rPr>
              <a:t>)</a:t>
            </a:r>
          </a:p>
        </p:txBody>
      </p:sp>
      <p:sp>
        <p:nvSpPr>
          <p:cNvPr id="9225" name="Rectangle 6"/>
          <p:cNvSpPr>
            <a:spLocks noChangeArrowheads="1"/>
          </p:cNvSpPr>
          <p:nvPr/>
        </p:nvSpPr>
        <p:spPr bwMode="auto">
          <a:xfrm>
            <a:off x="457200" y="2667000"/>
            <a:ext cx="8229600" cy="3048000"/>
          </a:xfrm>
          <a:prstGeom prst="rect">
            <a:avLst/>
          </a:prstGeom>
          <a:noFill/>
          <a:ln w="9525">
            <a:noFill/>
            <a:miter lim="800000"/>
            <a:headEnd/>
            <a:tailEnd/>
          </a:ln>
        </p:spPr>
        <p:txBody>
          <a:bodyPr/>
          <a:lstStyle/>
          <a:p>
            <a:pPr>
              <a:spcBef>
                <a:spcPct val="20000"/>
              </a:spcBef>
              <a:buFont typeface="Wingdings" pitchFamily="2" charset="2"/>
              <a:buNone/>
            </a:pPr>
            <a:r>
              <a:rPr lang="en-US" sz="1800">
                <a:solidFill>
                  <a:srgbClr val="008000"/>
                </a:solidFill>
                <a:latin typeface="Comic Sans MS" pitchFamily="66" charset="0"/>
              </a:rPr>
              <a:t>Perubahan yang harus dilakukan adalah sebagai berikut :</a:t>
            </a:r>
          </a:p>
          <a:p>
            <a:pPr>
              <a:spcBef>
                <a:spcPct val="20000"/>
              </a:spcBef>
              <a:buFont typeface="Wingdings" pitchFamily="2" charset="2"/>
              <a:buNone/>
            </a:pPr>
            <a:endParaRPr lang="en-US" sz="1800">
              <a:solidFill>
                <a:srgbClr val="008000"/>
              </a:solidFill>
              <a:latin typeface="Comic Sans MS" pitchFamily="66" charset="0"/>
            </a:endParaRPr>
          </a:p>
          <a:p>
            <a:pPr>
              <a:spcBef>
                <a:spcPct val="20000"/>
              </a:spcBef>
              <a:buFont typeface="Wingdings" pitchFamily="2" charset="2"/>
              <a:buNone/>
            </a:pPr>
            <a:r>
              <a:rPr lang="en-US" sz="1800">
                <a:solidFill>
                  <a:srgbClr val="008000"/>
                </a:solidFill>
                <a:latin typeface="Comic Sans MS" pitchFamily="66" charset="0"/>
              </a:rPr>
              <a:t>Untuk production yang berbentuk :</a:t>
            </a:r>
          </a:p>
          <a:p>
            <a:pPr>
              <a:spcBef>
                <a:spcPct val="20000"/>
              </a:spcBef>
              <a:buFont typeface="Wingdings" pitchFamily="2" charset="2"/>
              <a:buNone/>
            </a:pPr>
            <a:r>
              <a:rPr lang="en-US" sz="1800">
                <a:solidFill>
                  <a:srgbClr val="0033CC"/>
                </a:solidFill>
                <a:latin typeface="Comic Sans MS" pitchFamily="66" charset="0"/>
              </a:rPr>
              <a:t>	</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sym typeface="Wingdings" pitchFamily="2" charset="2"/>
              </a:rPr>
              <a:t>  </a:t>
            </a:r>
            <a:r>
              <a:rPr lang="en-US" sz="1800" b="1">
                <a:solidFill>
                  <a:srgbClr val="FF0000"/>
                </a:solidFill>
                <a:latin typeface="Comic Sans MS" pitchFamily="66" charset="0"/>
                <a:sym typeface="Symbol" pitchFamily="18" charset="2"/>
              </a:rPr>
              <a:t></a:t>
            </a:r>
            <a:r>
              <a:rPr lang="en-US" sz="1800" b="1">
                <a:solidFill>
                  <a:srgbClr val="FF0000"/>
                </a:solidFill>
                <a:latin typeface="Comic Sans MS" pitchFamily="66" charset="0"/>
                <a:sym typeface="Wingdings" pitchFamily="2" charset="2"/>
              </a:rPr>
              <a:t> </a:t>
            </a:r>
            <a:r>
              <a:rPr lang="en-US" sz="1800" b="1">
                <a:solidFill>
                  <a:srgbClr val="FF0000"/>
                </a:solidFill>
                <a:latin typeface="Comic Sans MS" pitchFamily="66" charset="0"/>
                <a:sym typeface="Symbol" pitchFamily="18" charset="2"/>
              </a:rPr>
              <a:t>S</a:t>
            </a:r>
            <a:r>
              <a:rPr lang="en-US" sz="1800" b="1" baseline="-25000">
                <a:solidFill>
                  <a:srgbClr val="FF0000"/>
                </a:solidFill>
                <a:latin typeface="Comic Sans MS" pitchFamily="66" charset="0"/>
                <a:sym typeface="Symbol" pitchFamily="18" charset="2"/>
              </a:rPr>
              <a:t>1</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S</a:t>
            </a:r>
            <a:r>
              <a:rPr lang="en-US" sz="1800" b="1" baseline="-25000">
                <a:solidFill>
                  <a:srgbClr val="FF0000"/>
                </a:solidFill>
                <a:latin typeface="Comic Sans MS" pitchFamily="66" charset="0"/>
                <a:sym typeface="Symbol" pitchFamily="18" charset="2"/>
              </a:rPr>
              <a:t>2</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 . . | </a:t>
            </a:r>
            <a:r>
              <a:rPr lang="en-US" sz="1800" b="1">
                <a:solidFill>
                  <a:srgbClr val="FF0000"/>
                </a:solidFill>
                <a:latin typeface="Comic Sans MS" pitchFamily="66" charset="0"/>
                <a:sym typeface="Symbol" pitchFamily="18" charset="2"/>
              </a:rPr>
              <a:t></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S</a:t>
            </a:r>
            <a:r>
              <a:rPr lang="en-US" sz="1800" b="1" baseline="-25000">
                <a:solidFill>
                  <a:srgbClr val="FF0000"/>
                </a:solidFill>
                <a:latin typeface="Comic Sans MS" pitchFamily="66" charset="0"/>
                <a:sym typeface="Symbol" pitchFamily="18" charset="2"/>
              </a:rPr>
              <a:t>m</a:t>
            </a:r>
            <a:r>
              <a:rPr lang="en-US" sz="1800" b="1">
                <a:solidFill>
                  <a:srgbClr val="0033CC"/>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1</a:t>
            </a:r>
            <a:r>
              <a:rPr lang="en-US" sz="1800" b="1">
                <a:solidFill>
                  <a:srgbClr val="0033CC"/>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2</a:t>
            </a:r>
            <a:r>
              <a:rPr lang="en-US" sz="1800" b="1">
                <a:solidFill>
                  <a:srgbClr val="0033CC"/>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 . . |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n</a:t>
            </a:r>
            <a:r>
              <a:rPr lang="en-US" sz="1800" b="1">
                <a:solidFill>
                  <a:srgbClr val="0033CC"/>
                </a:solidFill>
                <a:latin typeface="Comic Sans MS" pitchFamily="66" charset="0"/>
                <a:sym typeface="Symbol" pitchFamily="18" charset="2"/>
              </a:rPr>
              <a:t> </a:t>
            </a:r>
          </a:p>
          <a:p>
            <a:pPr>
              <a:spcBef>
                <a:spcPct val="20000"/>
              </a:spcBef>
              <a:buFont typeface="Wingdings" pitchFamily="2" charset="2"/>
              <a:buNone/>
            </a:pPr>
            <a:r>
              <a:rPr lang="en-US" sz="1800" b="1">
                <a:solidFill>
                  <a:srgbClr val="0033CC"/>
                </a:solidFill>
                <a:latin typeface="Comic Sans MS" pitchFamily="66" charset="0"/>
                <a:sym typeface="Symbol" pitchFamily="18" charset="2"/>
              </a:rPr>
              <a:t>	</a:t>
            </a:r>
            <a:r>
              <a:rPr lang="en-US" sz="1800" b="1">
                <a:solidFill>
                  <a:srgbClr val="008000"/>
                </a:solidFill>
                <a:latin typeface="Comic Sans MS" pitchFamily="66" charset="0"/>
                <a:sym typeface="Symbol" pitchFamily="18" charset="2"/>
              </a:rPr>
              <a:t>(</a:t>
            </a:r>
            <a:r>
              <a:rPr lang="en-US" sz="1800">
                <a:solidFill>
                  <a:srgbClr val="008000"/>
                </a:solidFill>
                <a:latin typeface="Comic Sans MS" pitchFamily="66" charset="0"/>
                <a:sym typeface="Symbol" pitchFamily="18" charset="2"/>
              </a:rPr>
              <a:t>dan tidak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i</a:t>
            </a:r>
            <a:r>
              <a:rPr lang="en-US" sz="1800">
                <a:solidFill>
                  <a:srgbClr val="008000"/>
                </a:solidFill>
                <a:latin typeface="Comic Sans MS" pitchFamily="66" charset="0"/>
                <a:sym typeface="Symbol" pitchFamily="18" charset="2"/>
              </a:rPr>
              <a:t> yang </a:t>
            </a:r>
            <a:r>
              <a:rPr lang="en-US" sz="1800" b="1" u="sng">
                <a:solidFill>
                  <a:srgbClr val="008000"/>
                </a:solidFill>
                <a:latin typeface="Comic Sans MS" pitchFamily="66" charset="0"/>
                <a:sym typeface="Symbol" pitchFamily="18" charset="2"/>
              </a:rPr>
              <a:t>tidak</a:t>
            </a:r>
            <a:r>
              <a:rPr lang="en-US" sz="1800">
                <a:solidFill>
                  <a:srgbClr val="008000"/>
                </a:solidFill>
                <a:latin typeface="Comic Sans MS" pitchFamily="66" charset="0"/>
                <a:sym typeface="Symbol" pitchFamily="18" charset="2"/>
              </a:rPr>
              <a:t> diawali </a:t>
            </a:r>
            <a:r>
              <a:rPr lang="en-US" sz="1800" b="1">
                <a:solidFill>
                  <a:srgbClr val="FF0000"/>
                </a:solidFill>
                <a:latin typeface="Comic Sans MS" pitchFamily="66" charset="0"/>
                <a:sym typeface="Symbol" pitchFamily="18" charset="2"/>
              </a:rPr>
              <a:t></a:t>
            </a:r>
            <a:r>
              <a:rPr lang="en-US" sz="1800">
                <a:solidFill>
                  <a:srgbClr val="008000"/>
                </a:solidFill>
                <a:latin typeface="Comic Sans MS" pitchFamily="66" charset="0"/>
                <a:sym typeface="Symbol" pitchFamily="18" charset="2"/>
              </a:rPr>
              <a:t>)</a:t>
            </a:r>
          </a:p>
          <a:p>
            <a:pPr>
              <a:spcBef>
                <a:spcPct val="20000"/>
              </a:spcBef>
              <a:buFont typeface="Wingdings" pitchFamily="2" charset="2"/>
              <a:buNone/>
            </a:pPr>
            <a:endParaRPr lang="en-US" sz="1800">
              <a:solidFill>
                <a:srgbClr val="008000"/>
              </a:solidFill>
              <a:latin typeface="Comic Sans MS" pitchFamily="66" charset="0"/>
              <a:sym typeface="Symbol" pitchFamily="18" charset="2"/>
            </a:endParaRPr>
          </a:p>
          <a:p>
            <a:pPr>
              <a:spcBef>
                <a:spcPct val="20000"/>
              </a:spcBef>
              <a:buFont typeface="Wingdings" pitchFamily="2" charset="2"/>
              <a:buNone/>
            </a:pPr>
            <a:r>
              <a:rPr lang="en-US" sz="1800">
                <a:solidFill>
                  <a:srgbClr val="008000"/>
                </a:solidFill>
                <a:latin typeface="Comic Sans MS" pitchFamily="66" charset="0"/>
                <a:sym typeface="Symbol" pitchFamily="18" charset="2"/>
              </a:rPr>
              <a:t>Harus diubah menjadi bentuk-bentuk production :</a:t>
            </a:r>
          </a:p>
          <a:p>
            <a:pPr>
              <a:spcBef>
                <a:spcPct val="20000"/>
              </a:spcBef>
              <a:buFont typeface="Wingdings" pitchFamily="2" charset="2"/>
              <a:buNone/>
            </a:pPr>
            <a:r>
              <a:rPr lang="en-US" sz="1800">
                <a:solidFill>
                  <a:srgbClr val="0033CC"/>
                </a:solidFill>
                <a:latin typeface="Comic Sans MS" pitchFamily="66" charset="0"/>
                <a:sym typeface="Symbol" pitchFamily="18" charset="2"/>
              </a:rPr>
              <a:t>		 </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sym typeface="Wingdings" pitchFamily="2" charset="2"/>
              </a:rPr>
              <a:t>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1 </a:t>
            </a:r>
            <a:r>
              <a:rPr lang="en-US" sz="1800" b="1">
                <a:solidFill>
                  <a:srgbClr val="FF0000"/>
                </a:solidFill>
                <a:latin typeface="Comic Sans MS" pitchFamily="66" charset="0"/>
                <a:sym typeface="Symbol" pitchFamily="18" charset="2"/>
              </a:rPr>
              <a:t></a:t>
            </a:r>
            <a:r>
              <a:rPr lang="en-US" sz="1800" b="1" baseline="30000">
                <a:solidFill>
                  <a:srgbClr val="FF0000"/>
                </a:solidFill>
                <a:latin typeface="Comic Sans MS" pitchFamily="66" charset="0"/>
                <a:sym typeface="Symbol" pitchFamily="18" charset="2"/>
              </a:rPr>
              <a:t>1</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2 </a:t>
            </a:r>
            <a:r>
              <a:rPr lang="en-US" sz="1800" b="1">
                <a:solidFill>
                  <a:srgbClr val="FF0000"/>
                </a:solidFill>
                <a:latin typeface="Comic Sans MS" pitchFamily="66" charset="0"/>
                <a:sym typeface="Symbol" pitchFamily="18" charset="2"/>
              </a:rPr>
              <a:t></a:t>
            </a:r>
            <a:r>
              <a:rPr lang="en-US" sz="1800" b="1" baseline="30000">
                <a:solidFill>
                  <a:srgbClr val="FF0000"/>
                </a:solidFill>
                <a:latin typeface="Comic Sans MS" pitchFamily="66" charset="0"/>
                <a:sym typeface="Symbol" pitchFamily="18" charset="2"/>
              </a:rPr>
              <a:t>1</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 . . |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n </a:t>
            </a:r>
            <a:r>
              <a:rPr lang="en-US" sz="1800" b="1">
                <a:solidFill>
                  <a:srgbClr val="FF0000"/>
                </a:solidFill>
                <a:latin typeface="Comic Sans MS" pitchFamily="66" charset="0"/>
                <a:sym typeface="Symbol" pitchFamily="18" charset="2"/>
              </a:rPr>
              <a:t></a:t>
            </a:r>
            <a:r>
              <a:rPr lang="en-US" sz="1800" b="1" baseline="30000">
                <a:solidFill>
                  <a:srgbClr val="FF0000"/>
                </a:solidFill>
                <a:latin typeface="Comic Sans MS" pitchFamily="66" charset="0"/>
                <a:sym typeface="Symbol" pitchFamily="18" charset="2"/>
              </a:rPr>
              <a:t>1</a:t>
            </a:r>
            <a:r>
              <a:rPr lang="en-US" sz="1800" b="1">
                <a:solidFill>
                  <a:srgbClr val="0033CC"/>
                </a:solidFill>
                <a:latin typeface="Comic Sans MS" pitchFamily="66" charset="0"/>
                <a:sym typeface="Symbol" pitchFamily="18" charset="2"/>
              </a:rPr>
              <a:t> </a:t>
            </a:r>
            <a:endParaRPr lang="en-US" sz="1800" b="1">
              <a:solidFill>
                <a:srgbClr val="FF0000"/>
              </a:solidFill>
              <a:latin typeface="Comic Sans MS" pitchFamily="66" charset="0"/>
              <a:sym typeface="Symbol" pitchFamily="18" charset="2"/>
            </a:endParaRPr>
          </a:p>
          <a:p>
            <a:pPr>
              <a:spcBef>
                <a:spcPct val="20000"/>
              </a:spcBef>
              <a:buFont typeface="Wingdings" pitchFamily="2" charset="2"/>
              <a:buNone/>
            </a:pPr>
            <a:r>
              <a:rPr lang="en-US" sz="1800" b="1">
                <a:solidFill>
                  <a:srgbClr val="FF0000"/>
                </a:solidFill>
                <a:latin typeface="Comic Sans MS" pitchFamily="66" charset="0"/>
                <a:sym typeface="Symbol" pitchFamily="18" charset="2"/>
              </a:rPr>
              <a:t>		 </a:t>
            </a:r>
            <a:r>
              <a:rPr lang="en-US" sz="1800" b="1" baseline="30000">
                <a:solidFill>
                  <a:srgbClr val="FF0000"/>
                </a:solidFill>
                <a:latin typeface="Comic Sans MS" pitchFamily="66" charset="0"/>
                <a:sym typeface="Symbol" pitchFamily="18" charset="2"/>
              </a:rPr>
              <a:t>1</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sym typeface="Wingdings" pitchFamily="2" charset="2"/>
              </a:rPr>
              <a:t>  </a:t>
            </a:r>
            <a:r>
              <a:rPr lang="en-US" sz="1800" b="1">
                <a:solidFill>
                  <a:srgbClr val="FF0000"/>
                </a:solidFill>
                <a:latin typeface="Comic Sans MS" pitchFamily="66" charset="0"/>
                <a:sym typeface="Symbol" pitchFamily="18" charset="2"/>
              </a:rPr>
              <a:t>S</a:t>
            </a:r>
            <a:r>
              <a:rPr lang="en-US" sz="1800" b="1" baseline="-25000">
                <a:solidFill>
                  <a:srgbClr val="FF0000"/>
                </a:solidFill>
                <a:latin typeface="Comic Sans MS" pitchFamily="66" charset="0"/>
                <a:sym typeface="Symbol" pitchFamily="18" charset="2"/>
              </a:rPr>
              <a:t>1</a:t>
            </a:r>
            <a:r>
              <a:rPr lang="en-US" sz="1800" b="1">
                <a:solidFill>
                  <a:srgbClr val="FF0000"/>
                </a:solidFill>
                <a:latin typeface="Comic Sans MS" pitchFamily="66" charset="0"/>
                <a:sym typeface="Wingdings" pitchFamily="2" charset="2"/>
              </a:rPr>
              <a:t> </a:t>
            </a:r>
            <a:r>
              <a:rPr lang="en-US" sz="1800" b="1">
                <a:solidFill>
                  <a:srgbClr val="FF0000"/>
                </a:solidFill>
                <a:latin typeface="Comic Sans MS" pitchFamily="66" charset="0"/>
                <a:sym typeface="Symbol" pitchFamily="18" charset="2"/>
              </a:rPr>
              <a:t></a:t>
            </a:r>
            <a:r>
              <a:rPr lang="en-US" sz="1800" b="1" baseline="30000">
                <a:solidFill>
                  <a:srgbClr val="FF0000"/>
                </a:solidFill>
                <a:latin typeface="Comic Sans MS" pitchFamily="66" charset="0"/>
                <a:sym typeface="Symbol" pitchFamily="18" charset="2"/>
              </a:rPr>
              <a:t>1</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S</a:t>
            </a:r>
            <a:r>
              <a:rPr lang="en-US" sz="1800" b="1" baseline="-25000">
                <a:solidFill>
                  <a:srgbClr val="FF0000"/>
                </a:solidFill>
                <a:latin typeface="Comic Sans MS" pitchFamily="66" charset="0"/>
                <a:sym typeface="Symbol" pitchFamily="18" charset="2"/>
              </a:rPr>
              <a:t>2</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a:t>
            </a:r>
            <a:r>
              <a:rPr lang="en-US" sz="1800" b="1" baseline="30000">
                <a:solidFill>
                  <a:srgbClr val="FF0000"/>
                </a:solidFill>
                <a:latin typeface="Comic Sans MS" pitchFamily="66" charset="0"/>
                <a:sym typeface="Symbol" pitchFamily="18" charset="2"/>
              </a:rPr>
              <a:t>1</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 . . | </a:t>
            </a:r>
            <a:r>
              <a:rPr lang="en-US" sz="1800" b="1">
                <a:solidFill>
                  <a:srgbClr val="FF0000"/>
                </a:solidFill>
                <a:latin typeface="Comic Sans MS" pitchFamily="66" charset="0"/>
                <a:sym typeface="Symbol" pitchFamily="18" charset="2"/>
              </a:rPr>
              <a:t>S</a:t>
            </a:r>
            <a:r>
              <a:rPr lang="en-US" sz="1800" b="1" baseline="-25000">
                <a:solidFill>
                  <a:srgbClr val="FF0000"/>
                </a:solidFill>
                <a:latin typeface="Comic Sans MS" pitchFamily="66" charset="0"/>
                <a:sym typeface="Symbol" pitchFamily="18" charset="2"/>
              </a:rPr>
              <a:t>m</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a:t>
            </a:r>
            <a:r>
              <a:rPr lang="en-US" sz="1800" b="1" baseline="30000">
                <a:solidFill>
                  <a:srgbClr val="FF0000"/>
                </a:solidFill>
                <a:latin typeface="Comic Sans MS" pitchFamily="66" charset="0"/>
                <a:sym typeface="Symbol" pitchFamily="18" charset="2"/>
              </a:rPr>
              <a:t>1</a:t>
            </a:r>
            <a:r>
              <a:rPr lang="en-US" sz="1800" b="1">
                <a:solidFill>
                  <a:srgbClr val="0033CC"/>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a:t>
            </a:r>
            <a:r>
              <a:rPr lang="en-US" sz="1800" b="1">
                <a:solidFill>
                  <a:srgbClr val="0033CC"/>
                </a:solidFill>
                <a:latin typeface="Comic Sans MS" pitchFamily="66" charset="0"/>
                <a:sym typeface="Symbol" pitchFamily="18" charset="2"/>
              </a:rPr>
              <a:t> </a:t>
            </a:r>
          </a:p>
        </p:txBody>
      </p:sp>
    </p:spTree>
  </p:cSld>
  <p:clrMapOvr>
    <a:masterClrMapping/>
  </p:clrMapOvr>
  <p:transition advTm="140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r>
              <a:rPr lang="en-US" smtClean="0"/>
              <a:t>Pertemuan VI</a:t>
            </a:r>
          </a:p>
        </p:txBody>
      </p:sp>
      <p:sp>
        <p:nvSpPr>
          <p:cNvPr id="10243" name="Footer Placeholder 4"/>
          <p:cNvSpPr>
            <a:spLocks noGrp="1"/>
          </p:cNvSpPr>
          <p:nvPr>
            <p:ph type="ftr" sz="quarter" idx="11"/>
          </p:nvPr>
        </p:nvSpPr>
        <p:spPr>
          <a:noFill/>
        </p:spPr>
        <p:txBody>
          <a:bodyPr/>
          <a:lstStyle/>
          <a:p>
            <a:r>
              <a:rPr lang="en-US" smtClean="0"/>
              <a:t>Informatika ITS</a:t>
            </a:r>
          </a:p>
        </p:txBody>
      </p:sp>
      <p:sp>
        <p:nvSpPr>
          <p:cNvPr id="10244" name="Slide Number Placeholder 5"/>
          <p:cNvSpPr>
            <a:spLocks noGrp="1"/>
          </p:cNvSpPr>
          <p:nvPr>
            <p:ph type="sldNum" sz="quarter" idx="12"/>
          </p:nvPr>
        </p:nvSpPr>
        <p:spPr>
          <a:noFill/>
        </p:spPr>
        <p:txBody>
          <a:bodyPr/>
          <a:lstStyle/>
          <a:p>
            <a:fld id="{9ABF7D82-6FF0-4826-9610-36E4371C92FE}" type="slidenum">
              <a:rPr lang="en-US" smtClean="0"/>
              <a:pPr/>
              <a:t>6</a:t>
            </a:fld>
            <a:endParaRPr lang="en-US" smtClean="0"/>
          </a:p>
        </p:txBody>
      </p:sp>
      <p:sp>
        <p:nvSpPr>
          <p:cNvPr id="10245" name="Rectangle 2"/>
          <p:cNvSpPr>
            <a:spLocks noGrp="1" noChangeArrowheads="1"/>
          </p:cNvSpPr>
          <p:nvPr>
            <p:ph type="title"/>
          </p:nvPr>
        </p:nvSpPr>
        <p:spPr>
          <a:xfrm>
            <a:off x="228600" y="0"/>
            <a:ext cx="7772400" cy="609600"/>
          </a:xfrm>
        </p:spPr>
        <p:txBody>
          <a:bodyPr/>
          <a:lstStyle/>
          <a:p>
            <a:pPr algn="l" eaLnBrk="1" hangingPunct="1"/>
            <a:r>
              <a:rPr lang="en-US" sz="4000" b="1" smtClean="0">
                <a:latin typeface="Comic Sans MS" pitchFamily="66" charset="0"/>
              </a:rPr>
              <a:t>AMBIGUITAS  </a:t>
            </a:r>
            <a:r>
              <a:rPr lang="en-US" sz="2000" b="1" smtClean="0">
                <a:solidFill>
                  <a:schemeClr val="bg2"/>
                </a:solidFill>
                <a:latin typeface="Comic Sans MS" pitchFamily="66" charset="0"/>
              </a:rPr>
              <a:t>(4)</a:t>
            </a:r>
          </a:p>
        </p:txBody>
      </p:sp>
      <p:sp>
        <p:nvSpPr>
          <p:cNvPr id="10246" name="Line 4"/>
          <p:cNvSpPr>
            <a:spLocks noChangeShapeType="1"/>
          </p:cNvSpPr>
          <p:nvPr/>
        </p:nvSpPr>
        <p:spPr bwMode="auto">
          <a:xfrm>
            <a:off x="304800" y="685800"/>
            <a:ext cx="8610600" cy="0"/>
          </a:xfrm>
          <a:prstGeom prst="line">
            <a:avLst/>
          </a:prstGeom>
          <a:noFill/>
          <a:ln w="57150">
            <a:solidFill>
              <a:schemeClr val="bg2"/>
            </a:solidFill>
            <a:round/>
            <a:headEnd/>
            <a:tailEnd/>
          </a:ln>
        </p:spPr>
        <p:txBody>
          <a:bodyPr/>
          <a:lstStyle/>
          <a:p>
            <a:endParaRPr lang="en-US"/>
          </a:p>
        </p:txBody>
      </p:sp>
      <p:sp>
        <p:nvSpPr>
          <p:cNvPr id="10247" name="Rectangle 5"/>
          <p:cNvSpPr>
            <a:spLocks noChangeArrowheads="1"/>
          </p:cNvSpPr>
          <p:nvPr/>
        </p:nvSpPr>
        <p:spPr bwMode="auto">
          <a:xfrm>
            <a:off x="304800" y="1143000"/>
            <a:ext cx="5943600" cy="1371600"/>
          </a:xfrm>
          <a:prstGeom prst="rect">
            <a:avLst/>
          </a:prstGeom>
          <a:noFill/>
          <a:ln w="9525">
            <a:noFill/>
            <a:miter lim="800000"/>
            <a:headEnd/>
            <a:tailEnd/>
          </a:ln>
        </p:spPr>
        <p:txBody>
          <a:bodyPr/>
          <a:lstStyle/>
          <a:p>
            <a:pPr>
              <a:spcBef>
                <a:spcPct val="20000"/>
              </a:spcBef>
              <a:buFont typeface="Wingdings" pitchFamily="2" charset="2"/>
              <a:buNone/>
            </a:pPr>
            <a:r>
              <a:rPr lang="en-US" sz="1800">
                <a:solidFill>
                  <a:schemeClr val="bg2"/>
                </a:solidFill>
                <a:latin typeface="Comic Sans MS" pitchFamily="66" charset="0"/>
              </a:rPr>
              <a:t>contoh :</a:t>
            </a:r>
            <a:r>
              <a:rPr lang="en-US" sz="1800">
                <a:solidFill>
                  <a:srgbClr val="0033CC"/>
                </a:solidFill>
                <a:latin typeface="Comic Sans MS" pitchFamily="66" charset="0"/>
              </a:rPr>
              <a:t>  </a:t>
            </a:r>
            <a:r>
              <a:rPr lang="en-US" sz="1800">
                <a:latin typeface="Comic Sans MS" pitchFamily="66" charset="0"/>
              </a:rPr>
              <a:t>terdapat sebuah grammar seperti berikut</a:t>
            </a:r>
          </a:p>
          <a:p>
            <a:pPr>
              <a:spcBef>
                <a:spcPct val="20000"/>
              </a:spcBef>
              <a:buFont typeface="Wingdings" pitchFamily="2" charset="2"/>
              <a:buNone/>
            </a:pPr>
            <a:r>
              <a:rPr lang="en-US" sz="1800">
                <a:latin typeface="Comic Sans MS" pitchFamily="66" charset="0"/>
              </a:rPr>
              <a:t>		E  </a:t>
            </a:r>
            <a:r>
              <a:rPr lang="en-US" sz="1800">
                <a:latin typeface="Comic Sans MS" pitchFamily="66" charset="0"/>
                <a:sym typeface="Wingdings" pitchFamily="2" charset="2"/>
              </a:rPr>
              <a:t>  E + T  </a:t>
            </a:r>
            <a:r>
              <a:rPr lang="en-US" sz="1800">
                <a:latin typeface="Comic Sans MS" pitchFamily="66" charset="0"/>
                <a:cs typeface="Lucida Sans Unicode" pitchFamily="34" charset="0"/>
                <a:sym typeface="Wingdings" pitchFamily="2" charset="2"/>
              </a:rPr>
              <a:t>|  T</a:t>
            </a:r>
          </a:p>
          <a:p>
            <a:pPr>
              <a:spcBef>
                <a:spcPct val="20000"/>
              </a:spcBef>
              <a:buFont typeface="Wingdings" pitchFamily="2" charset="2"/>
              <a:buNone/>
            </a:pPr>
            <a:r>
              <a:rPr lang="en-US" sz="1800">
                <a:latin typeface="Comic Sans MS" pitchFamily="66" charset="0"/>
                <a:sym typeface="Symbol" pitchFamily="18" charset="2"/>
              </a:rPr>
              <a:t>		</a:t>
            </a:r>
            <a:r>
              <a:rPr lang="en-US" sz="1800">
                <a:latin typeface="Comic Sans MS" pitchFamily="66" charset="0"/>
              </a:rPr>
              <a:t>T  </a:t>
            </a:r>
            <a:r>
              <a:rPr lang="en-US" sz="1800">
                <a:latin typeface="Comic Sans MS" pitchFamily="66" charset="0"/>
                <a:sym typeface="Wingdings" pitchFamily="2" charset="2"/>
              </a:rPr>
              <a:t>  T * F  </a:t>
            </a:r>
            <a:r>
              <a:rPr lang="en-US" sz="1800">
                <a:latin typeface="Comic Sans MS" pitchFamily="66" charset="0"/>
                <a:cs typeface="Lucida Sans Unicode" pitchFamily="34" charset="0"/>
                <a:sym typeface="Wingdings" pitchFamily="2" charset="2"/>
              </a:rPr>
              <a:t>|  F</a:t>
            </a:r>
          </a:p>
          <a:p>
            <a:pPr>
              <a:spcBef>
                <a:spcPct val="20000"/>
              </a:spcBef>
              <a:buFont typeface="Wingdings" pitchFamily="2" charset="2"/>
              <a:buNone/>
            </a:pPr>
            <a:r>
              <a:rPr lang="en-US" sz="1800">
                <a:latin typeface="Comic Sans MS" pitchFamily="66" charset="0"/>
                <a:cs typeface="Lucida Sans Unicode" pitchFamily="34" charset="0"/>
                <a:sym typeface="Wingdings" pitchFamily="2" charset="2"/>
              </a:rPr>
              <a:t>		</a:t>
            </a:r>
            <a:r>
              <a:rPr lang="en-US" sz="1800">
                <a:latin typeface="Comic Sans MS" pitchFamily="66" charset="0"/>
              </a:rPr>
              <a:t>F  </a:t>
            </a:r>
            <a:r>
              <a:rPr lang="en-US" sz="1800">
                <a:latin typeface="Comic Sans MS" pitchFamily="66" charset="0"/>
                <a:sym typeface="Wingdings" pitchFamily="2" charset="2"/>
              </a:rPr>
              <a:t>    ( E )  </a:t>
            </a:r>
            <a:r>
              <a:rPr lang="en-US" sz="1800">
                <a:latin typeface="Comic Sans MS" pitchFamily="66" charset="0"/>
                <a:cs typeface="Lucida Sans Unicode" pitchFamily="34" charset="0"/>
                <a:sym typeface="Wingdings" pitchFamily="2" charset="2"/>
              </a:rPr>
              <a:t>|  id</a:t>
            </a:r>
          </a:p>
        </p:txBody>
      </p:sp>
      <p:sp>
        <p:nvSpPr>
          <p:cNvPr id="10248" name="Rectangle 6"/>
          <p:cNvSpPr>
            <a:spLocks noChangeArrowheads="1"/>
          </p:cNvSpPr>
          <p:nvPr/>
        </p:nvSpPr>
        <p:spPr bwMode="auto">
          <a:xfrm>
            <a:off x="304800" y="2971800"/>
            <a:ext cx="8610600" cy="1295400"/>
          </a:xfrm>
          <a:prstGeom prst="rect">
            <a:avLst/>
          </a:prstGeom>
          <a:noFill/>
          <a:ln w="9525">
            <a:noFill/>
            <a:miter lim="800000"/>
            <a:headEnd/>
            <a:tailEnd/>
          </a:ln>
        </p:spPr>
        <p:txBody>
          <a:bodyPr/>
          <a:lstStyle/>
          <a:p>
            <a:pPr>
              <a:spcBef>
                <a:spcPct val="20000"/>
              </a:spcBef>
              <a:buFont typeface="Wingdings" pitchFamily="2" charset="2"/>
              <a:buNone/>
            </a:pPr>
            <a:r>
              <a:rPr lang="en-US" sz="1800">
                <a:solidFill>
                  <a:srgbClr val="0033CC"/>
                </a:solidFill>
                <a:latin typeface="Comic Sans MS" pitchFamily="66" charset="0"/>
              </a:rPr>
              <a:t>Dapat dilihat bahwa terdapat bentuk rekursif kiri pada grammar tersebut, yaitu pada production berikut :</a:t>
            </a:r>
          </a:p>
          <a:p>
            <a:pPr>
              <a:spcBef>
                <a:spcPct val="20000"/>
              </a:spcBef>
              <a:buFont typeface="Wingdings" pitchFamily="2" charset="2"/>
              <a:buNone/>
            </a:pPr>
            <a:r>
              <a:rPr lang="en-US" sz="1800">
                <a:solidFill>
                  <a:srgbClr val="0033CC"/>
                </a:solidFill>
                <a:latin typeface="Comic Sans MS" pitchFamily="66" charset="0"/>
              </a:rPr>
              <a:t>		 	E  </a:t>
            </a:r>
            <a:r>
              <a:rPr lang="en-US" sz="1800">
                <a:solidFill>
                  <a:srgbClr val="0033CC"/>
                </a:solidFill>
                <a:latin typeface="Comic Sans MS" pitchFamily="66" charset="0"/>
                <a:sym typeface="Wingdings" pitchFamily="2" charset="2"/>
              </a:rPr>
              <a:t>  E + T</a:t>
            </a:r>
          </a:p>
          <a:p>
            <a:pPr>
              <a:spcBef>
                <a:spcPct val="20000"/>
              </a:spcBef>
              <a:buFont typeface="Wingdings" pitchFamily="2" charset="2"/>
              <a:buNone/>
            </a:pPr>
            <a:r>
              <a:rPr lang="en-US" sz="1800">
                <a:solidFill>
                  <a:srgbClr val="0033CC"/>
                </a:solidFill>
                <a:latin typeface="Comic Sans MS" pitchFamily="66" charset="0"/>
                <a:sym typeface="Wingdings" pitchFamily="2" charset="2"/>
              </a:rPr>
              <a:t>		 	</a:t>
            </a:r>
            <a:r>
              <a:rPr lang="en-US" sz="1800">
                <a:solidFill>
                  <a:srgbClr val="0033CC"/>
                </a:solidFill>
                <a:latin typeface="Comic Sans MS" pitchFamily="66" charset="0"/>
              </a:rPr>
              <a:t>T  </a:t>
            </a:r>
            <a:r>
              <a:rPr lang="en-US" sz="1800">
                <a:solidFill>
                  <a:srgbClr val="0033CC"/>
                </a:solidFill>
                <a:latin typeface="Comic Sans MS" pitchFamily="66" charset="0"/>
                <a:sym typeface="Wingdings" pitchFamily="2" charset="2"/>
              </a:rPr>
              <a:t>  T * F</a:t>
            </a:r>
          </a:p>
        </p:txBody>
      </p:sp>
      <p:sp>
        <p:nvSpPr>
          <p:cNvPr id="10249" name="Rectangle 8"/>
          <p:cNvSpPr>
            <a:spLocks noChangeArrowheads="1"/>
          </p:cNvSpPr>
          <p:nvPr/>
        </p:nvSpPr>
        <p:spPr bwMode="auto">
          <a:xfrm>
            <a:off x="304800" y="4572000"/>
            <a:ext cx="8610600" cy="1295400"/>
          </a:xfrm>
          <a:prstGeom prst="rect">
            <a:avLst/>
          </a:prstGeom>
          <a:noFill/>
          <a:ln w="9525">
            <a:noFill/>
            <a:miter lim="800000"/>
            <a:headEnd/>
            <a:tailEnd/>
          </a:ln>
        </p:spPr>
        <p:txBody>
          <a:bodyPr/>
          <a:lstStyle/>
          <a:p>
            <a:pPr>
              <a:spcBef>
                <a:spcPct val="20000"/>
              </a:spcBef>
              <a:buFont typeface="Wingdings" pitchFamily="2" charset="2"/>
              <a:buNone/>
            </a:pPr>
            <a:r>
              <a:rPr lang="en-US" sz="1800">
                <a:solidFill>
                  <a:srgbClr val="0033CC"/>
                </a:solidFill>
                <a:latin typeface="Comic Sans MS" pitchFamily="66" charset="0"/>
              </a:rPr>
              <a:t>Maka dengan menggunakan aturan perubahan rekursif kiri, grammar di atas akan dibentuk menjadi :</a:t>
            </a:r>
          </a:p>
          <a:p>
            <a:pPr>
              <a:spcBef>
                <a:spcPct val="20000"/>
              </a:spcBef>
              <a:buFont typeface="Wingdings" pitchFamily="2" charset="2"/>
              <a:buNone/>
            </a:pPr>
            <a:r>
              <a:rPr lang="en-US" sz="1800">
                <a:solidFill>
                  <a:srgbClr val="0033CC"/>
                </a:solidFill>
                <a:latin typeface="Comic Sans MS" pitchFamily="66" charset="0"/>
              </a:rPr>
              <a:t>	E  </a:t>
            </a:r>
            <a:r>
              <a:rPr lang="en-US" sz="1800">
                <a:solidFill>
                  <a:srgbClr val="0033CC"/>
                </a:solidFill>
                <a:latin typeface="Comic Sans MS" pitchFamily="66" charset="0"/>
                <a:sym typeface="Wingdings" pitchFamily="2" charset="2"/>
              </a:rPr>
              <a:t>  T E</a:t>
            </a:r>
            <a:r>
              <a:rPr lang="en-US" sz="1800" baseline="30000">
                <a:solidFill>
                  <a:srgbClr val="0033CC"/>
                </a:solidFill>
                <a:latin typeface="Comic Sans MS" pitchFamily="66" charset="0"/>
                <a:sym typeface="Wingdings" pitchFamily="2" charset="2"/>
              </a:rPr>
              <a:t>1		 </a:t>
            </a:r>
            <a:r>
              <a:rPr lang="en-US" sz="1800">
                <a:solidFill>
                  <a:srgbClr val="0033CC"/>
                </a:solidFill>
                <a:latin typeface="Comic Sans MS" pitchFamily="66" charset="0"/>
              </a:rPr>
              <a:t>T   </a:t>
            </a:r>
            <a:r>
              <a:rPr lang="en-US" sz="1800">
                <a:solidFill>
                  <a:srgbClr val="0033CC"/>
                </a:solidFill>
                <a:latin typeface="Comic Sans MS" pitchFamily="66" charset="0"/>
                <a:sym typeface="Wingdings" pitchFamily="2" charset="2"/>
              </a:rPr>
              <a:t>  F T</a:t>
            </a:r>
            <a:r>
              <a:rPr lang="en-US" sz="1800" baseline="30000">
                <a:solidFill>
                  <a:srgbClr val="0033CC"/>
                </a:solidFill>
                <a:latin typeface="Comic Sans MS" pitchFamily="66" charset="0"/>
                <a:sym typeface="Wingdings" pitchFamily="2" charset="2"/>
              </a:rPr>
              <a:t>1		 </a:t>
            </a:r>
            <a:r>
              <a:rPr lang="en-US" sz="1800">
                <a:solidFill>
                  <a:srgbClr val="0033CC"/>
                </a:solidFill>
                <a:latin typeface="Comic Sans MS" pitchFamily="66" charset="0"/>
              </a:rPr>
              <a:t>F  </a:t>
            </a:r>
            <a:r>
              <a:rPr lang="en-US" sz="1800">
                <a:solidFill>
                  <a:srgbClr val="0033CC"/>
                </a:solidFill>
                <a:latin typeface="Comic Sans MS" pitchFamily="66" charset="0"/>
                <a:sym typeface="Wingdings" pitchFamily="2" charset="2"/>
              </a:rPr>
              <a:t>    ( E )  </a:t>
            </a:r>
            <a:r>
              <a:rPr lang="en-US" sz="1800">
                <a:solidFill>
                  <a:srgbClr val="0033CC"/>
                </a:solidFill>
                <a:latin typeface="Comic Sans MS" pitchFamily="66" charset="0"/>
                <a:cs typeface="Lucida Sans Unicode" pitchFamily="34" charset="0"/>
                <a:sym typeface="Wingdings" pitchFamily="2" charset="2"/>
              </a:rPr>
              <a:t>|  id</a:t>
            </a:r>
            <a:endParaRPr lang="en-US" sz="1800" baseline="30000">
              <a:solidFill>
                <a:srgbClr val="0033CC"/>
              </a:solidFill>
              <a:latin typeface="Comic Sans MS" pitchFamily="66" charset="0"/>
              <a:sym typeface="Wingdings" pitchFamily="2" charset="2"/>
            </a:endParaRPr>
          </a:p>
          <a:p>
            <a:pPr>
              <a:spcBef>
                <a:spcPct val="20000"/>
              </a:spcBef>
              <a:buFont typeface="Wingdings" pitchFamily="2" charset="2"/>
              <a:buNone/>
            </a:pPr>
            <a:r>
              <a:rPr lang="en-US" sz="1800">
                <a:solidFill>
                  <a:srgbClr val="0033CC"/>
                </a:solidFill>
                <a:latin typeface="Comic Sans MS" pitchFamily="66" charset="0"/>
                <a:sym typeface="Wingdings" pitchFamily="2" charset="2"/>
              </a:rPr>
              <a:t>	E</a:t>
            </a:r>
            <a:r>
              <a:rPr lang="en-US" sz="1800" baseline="30000">
                <a:solidFill>
                  <a:srgbClr val="0033CC"/>
                </a:solidFill>
                <a:latin typeface="Comic Sans MS" pitchFamily="66" charset="0"/>
                <a:sym typeface="Wingdings" pitchFamily="2" charset="2"/>
              </a:rPr>
              <a:t>1</a:t>
            </a:r>
            <a:r>
              <a:rPr lang="en-US" sz="1800">
                <a:solidFill>
                  <a:srgbClr val="0033CC"/>
                </a:solidFill>
                <a:latin typeface="Comic Sans MS" pitchFamily="66" charset="0"/>
                <a:sym typeface="Wingdings" pitchFamily="2" charset="2"/>
              </a:rPr>
              <a:t>   + T E</a:t>
            </a:r>
            <a:r>
              <a:rPr lang="en-US" sz="1800" baseline="30000">
                <a:solidFill>
                  <a:srgbClr val="0033CC"/>
                </a:solidFill>
                <a:latin typeface="Comic Sans MS" pitchFamily="66" charset="0"/>
                <a:sym typeface="Wingdings" pitchFamily="2" charset="2"/>
              </a:rPr>
              <a:t>1 </a:t>
            </a:r>
            <a:r>
              <a:rPr lang="en-US" sz="1800">
                <a:solidFill>
                  <a:srgbClr val="0033CC"/>
                </a:solidFill>
                <a:latin typeface="Comic Sans MS" pitchFamily="66" charset="0"/>
                <a:cs typeface="Lucida Sans Unicode" pitchFamily="34" charset="0"/>
                <a:sym typeface="Wingdings" pitchFamily="2" charset="2"/>
              </a:rPr>
              <a:t>| </a:t>
            </a:r>
            <a:r>
              <a:rPr lang="en-US" sz="1800">
                <a:solidFill>
                  <a:srgbClr val="0033CC"/>
                </a:solidFill>
                <a:latin typeface="Comic Sans MS" pitchFamily="66" charset="0"/>
                <a:cs typeface="Lucida Sans Unicode" pitchFamily="34" charset="0"/>
                <a:sym typeface="Symbol" pitchFamily="18" charset="2"/>
              </a:rPr>
              <a:t>		 </a:t>
            </a:r>
            <a:r>
              <a:rPr lang="en-US" sz="1800">
                <a:solidFill>
                  <a:srgbClr val="0033CC"/>
                </a:solidFill>
                <a:latin typeface="Comic Sans MS" pitchFamily="66" charset="0"/>
              </a:rPr>
              <a:t>T</a:t>
            </a:r>
            <a:r>
              <a:rPr lang="en-US" sz="1800" baseline="30000">
                <a:solidFill>
                  <a:srgbClr val="0033CC"/>
                </a:solidFill>
                <a:latin typeface="Comic Sans MS" pitchFamily="66" charset="0"/>
              </a:rPr>
              <a:t>1</a:t>
            </a:r>
            <a:r>
              <a:rPr lang="en-US" sz="1800">
                <a:solidFill>
                  <a:srgbClr val="0033CC"/>
                </a:solidFill>
                <a:latin typeface="Comic Sans MS" pitchFamily="66" charset="0"/>
              </a:rPr>
              <a:t> </a:t>
            </a:r>
            <a:r>
              <a:rPr lang="en-US" sz="1800">
                <a:solidFill>
                  <a:srgbClr val="0033CC"/>
                </a:solidFill>
                <a:latin typeface="Comic Sans MS" pitchFamily="66" charset="0"/>
                <a:sym typeface="Wingdings" pitchFamily="2" charset="2"/>
              </a:rPr>
              <a:t>   * F T</a:t>
            </a:r>
            <a:r>
              <a:rPr lang="en-US" sz="1800" baseline="30000">
                <a:solidFill>
                  <a:srgbClr val="0033CC"/>
                </a:solidFill>
                <a:latin typeface="Comic Sans MS" pitchFamily="66" charset="0"/>
                <a:sym typeface="Wingdings" pitchFamily="2" charset="2"/>
              </a:rPr>
              <a:t>1 </a:t>
            </a:r>
            <a:r>
              <a:rPr lang="en-US" sz="1800">
                <a:solidFill>
                  <a:srgbClr val="0033CC"/>
                </a:solidFill>
                <a:latin typeface="Comic Sans MS" pitchFamily="66" charset="0"/>
                <a:cs typeface="Lucida Sans Unicode" pitchFamily="34" charset="0"/>
                <a:sym typeface="Wingdings" pitchFamily="2" charset="2"/>
              </a:rPr>
              <a:t>| </a:t>
            </a:r>
            <a:r>
              <a:rPr lang="en-US" sz="1800">
                <a:solidFill>
                  <a:srgbClr val="0033CC"/>
                </a:solidFill>
                <a:latin typeface="Comic Sans MS" pitchFamily="66" charset="0"/>
                <a:cs typeface="Lucida Sans Unicode" pitchFamily="34" charset="0"/>
                <a:sym typeface="Symbol" pitchFamily="18" charset="2"/>
              </a:rPr>
              <a:t></a:t>
            </a:r>
          </a:p>
        </p:txBody>
      </p:sp>
    </p:spTree>
  </p:cSld>
  <p:clrMapOvr>
    <a:masterClrMapping/>
  </p:clrMapOvr>
  <p:transition advTm="236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r>
              <a:rPr lang="en-US" smtClean="0"/>
              <a:t>Pertemuan VI</a:t>
            </a:r>
          </a:p>
        </p:txBody>
      </p:sp>
      <p:sp>
        <p:nvSpPr>
          <p:cNvPr id="11267" name="Footer Placeholder 4"/>
          <p:cNvSpPr>
            <a:spLocks noGrp="1"/>
          </p:cNvSpPr>
          <p:nvPr>
            <p:ph type="ftr" sz="quarter" idx="11"/>
          </p:nvPr>
        </p:nvSpPr>
        <p:spPr>
          <a:noFill/>
        </p:spPr>
        <p:txBody>
          <a:bodyPr/>
          <a:lstStyle/>
          <a:p>
            <a:r>
              <a:rPr lang="en-US" smtClean="0"/>
              <a:t>Informatika ITS</a:t>
            </a:r>
          </a:p>
        </p:txBody>
      </p:sp>
      <p:sp>
        <p:nvSpPr>
          <p:cNvPr id="11268" name="Slide Number Placeholder 5"/>
          <p:cNvSpPr>
            <a:spLocks noGrp="1"/>
          </p:cNvSpPr>
          <p:nvPr>
            <p:ph type="sldNum" sz="quarter" idx="12"/>
          </p:nvPr>
        </p:nvSpPr>
        <p:spPr>
          <a:noFill/>
        </p:spPr>
        <p:txBody>
          <a:bodyPr/>
          <a:lstStyle/>
          <a:p>
            <a:fld id="{983572B1-EEC4-465A-BBD3-2051D8C09612}" type="slidenum">
              <a:rPr lang="en-US" smtClean="0"/>
              <a:pPr/>
              <a:t>7</a:t>
            </a:fld>
            <a:endParaRPr lang="en-US" smtClean="0"/>
          </a:p>
        </p:txBody>
      </p:sp>
      <p:sp>
        <p:nvSpPr>
          <p:cNvPr id="11269" name="Rectangle 2"/>
          <p:cNvSpPr>
            <a:spLocks noGrp="1" noChangeArrowheads="1"/>
          </p:cNvSpPr>
          <p:nvPr>
            <p:ph type="title"/>
          </p:nvPr>
        </p:nvSpPr>
        <p:spPr>
          <a:xfrm>
            <a:off x="228600" y="0"/>
            <a:ext cx="7772400" cy="609600"/>
          </a:xfrm>
        </p:spPr>
        <p:txBody>
          <a:bodyPr/>
          <a:lstStyle/>
          <a:p>
            <a:pPr algn="l" eaLnBrk="1" hangingPunct="1"/>
            <a:r>
              <a:rPr lang="en-US" sz="4000" b="1" smtClean="0">
                <a:latin typeface="Comic Sans MS" pitchFamily="66" charset="0"/>
              </a:rPr>
              <a:t>AMBIGUITAS  </a:t>
            </a:r>
            <a:r>
              <a:rPr lang="en-US" sz="2000" b="1" smtClean="0">
                <a:solidFill>
                  <a:schemeClr val="bg2"/>
                </a:solidFill>
                <a:latin typeface="Comic Sans MS" pitchFamily="66" charset="0"/>
              </a:rPr>
              <a:t>(5)</a:t>
            </a:r>
          </a:p>
        </p:txBody>
      </p:sp>
      <p:sp>
        <p:nvSpPr>
          <p:cNvPr id="11270" name="Line 3"/>
          <p:cNvSpPr>
            <a:spLocks noChangeShapeType="1"/>
          </p:cNvSpPr>
          <p:nvPr/>
        </p:nvSpPr>
        <p:spPr bwMode="auto">
          <a:xfrm>
            <a:off x="304800" y="685800"/>
            <a:ext cx="8610600" cy="0"/>
          </a:xfrm>
          <a:prstGeom prst="line">
            <a:avLst/>
          </a:prstGeom>
          <a:noFill/>
          <a:ln w="57150">
            <a:solidFill>
              <a:schemeClr val="bg2"/>
            </a:solidFill>
            <a:round/>
            <a:headEnd/>
            <a:tailEnd/>
          </a:ln>
        </p:spPr>
        <p:txBody>
          <a:bodyPr/>
          <a:lstStyle/>
          <a:p>
            <a:endParaRPr lang="en-US"/>
          </a:p>
        </p:txBody>
      </p:sp>
      <p:sp>
        <p:nvSpPr>
          <p:cNvPr id="11271" name="Rectangle 7"/>
          <p:cNvSpPr>
            <a:spLocks noChangeArrowheads="1"/>
          </p:cNvSpPr>
          <p:nvPr/>
        </p:nvSpPr>
        <p:spPr bwMode="auto">
          <a:xfrm>
            <a:off x="304800" y="1600200"/>
            <a:ext cx="8534400" cy="3733800"/>
          </a:xfrm>
          <a:prstGeom prst="rect">
            <a:avLst/>
          </a:prstGeom>
          <a:noFill/>
          <a:ln w="9525">
            <a:noFill/>
            <a:miter lim="800000"/>
            <a:headEnd/>
            <a:tailEnd/>
          </a:ln>
        </p:spPr>
        <p:txBody>
          <a:bodyPr/>
          <a:lstStyle/>
          <a:p>
            <a:pPr>
              <a:spcBef>
                <a:spcPct val="20000"/>
              </a:spcBef>
              <a:buFont typeface="Wingdings" pitchFamily="2" charset="2"/>
              <a:buNone/>
            </a:pPr>
            <a:r>
              <a:rPr lang="en-US" sz="2400" smtClean="0">
                <a:solidFill>
                  <a:srgbClr val="0033CC"/>
                </a:solidFill>
                <a:latin typeface="Comic Sans MS" pitchFamily="66" charset="0"/>
              </a:rPr>
              <a:t>Untuk </a:t>
            </a:r>
            <a:r>
              <a:rPr lang="en-US" sz="2400">
                <a:solidFill>
                  <a:srgbClr val="0033CC"/>
                </a:solidFill>
                <a:latin typeface="Comic Sans MS" pitchFamily="66" charset="0"/>
              </a:rPr>
              <a:t>production yang berbentuk :</a:t>
            </a:r>
          </a:p>
          <a:p>
            <a:pPr>
              <a:spcBef>
                <a:spcPct val="20000"/>
              </a:spcBef>
              <a:buFont typeface="Wingdings" pitchFamily="2" charset="2"/>
              <a:buNone/>
            </a:pPr>
            <a:r>
              <a:rPr lang="en-US" sz="2400" b="1" smtClean="0">
                <a:solidFill>
                  <a:srgbClr val="FF0000"/>
                </a:solidFill>
                <a:latin typeface="Comic Sans MS" pitchFamily="66" charset="0"/>
                <a:sym typeface="Symbol" pitchFamily="18" charset="2"/>
              </a:rPr>
              <a:t>A  </a:t>
            </a:r>
            <a:r>
              <a:rPr lang="en-US" sz="2400" b="1">
                <a:solidFill>
                  <a:srgbClr val="FF0000"/>
                </a:solidFill>
                <a:latin typeface="Comic Sans MS" pitchFamily="66" charset="0"/>
                <a:sym typeface="Wingdings" pitchFamily="2" charset="2"/>
              </a:rPr>
              <a:t>  A</a:t>
            </a:r>
            <a:r>
              <a:rPr lang="en-US" sz="2400" b="1">
                <a:solidFill>
                  <a:srgbClr val="FF0000"/>
                </a:solidFill>
                <a:latin typeface="Comic Sans MS" pitchFamily="66" charset="0"/>
                <a:sym typeface="Symbol" pitchFamily="18" charset="2"/>
              </a:rPr>
              <a:t></a:t>
            </a:r>
            <a:r>
              <a:rPr lang="en-US" sz="2400" b="1" baseline="-25000">
                <a:solidFill>
                  <a:srgbClr val="FF0000"/>
                </a:solidFill>
                <a:latin typeface="Comic Sans MS" pitchFamily="66" charset="0"/>
                <a:sym typeface="Symbol" pitchFamily="18" charset="2"/>
              </a:rPr>
              <a:t>1</a:t>
            </a:r>
            <a:r>
              <a:rPr lang="en-US" sz="2400" b="1">
                <a:solidFill>
                  <a:srgbClr val="FF0000"/>
                </a:solidFill>
                <a:latin typeface="Comic Sans MS" pitchFamily="66" charset="0"/>
                <a:sym typeface="Symbol" pitchFamily="18" charset="2"/>
              </a:rPr>
              <a:t> </a:t>
            </a:r>
            <a:r>
              <a:rPr lang="en-US" sz="2400" b="1">
                <a:solidFill>
                  <a:srgbClr val="FF0000"/>
                </a:solidFill>
                <a:latin typeface="Comic Sans MS" pitchFamily="66" charset="0"/>
                <a:cs typeface="Lucida Sans Unicode" pitchFamily="34" charset="0"/>
                <a:sym typeface="Symbol" pitchFamily="18" charset="2"/>
              </a:rPr>
              <a:t>| A</a:t>
            </a:r>
            <a:r>
              <a:rPr lang="en-US" sz="2400" b="1">
                <a:solidFill>
                  <a:srgbClr val="FF0000"/>
                </a:solidFill>
                <a:latin typeface="Comic Sans MS" pitchFamily="66" charset="0"/>
                <a:sym typeface="Symbol" pitchFamily="18" charset="2"/>
              </a:rPr>
              <a:t></a:t>
            </a:r>
            <a:r>
              <a:rPr lang="en-US" sz="2400" b="1" baseline="-25000">
                <a:solidFill>
                  <a:srgbClr val="FF0000"/>
                </a:solidFill>
                <a:latin typeface="Comic Sans MS" pitchFamily="66" charset="0"/>
                <a:sym typeface="Symbol" pitchFamily="18" charset="2"/>
              </a:rPr>
              <a:t>2</a:t>
            </a:r>
            <a:r>
              <a:rPr lang="en-US" sz="2400" b="1">
                <a:solidFill>
                  <a:srgbClr val="FF0000"/>
                </a:solidFill>
                <a:latin typeface="Comic Sans MS" pitchFamily="66" charset="0"/>
                <a:sym typeface="Symbol" pitchFamily="18" charset="2"/>
              </a:rPr>
              <a:t> </a:t>
            </a:r>
            <a:r>
              <a:rPr lang="en-US" sz="2400" b="1">
                <a:solidFill>
                  <a:srgbClr val="FF0000"/>
                </a:solidFill>
                <a:latin typeface="Comic Sans MS" pitchFamily="66" charset="0"/>
                <a:cs typeface="Lucida Sans Unicode" pitchFamily="34" charset="0"/>
                <a:sym typeface="Symbol" pitchFamily="18" charset="2"/>
              </a:rPr>
              <a:t>| . . . | A</a:t>
            </a:r>
            <a:r>
              <a:rPr lang="en-US" sz="2400" b="1">
                <a:solidFill>
                  <a:srgbClr val="FF0000"/>
                </a:solidFill>
                <a:latin typeface="Comic Sans MS" pitchFamily="66" charset="0"/>
                <a:sym typeface="Symbol" pitchFamily="18" charset="2"/>
              </a:rPr>
              <a:t></a:t>
            </a:r>
            <a:r>
              <a:rPr lang="en-US" sz="2400" b="1" baseline="-25000">
                <a:solidFill>
                  <a:srgbClr val="FF0000"/>
                </a:solidFill>
                <a:latin typeface="Comic Sans MS" pitchFamily="66" charset="0"/>
                <a:sym typeface="Symbol" pitchFamily="18" charset="2"/>
              </a:rPr>
              <a:t>m</a:t>
            </a:r>
            <a:r>
              <a:rPr lang="en-US" sz="2400" b="1">
                <a:solidFill>
                  <a:srgbClr val="FF0000"/>
                </a:solidFill>
                <a:latin typeface="Comic Sans MS" pitchFamily="66" charset="0"/>
                <a:sym typeface="Symbol" pitchFamily="18" charset="2"/>
              </a:rPr>
              <a:t> </a:t>
            </a:r>
            <a:r>
              <a:rPr lang="en-US" sz="2400" b="1">
                <a:solidFill>
                  <a:srgbClr val="FF0000"/>
                </a:solidFill>
                <a:latin typeface="Comic Sans MS" pitchFamily="66" charset="0"/>
                <a:cs typeface="Lucida Sans Unicode" pitchFamily="34" charset="0"/>
                <a:sym typeface="Symbol" pitchFamily="18" charset="2"/>
              </a:rPr>
              <a:t>| </a:t>
            </a:r>
            <a:r>
              <a:rPr lang="en-US" sz="2400" b="1">
                <a:solidFill>
                  <a:srgbClr val="FF0000"/>
                </a:solidFill>
                <a:latin typeface="Comic Sans MS" pitchFamily="66" charset="0"/>
                <a:sym typeface="Symbol" pitchFamily="18" charset="2"/>
              </a:rPr>
              <a:t></a:t>
            </a:r>
            <a:r>
              <a:rPr lang="en-US" sz="2400" b="1" baseline="-25000">
                <a:solidFill>
                  <a:srgbClr val="FF0000"/>
                </a:solidFill>
                <a:latin typeface="Comic Sans MS" pitchFamily="66" charset="0"/>
                <a:sym typeface="Symbol" pitchFamily="18" charset="2"/>
              </a:rPr>
              <a:t>1</a:t>
            </a:r>
            <a:r>
              <a:rPr lang="en-US" sz="2400" b="1">
                <a:solidFill>
                  <a:srgbClr val="FF0000"/>
                </a:solidFill>
                <a:latin typeface="Comic Sans MS" pitchFamily="66" charset="0"/>
                <a:sym typeface="Symbol" pitchFamily="18" charset="2"/>
              </a:rPr>
              <a:t> </a:t>
            </a:r>
            <a:r>
              <a:rPr lang="en-US" sz="2400" b="1">
                <a:solidFill>
                  <a:srgbClr val="FF0000"/>
                </a:solidFill>
                <a:latin typeface="Comic Sans MS" pitchFamily="66" charset="0"/>
                <a:cs typeface="Lucida Sans Unicode" pitchFamily="34" charset="0"/>
                <a:sym typeface="Symbol" pitchFamily="18" charset="2"/>
              </a:rPr>
              <a:t>| </a:t>
            </a:r>
            <a:r>
              <a:rPr lang="en-US" sz="2400" b="1">
                <a:solidFill>
                  <a:srgbClr val="FF0000"/>
                </a:solidFill>
                <a:latin typeface="Comic Sans MS" pitchFamily="66" charset="0"/>
                <a:sym typeface="Symbol" pitchFamily="18" charset="2"/>
              </a:rPr>
              <a:t></a:t>
            </a:r>
            <a:r>
              <a:rPr lang="en-US" sz="2400" b="1" baseline="-25000">
                <a:solidFill>
                  <a:srgbClr val="FF0000"/>
                </a:solidFill>
                <a:latin typeface="Comic Sans MS" pitchFamily="66" charset="0"/>
                <a:sym typeface="Symbol" pitchFamily="18" charset="2"/>
              </a:rPr>
              <a:t>2</a:t>
            </a:r>
            <a:r>
              <a:rPr lang="en-US" sz="2400" b="1">
                <a:solidFill>
                  <a:srgbClr val="FF0000"/>
                </a:solidFill>
                <a:latin typeface="Comic Sans MS" pitchFamily="66" charset="0"/>
                <a:sym typeface="Symbol" pitchFamily="18" charset="2"/>
              </a:rPr>
              <a:t> </a:t>
            </a:r>
            <a:r>
              <a:rPr lang="en-US" sz="2400" b="1">
                <a:solidFill>
                  <a:srgbClr val="FF0000"/>
                </a:solidFill>
                <a:latin typeface="Comic Sans MS" pitchFamily="66" charset="0"/>
                <a:cs typeface="Lucida Sans Unicode" pitchFamily="34" charset="0"/>
                <a:sym typeface="Symbol" pitchFamily="18" charset="2"/>
              </a:rPr>
              <a:t>| . . . | </a:t>
            </a:r>
            <a:r>
              <a:rPr lang="en-US" sz="2400" b="1">
                <a:solidFill>
                  <a:srgbClr val="FF0000"/>
                </a:solidFill>
                <a:latin typeface="Comic Sans MS" pitchFamily="66" charset="0"/>
                <a:sym typeface="Symbol" pitchFamily="18" charset="2"/>
              </a:rPr>
              <a:t></a:t>
            </a:r>
            <a:r>
              <a:rPr lang="en-US" sz="2400" b="1" baseline="-25000">
                <a:solidFill>
                  <a:srgbClr val="FF0000"/>
                </a:solidFill>
                <a:latin typeface="Comic Sans MS" pitchFamily="66" charset="0"/>
                <a:sym typeface="Symbol" pitchFamily="18" charset="2"/>
              </a:rPr>
              <a:t>n</a:t>
            </a:r>
            <a:r>
              <a:rPr lang="en-US" sz="2400" b="1">
                <a:solidFill>
                  <a:srgbClr val="0033CC"/>
                </a:solidFill>
                <a:latin typeface="Comic Sans MS" pitchFamily="66" charset="0"/>
                <a:sym typeface="Symbol" pitchFamily="18" charset="2"/>
              </a:rPr>
              <a:t> </a:t>
            </a:r>
          </a:p>
          <a:p>
            <a:pPr>
              <a:spcBef>
                <a:spcPct val="20000"/>
              </a:spcBef>
              <a:buFont typeface="Wingdings" pitchFamily="2" charset="2"/>
              <a:buNone/>
            </a:pPr>
            <a:r>
              <a:rPr lang="en-US" sz="2400" b="1" smtClean="0">
                <a:solidFill>
                  <a:srgbClr val="0033CC"/>
                </a:solidFill>
                <a:latin typeface="Comic Sans MS" pitchFamily="66" charset="0"/>
                <a:sym typeface="Symbol" pitchFamily="18" charset="2"/>
              </a:rPr>
              <a:t>(</a:t>
            </a:r>
            <a:r>
              <a:rPr lang="en-US" sz="2400">
                <a:solidFill>
                  <a:srgbClr val="0033CC"/>
                </a:solidFill>
                <a:latin typeface="Comic Sans MS" pitchFamily="66" charset="0"/>
                <a:sym typeface="Symbol" pitchFamily="18" charset="2"/>
              </a:rPr>
              <a:t>dimana tidak </a:t>
            </a:r>
            <a:r>
              <a:rPr lang="en-US" sz="2400" b="1">
                <a:solidFill>
                  <a:srgbClr val="0033CC"/>
                </a:solidFill>
                <a:latin typeface="Comic Sans MS" pitchFamily="66" charset="0"/>
                <a:sym typeface="Symbol" pitchFamily="18" charset="2"/>
              </a:rPr>
              <a:t></a:t>
            </a:r>
            <a:r>
              <a:rPr lang="en-US" sz="2400" b="1" baseline="-25000">
                <a:solidFill>
                  <a:srgbClr val="0033CC"/>
                </a:solidFill>
                <a:latin typeface="Comic Sans MS" pitchFamily="66" charset="0"/>
                <a:sym typeface="Symbol" pitchFamily="18" charset="2"/>
              </a:rPr>
              <a:t>i </a:t>
            </a:r>
            <a:r>
              <a:rPr lang="en-US" sz="2400">
                <a:solidFill>
                  <a:srgbClr val="0033CC"/>
                </a:solidFill>
                <a:latin typeface="Comic Sans MS" pitchFamily="66" charset="0"/>
                <a:sym typeface="Symbol" pitchFamily="18" charset="2"/>
              </a:rPr>
              <a:t>yang dimulai dengan </a:t>
            </a:r>
            <a:r>
              <a:rPr lang="en-US" sz="2400" b="1">
                <a:solidFill>
                  <a:srgbClr val="0033CC"/>
                </a:solidFill>
                <a:latin typeface="Comic Sans MS" pitchFamily="66" charset="0"/>
                <a:sym typeface="Symbol" pitchFamily="18" charset="2"/>
              </a:rPr>
              <a:t>A</a:t>
            </a:r>
            <a:r>
              <a:rPr lang="en-US" sz="2400">
                <a:solidFill>
                  <a:srgbClr val="0033CC"/>
                </a:solidFill>
                <a:latin typeface="Comic Sans MS" pitchFamily="66" charset="0"/>
                <a:sym typeface="Symbol" pitchFamily="18" charset="2"/>
              </a:rPr>
              <a:t>)</a:t>
            </a:r>
          </a:p>
          <a:p>
            <a:pPr>
              <a:spcBef>
                <a:spcPct val="20000"/>
              </a:spcBef>
              <a:buFont typeface="Wingdings" pitchFamily="2" charset="2"/>
              <a:buNone/>
            </a:pPr>
            <a:endParaRPr lang="en-US" sz="2400" smtClean="0">
              <a:solidFill>
                <a:srgbClr val="0033CC"/>
              </a:solidFill>
              <a:latin typeface="Comic Sans MS" pitchFamily="66" charset="0"/>
              <a:sym typeface="Symbol" pitchFamily="18" charset="2"/>
            </a:endParaRPr>
          </a:p>
          <a:p>
            <a:pPr>
              <a:spcBef>
                <a:spcPct val="20000"/>
              </a:spcBef>
              <a:buFont typeface="Wingdings" pitchFamily="2" charset="2"/>
              <a:buNone/>
            </a:pPr>
            <a:endParaRPr lang="en-US" sz="2400" smtClean="0">
              <a:solidFill>
                <a:srgbClr val="0033CC"/>
              </a:solidFill>
              <a:latin typeface="Comic Sans MS" pitchFamily="66" charset="0"/>
              <a:sym typeface="Symbol" pitchFamily="18" charset="2"/>
            </a:endParaRPr>
          </a:p>
          <a:p>
            <a:pPr>
              <a:spcBef>
                <a:spcPct val="20000"/>
              </a:spcBef>
              <a:buFont typeface="Wingdings" pitchFamily="2" charset="2"/>
              <a:buNone/>
            </a:pPr>
            <a:r>
              <a:rPr lang="en-US" sz="2400" smtClean="0">
                <a:solidFill>
                  <a:srgbClr val="0033CC"/>
                </a:solidFill>
                <a:latin typeface="Comic Sans MS" pitchFamily="66" charset="0"/>
                <a:sym typeface="Symbol" pitchFamily="18" charset="2"/>
              </a:rPr>
              <a:t>Harus </a:t>
            </a:r>
            <a:r>
              <a:rPr lang="en-US" sz="2400">
                <a:solidFill>
                  <a:srgbClr val="0033CC"/>
                </a:solidFill>
                <a:latin typeface="Comic Sans MS" pitchFamily="66" charset="0"/>
                <a:sym typeface="Symbol" pitchFamily="18" charset="2"/>
              </a:rPr>
              <a:t>diubah menjadi bentuk-bentuk production :</a:t>
            </a:r>
          </a:p>
          <a:p>
            <a:pPr>
              <a:spcBef>
                <a:spcPct val="20000"/>
              </a:spcBef>
              <a:buFont typeface="Wingdings" pitchFamily="2" charset="2"/>
              <a:buNone/>
            </a:pPr>
            <a:r>
              <a:rPr lang="en-US" sz="2400">
                <a:solidFill>
                  <a:srgbClr val="0033CC"/>
                </a:solidFill>
                <a:latin typeface="Comic Sans MS" pitchFamily="66" charset="0"/>
                <a:sym typeface="Symbol" pitchFamily="18" charset="2"/>
              </a:rPr>
              <a:t>		 </a:t>
            </a:r>
            <a:r>
              <a:rPr lang="en-US" sz="2400" b="1">
                <a:solidFill>
                  <a:srgbClr val="FF0000"/>
                </a:solidFill>
                <a:latin typeface="Comic Sans MS" pitchFamily="66" charset="0"/>
                <a:sym typeface="Symbol" pitchFamily="18" charset="2"/>
              </a:rPr>
              <a:t>A  </a:t>
            </a:r>
            <a:r>
              <a:rPr lang="en-US" sz="2400" b="1">
                <a:solidFill>
                  <a:srgbClr val="FF0000"/>
                </a:solidFill>
                <a:latin typeface="Comic Sans MS" pitchFamily="66" charset="0"/>
                <a:sym typeface="Wingdings" pitchFamily="2" charset="2"/>
              </a:rPr>
              <a:t>  </a:t>
            </a:r>
            <a:r>
              <a:rPr lang="en-US" sz="2400" b="1">
                <a:solidFill>
                  <a:srgbClr val="FF0000"/>
                </a:solidFill>
                <a:latin typeface="Comic Sans MS" pitchFamily="66" charset="0"/>
                <a:sym typeface="Symbol" pitchFamily="18" charset="2"/>
              </a:rPr>
              <a:t></a:t>
            </a:r>
            <a:r>
              <a:rPr lang="en-US" sz="2400" b="1" baseline="-25000">
                <a:solidFill>
                  <a:srgbClr val="FF0000"/>
                </a:solidFill>
                <a:latin typeface="Comic Sans MS" pitchFamily="66" charset="0"/>
                <a:sym typeface="Symbol" pitchFamily="18" charset="2"/>
              </a:rPr>
              <a:t>1 </a:t>
            </a:r>
            <a:r>
              <a:rPr lang="en-US" sz="2400" b="1">
                <a:solidFill>
                  <a:srgbClr val="FF0000"/>
                </a:solidFill>
                <a:latin typeface="Comic Sans MS" pitchFamily="66" charset="0"/>
                <a:sym typeface="Symbol" pitchFamily="18" charset="2"/>
              </a:rPr>
              <a:t>A</a:t>
            </a:r>
            <a:r>
              <a:rPr lang="en-US" sz="2400" b="1" baseline="30000">
                <a:solidFill>
                  <a:srgbClr val="FF0000"/>
                </a:solidFill>
                <a:latin typeface="Comic Sans MS" pitchFamily="66" charset="0"/>
                <a:sym typeface="Symbol" pitchFamily="18" charset="2"/>
              </a:rPr>
              <a:t>1</a:t>
            </a:r>
            <a:r>
              <a:rPr lang="en-US" sz="2400" b="1">
                <a:solidFill>
                  <a:srgbClr val="FF0000"/>
                </a:solidFill>
                <a:latin typeface="Comic Sans MS" pitchFamily="66" charset="0"/>
                <a:sym typeface="Symbol" pitchFamily="18" charset="2"/>
              </a:rPr>
              <a:t> </a:t>
            </a:r>
            <a:r>
              <a:rPr lang="en-US" sz="2400" b="1">
                <a:solidFill>
                  <a:srgbClr val="FF0000"/>
                </a:solidFill>
                <a:latin typeface="Comic Sans MS" pitchFamily="66" charset="0"/>
                <a:cs typeface="Lucida Sans Unicode" pitchFamily="34" charset="0"/>
                <a:sym typeface="Symbol" pitchFamily="18" charset="2"/>
              </a:rPr>
              <a:t>| </a:t>
            </a:r>
            <a:r>
              <a:rPr lang="en-US" sz="2400" b="1">
                <a:solidFill>
                  <a:srgbClr val="FF0000"/>
                </a:solidFill>
                <a:latin typeface="Comic Sans MS" pitchFamily="66" charset="0"/>
                <a:sym typeface="Symbol" pitchFamily="18" charset="2"/>
              </a:rPr>
              <a:t></a:t>
            </a:r>
            <a:r>
              <a:rPr lang="en-US" sz="2400" b="1" baseline="-25000">
                <a:solidFill>
                  <a:srgbClr val="FF0000"/>
                </a:solidFill>
                <a:latin typeface="Comic Sans MS" pitchFamily="66" charset="0"/>
                <a:sym typeface="Symbol" pitchFamily="18" charset="2"/>
              </a:rPr>
              <a:t>2 </a:t>
            </a:r>
            <a:r>
              <a:rPr lang="en-US" sz="2400" b="1">
                <a:solidFill>
                  <a:srgbClr val="FF0000"/>
                </a:solidFill>
                <a:latin typeface="Comic Sans MS" pitchFamily="66" charset="0"/>
                <a:sym typeface="Symbol" pitchFamily="18" charset="2"/>
              </a:rPr>
              <a:t>A</a:t>
            </a:r>
            <a:r>
              <a:rPr lang="en-US" sz="2400" b="1" baseline="30000">
                <a:solidFill>
                  <a:srgbClr val="FF0000"/>
                </a:solidFill>
                <a:latin typeface="Comic Sans MS" pitchFamily="66" charset="0"/>
                <a:sym typeface="Symbol" pitchFamily="18" charset="2"/>
              </a:rPr>
              <a:t>1</a:t>
            </a:r>
            <a:r>
              <a:rPr lang="en-US" sz="2400" b="1">
                <a:solidFill>
                  <a:srgbClr val="FF0000"/>
                </a:solidFill>
                <a:latin typeface="Comic Sans MS" pitchFamily="66" charset="0"/>
                <a:sym typeface="Symbol" pitchFamily="18" charset="2"/>
              </a:rPr>
              <a:t> </a:t>
            </a:r>
            <a:r>
              <a:rPr lang="en-US" sz="2400" b="1">
                <a:solidFill>
                  <a:srgbClr val="FF0000"/>
                </a:solidFill>
                <a:latin typeface="Comic Sans MS" pitchFamily="66" charset="0"/>
                <a:cs typeface="Lucida Sans Unicode" pitchFamily="34" charset="0"/>
                <a:sym typeface="Symbol" pitchFamily="18" charset="2"/>
              </a:rPr>
              <a:t>| . . . | </a:t>
            </a:r>
            <a:r>
              <a:rPr lang="en-US" sz="2400" b="1">
                <a:solidFill>
                  <a:srgbClr val="FF0000"/>
                </a:solidFill>
                <a:latin typeface="Comic Sans MS" pitchFamily="66" charset="0"/>
                <a:sym typeface="Symbol" pitchFamily="18" charset="2"/>
              </a:rPr>
              <a:t></a:t>
            </a:r>
            <a:r>
              <a:rPr lang="en-US" sz="2400" b="1" baseline="-25000">
                <a:solidFill>
                  <a:srgbClr val="FF0000"/>
                </a:solidFill>
                <a:latin typeface="Comic Sans MS" pitchFamily="66" charset="0"/>
                <a:sym typeface="Symbol" pitchFamily="18" charset="2"/>
              </a:rPr>
              <a:t>n </a:t>
            </a:r>
            <a:r>
              <a:rPr lang="en-US" sz="2400" b="1">
                <a:solidFill>
                  <a:srgbClr val="FF0000"/>
                </a:solidFill>
                <a:latin typeface="Comic Sans MS" pitchFamily="66" charset="0"/>
                <a:sym typeface="Symbol" pitchFamily="18" charset="2"/>
              </a:rPr>
              <a:t>A</a:t>
            </a:r>
            <a:r>
              <a:rPr lang="en-US" sz="2400" b="1" baseline="30000">
                <a:solidFill>
                  <a:srgbClr val="FF0000"/>
                </a:solidFill>
                <a:latin typeface="Comic Sans MS" pitchFamily="66" charset="0"/>
                <a:sym typeface="Symbol" pitchFamily="18" charset="2"/>
              </a:rPr>
              <a:t>1</a:t>
            </a:r>
            <a:r>
              <a:rPr lang="en-US" sz="2400" b="1">
                <a:solidFill>
                  <a:srgbClr val="FF0000"/>
                </a:solidFill>
                <a:latin typeface="Comic Sans MS" pitchFamily="66" charset="0"/>
                <a:sym typeface="Symbol" pitchFamily="18" charset="2"/>
              </a:rPr>
              <a:t> </a:t>
            </a:r>
          </a:p>
          <a:p>
            <a:pPr>
              <a:spcBef>
                <a:spcPct val="20000"/>
              </a:spcBef>
              <a:buFont typeface="Wingdings" pitchFamily="2" charset="2"/>
              <a:buNone/>
            </a:pPr>
            <a:r>
              <a:rPr lang="en-US" sz="2400" b="1">
                <a:solidFill>
                  <a:srgbClr val="FF0000"/>
                </a:solidFill>
                <a:latin typeface="Comic Sans MS" pitchFamily="66" charset="0"/>
                <a:sym typeface="Symbol" pitchFamily="18" charset="2"/>
              </a:rPr>
              <a:t>		 A</a:t>
            </a:r>
            <a:r>
              <a:rPr lang="en-US" sz="2400" b="1" baseline="30000">
                <a:solidFill>
                  <a:srgbClr val="FF0000"/>
                </a:solidFill>
                <a:latin typeface="Comic Sans MS" pitchFamily="66" charset="0"/>
                <a:sym typeface="Symbol" pitchFamily="18" charset="2"/>
              </a:rPr>
              <a:t>1</a:t>
            </a:r>
            <a:r>
              <a:rPr lang="en-US" sz="2400" b="1">
                <a:solidFill>
                  <a:srgbClr val="FF0000"/>
                </a:solidFill>
                <a:latin typeface="Comic Sans MS" pitchFamily="66" charset="0"/>
                <a:sym typeface="Symbol" pitchFamily="18" charset="2"/>
              </a:rPr>
              <a:t> </a:t>
            </a:r>
            <a:r>
              <a:rPr lang="en-US" sz="2400" b="1">
                <a:solidFill>
                  <a:srgbClr val="FF0000"/>
                </a:solidFill>
                <a:latin typeface="Comic Sans MS" pitchFamily="66" charset="0"/>
                <a:sym typeface="Wingdings" pitchFamily="2" charset="2"/>
              </a:rPr>
              <a:t>  </a:t>
            </a:r>
            <a:r>
              <a:rPr lang="en-US" sz="2400" b="1">
                <a:solidFill>
                  <a:srgbClr val="FF0000"/>
                </a:solidFill>
                <a:latin typeface="Comic Sans MS" pitchFamily="66" charset="0"/>
                <a:sym typeface="Symbol" pitchFamily="18" charset="2"/>
              </a:rPr>
              <a:t> </a:t>
            </a:r>
            <a:r>
              <a:rPr lang="en-US" sz="2400" b="1" baseline="-25000">
                <a:solidFill>
                  <a:srgbClr val="FF0000"/>
                </a:solidFill>
                <a:latin typeface="Comic Sans MS" pitchFamily="66" charset="0"/>
                <a:sym typeface="Symbol" pitchFamily="18" charset="2"/>
              </a:rPr>
              <a:t>1 </a:t>
            </a:r>
            <a:r>
              <a:rPr lang="en-US" sz="2400" b="1">
                <a:solidFill>
                  <a:srgbClr val="FF0000"/>
                </a:solidFill>
                <a:latin typeface="Comic Sans MS" pitchFamily="66" charset="0"/>
                <a:sym typeface="Symbol" pitchFamily="18" charset="2"/>
              </a:rPr>
              <a:t>A</a:t>
            </a:r>
            <a:r>
              <a:rPr lang="en-US" sz="2400" b="1" baseline="30000">
                <a:solidFill>
                  <a:srgbClr val="FF0000"/>
                </a:solidFill>
                <a:latin typeface="Comic Sans MS" pitchFamily="66" charset="0"/>
                <a:sym typeface="Symbol" pitchFamily="18" charset="2"/>
              </a:rPr>
              <a:t>1</a:t>
            </a:r>
            <a:r>
              <a:rPr lang="en-US" sz="2400" b="1">
                <a:solidFill>
                  <a:srgbClr val="FF0000"/>
                </a:solidFill>
                <a:latin typeface="Comic Sans MS" pitchFamily="66" charset="0"/>
                <a:sym typeface="Symbol" pitchFamily="18" charset="2"/>
              </a:rPr>
              <a:t> </a:t>
            </a:r>
            <a:r>
              <a:rPr lang="en-US" sz="2400" b="1">
                <a:solidFill>
                  <a:srgbClr val="FF0000"/>
                </a:solidFill>
                <a:latin typeface="Comic Sans MS" pitchFamily="66" charset="0"/>
                <a:cs typeface="Lucida Sans Unicode" pitchFamily="34" charset="0"/>
                <a:sym typeface="Symbol" pitchFamily="18" charset="2"/>
              </a:rPr>
              <a:t>| </a:t>
            </a:r>
            <a:r>
              <a:rPr lang="en-US" sz="2400" b="1">
                <a:solidFill>
                  <a:srgbClr val="FF0000"/>
                </a:solidFill>
                <a:latin typeface="Comic Sans MS" pitchFamily="66" charset="0"/>
                <a:sym typeface="Symbol" pitchFamily="18" charset="2"/>
              </a:rPr>
              <a:t> </a:t>
            </a:r>
            <a:r>
              <a:rPr lang="en-US" sz="2400" b="1" baseline="-25000">
                <a:solidFill>
                  <a:srgbClr val="FF0000"/>
                </a:solidFill>
                <a:latin typeface="Comic Sans MS" pitchFamily="66" charset="0"/>
                <a:sym typeface="Symbol" pitchFamily="18" charset="2"/>
              </a:rPr>
              <a:t>2 </a:t>
            </a:r>
            <a:r>
              <a:rPr lang="en-US" sz="2400" b="1">
                <a:solidFill>
                  <a:srgbClr val="FF0000"/>
                </a:solidFill>
                <a:latin typeface="Comic Sans MS" pitchFamily="66" charset="0"/>
                <a:sym typeface="Symbol" pitchFamily="18" charset="2"/>
              </a:rPr>
              <a:t>A</a:t>
            </a:r>
            <a:r>
              <a:rPr lang="en-US" sz="2400" b="1" baseline="30000">
                <a:solidFill>
                  <a:srgbClr val="FF0000"/>
                </a:solidFill>
                <a:latin typeface="Comic Sans MS" pitchFamily="66" charset="0"/>
                <a:sym typeface="Symbol" pitchFamily="18" charset="2"/>
              </a:rPr>
              <a:t>1</a:t>
            </a:r>
            <a:r>
              <a:rPr lang="en-US" sz="2400" b="1">
                <a:solidFill>
                  <a:srgbClr val="FF0000"/>
                </a:solidFill>
                <a:latin typeface="Comic Sans MS" pitchFamily="66" charset="0"/>
                <a:sym typeface="Symbol" pitchFamily="18" charset="2"/>
              </a:rPr>
              <a:t> </a:t>
            </a:r>
            <a:r>
              <a:rPr lang="en-US" sz="2400" b="1">
                <a:solidFill>
                  <a:srgbClr val="FF0000"/>
                </a:solidFill>
                <a:latin typeface="Comic Sans MS" pitchFamily="66" charset="0"/>
                <a:cs typeface="Lucida Sans Unicode" pitchFamily="34" charset="0"/>
                <a:sym typeface="Symbol" pitchFamily="18" charset="2"/>
              </a:rPr>
              <a:t>| . . . | </a:t>
            </a:r>
            <a:r>
              <a:rPr lang="en-US" sz="2400" b="1">
                <a:solidFill>
                  <a:srgbClr val="FF0000"/>
                </a:solidFill>
                <a:latin typeface="Comic Sans MS" pitchFamily="66" charset="0"/>
                <a:sym typeface="Symbol" pitchFamily="18" charset="2"/>
              </a:rPr>
              <a:t> </a:t>
            </a:r>
            <a:r>
              <a:rPr lang="en-US" sz="2400" b="1" baseline="-25000">
                <a:solidFill>
                  <a:srgbClr val="FF0000"/>
                </a:solidFill>
                <a:latin typeface="Comic Sans MS" pitchFamily="66" charset="0"/>
                <a:sym typeface="Symbol" pitchFamily="18" charset="2"/>
              </a:rPr>
              <a:t>m </a:t>
            </a:r>
            <a:r>
              <a:rPr lang="en-US" sz="2400" b="1">
                <a:solidFill>
                  <a:srgbClr val="FF0000"/>
                </a:solidFill>
                <a:latin typeface="Comic Sans MS" pitchFamily="66" charset="0"/>
                <a:sym typeface="Symbol" pitchFamily="18" charset="2"/>
              </a:rPr>
              <a:t>A</a:t>
            </a:r>
            <a:r>
              <a:rPr lang="en-US" sz="2400" b="1" baseline="30000">
                <a:solidFill>
                  <a:srgbClr val="FF0000"/>
                </a:solidFill>
                <a:latin typeface="Comic Sans MS" pitchFamily="66" charset="0"/>
                <a:sym typeface="Symbol" pitchFamily="18" charset="2"/>
              </a:rPr>
              <a:t>1</a:t>
            </a:r>
            <a:r>
              <a:rPr lang="en-US" sz="2400" b="1">
                <a:solidFill>
                  <a:srgbClr val="FF0000"/>
                </a:solidFill>
                <a:latin typeface="Comic Sans MS" pitchFamily="66" charset="0"/>
                <a:sym typeface="Symbol" pitchFamily="18" charset="2"/>
              </a:rPr>
              <a:t> </a:t>
            </a:r>
            <a:r>
              <a:rPr lang="en-US" sz="2400" b="1">
                <a:solidFill>
                  <a:srgbClr val="FF0000"/>
                </a:solidFill>
                <a:latin typeface="Comic Sans MS" pitchFamily="66" charset="0"/>
                <a:cs typeface="Lucida Sans Unicode" pitchFamily="34" charset="0"/>
                <a:sym typeface="Symbol" pitchFamily="18" charset="2"/>
              </a:rPr>
              <a:t>| </a:t>
            </a:r>
            <a:r>
              <a:rPr lang="en-US" sz="2400" b="1">
                <a:solidFill>
                  <a:srgbClr val="FF0000"/>
                </a:solidFill>
                <a:latin typeface="Comic Sans MS" pitchFamily="66" charset="0"/>
                <a:sym typeface="Symbol" pitchFamily="18" charset="2"/>
              </a:rPr>
              <a:t></a:t>
            </a:r>
            <a:r>
              <a:rPr lang="en-US" sz="2400" b="1">
                <a:solidFill>
                  <a:srgbClr val="0033CC"/>
                </a:solidFill>
                <a:latin typeface="Comic Sans MS" pitchFamily="66" charset="0"/>
                <a:sym typeface="Symbol" pitchFamily="18" charset="2"/>
              </a:rPr>
              <a:t> </a:t>
            </a:r>
          </a:p>
        </p:txBody>
      </p:sp>
      <p:sp>
        <p:nvSpPr>
          <p:cNvPr id="11273" name="AutoShape 9">
            <a:hlinkClick r:id="rId2" action="ppaction://hlinksldjump" highlightClick="1"/>
          </p:cNvPr>
          <p:cNvSpPr>
            <a:spLocks noChangeArrowheads="1"/>
          </p:cNvSpPr>
          <p:nvPr/>
        </p:nvSpPr>
        <p:spPr bwMode="auto">
          <a:xfrm>
            <a:off x="8534400" y="228600"/>
            <a:ext cx="304800" cy="228600"/>
          </a:xfrm>
          <a:prstGeom prst="actionButtonBackPrevious">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72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r>
              <a:rPr lang="en-US" smtClean="0"/>
              <a:t>Pertemuan VI</a:t>
            </a:r>
          </a:p>
        </p:txBody>
      </p:sp>
      <p:sp>
        <p:nvSpPr>
          <p:cNvPr id="12291" name="Footer Placeholder 4"/>
          <p:cNvSpPr>
            <a:spLocks noGrp="1"/>
          </p:cNvSpPr>
          <p:nvPr>
            <p:ph type="ftr" sz="quarter" idx="11"/>
          </p:nvPr>
        </p:nvSpPr>
        <p:spPr>
          <a:noFill/>
        </p:spPr>
        <p:txBody>
          <a:bodyPr/>
          <a:lstStyle/>
          <a:p>
            <a:r>
              <a:rPr lang="en-US" smtClean="0"/>
              <a:t>Informatika ITS</a:t>
            </a:r>
          </a:p>
        </p:txBody>
      </p:sp>
      <p:sp>
        <p:nvSpPr>
          <p:cNvPr id="12292" name="Slide Number Placeholder 5"/>
          <p:cNvSpPr>
            <a:spLocks noGrp="1"/>
          </p:cNvSpPr>
          <p:nvPr>
            <p:ph type="sldNum" sz="quarter" idx="12"/>
          </p:nvPr>
        </p:nvSpPr>
        <p:spPr>
          <a:noFill/>
        </p:spPr>
        <p:txBody>
          <a:bodyPr/>
          <a:lstStyle/>
          <a:p>
            <a:fld id="{E4C99CAF-5724-4F04-9368-F8DCAF3A0AFD}" type="slidenum">
              <a:rPr lang="en-US" smtClean="0"/>
              <a:pPr/>
              <a:t>8</a:t>
            </a:fld>
            <a:endParaRPr lang="en-US" smtClean="0"/>
          </a:p>
        </p:txBody>
      </p:sp>
      <p:sp>
        <p:nvSpPr>
          <p:cNvPr id="12293" name="Rectangle 2"/>
          <p:cNvSpPr>
            <a:spLocks noGrp="1" noChangeArrowheads="1"/>
          </p:cNvSpPr>
          <p:nvPr>
            <p:ph type="title"/>
          </p:nvPr>
        </p:nvSpPr>
        <p:spPr>
          <a:xfrm>
            <a:off x="228600" y="0"/>
            <a:ext cx="7772400" cy="609600"/>
          </a:xfrm>
        </p:spPr>
        <p:txBody>
          <a:bodyPr/>
          <a:lstStyle/>
          <a:p>
            <a:pPr algn="l" eaLnBrk="1" hangingPunct="1"/>
            <a:r>
              <a:rPr lang="en-US" sz="4000" b="1" smtClean="0">
                <a:latin typeface="Comic Sans MS" pitchFamily="66" charset="0"/>
              </a:rPr>
              <a:t>AMBIGUITAS  </a:t>
            </a:r>
            <a:r>
              <a:rPr lang="en-US" sz="2000" b="1" smtClean="0">
                <a:solidFill>
                  <a:schemeClr val="bg2"/>
                </a:solidFill>
                <a:latin typeface="Comic Sans MS" pitchFamily="66" charset="0"/>
              </a:rPr>
              <a:t>(6)</a:t>
            </a:r>
          </a:p>
        </p:txBody>
      </p:sp>
      <p:sp>
        <p:nvSpPr>
          <p:cNvPr id="12294" name="Rectangle 3"/>
          <p:cNvSpPr>
            <a:spLocks noGrp="1" noChangeArrowheads="1"/>
          </p:cNvSpPr>
          <p:nvPr>
            <p:ph type="body" idx="1"/>
          </p:nvPr>
        </p:nvSpPr>
        <p:spPr>
          <a:xfrm>
            <a:off x="228600" y="1066800"/>
            <a:ext cx="4800600" cy="381000"/>
          </a:xfrm>
        </p:spPr>
        <p:txBody>
          <a:bodyPr/>
          <a:lstStyle/>
          <a:p>
            <a:pPr marL="0" indent="0" eaLnBrk="1" hangingPunct="1">
              <a:lnSpc>
                <a:spcPct val="90000"/>
              </a:lnSpc>
              <a:buFont typeface="Wingdings" pitchFamily="2" charset="2"/>
              <a:buNone/>
            </a:pPr>
            <a:r>
              <a:rPr lang="en-US" sz="2000" b="1" smtClean="0">
                <a:solidFill>
                  <a:srgbClr val="FF0000"/>
                </a:solidFill>
                <a:latin typeface="Lucida Sans Unicode" pitchFamily="34" charset="0"/>
              </a:rPr>
              <a:t>FAKTORISASI KIRI  (LEFT FACTORING)</a:t>
            </a:r>
          </a:p>
        </p:txBody>
      </p:sp>
      <p:sp>
        <p:nvSpPr>
          <p:cNvPr id="12295" name="Line 4"/>
          <p:cNvSpPr>
            <a:spLocks noChangeShapeType="1"/>
          </p:cNvSpPr>
          <p:nvPr/>
        </p:nvSpPr>
        <p:spPr bwMode="auto">
          <a:xfrm>
            <a:off x="304800" y="685800"/>
            <a:ext cx="8610600" cy="0"/>
          </a:xfrm>
          <a:prstGeom prst="line">
            <a:avLst/>
          </a:prstGeom>
          <a:noFill/>
          <a:ln w="57150">
            <a:solidFill>
              <a:schemeClr val="bg2"/>
            </a:solidFill>
            <a:round/>
            <a:headEnd/>
            <a:tailEnd/>
          </a:ln>
        </p:spPr>
        <p:txBody>
          <a:bodyPr/>
          <a:lstStyle/>
          <a:p>
            <a:endParaRPr lang="en-US"/>
          </a:p>
        </p:txBody>
      </p:sp>
      <p:sp>
        <p:nvSpPr>
          <p:cNvPr id="12296" name="Rectangle 5"/>
          <p:cNvSpPr>
            <a:spLocks noChangeArrowheads="1"/>
          </p:cNvSpPr>
          <p:nvPr/>
        </p:nvSpPr>
        <p:spPr bwMode="auto">
          <a:xfrm>
            <a:off x="228600" y="1600200"/>
            <a:ext cx="8763000" cy="685800"/>
          </a:xfrm>
          <a:prstGeom prst="rect">
            <a:avLst/>
          </a:prstGeom>
          <a:noFill/>
          <a:ln w="9525">
            <a:noFill/>
            <a:miter lim="800000"/>
            <a:headEnd/>
            <a:tailEnd/>
          </a:ln>
        </p:spPr>
        <p:txBody>
          <a:bodyPr/>
          <a:lstStyle/>
          <a:p>
            <a:pPr>
              <a:spcBef>
                <a:spcPct val="20000"/>
              </a:spcBef>
              <a:buFont typeface="Wingdings" pitchFamily="2" charset="2"/>
              <a:buNone/>
            </a:pPr>
            <a:r>
              <a:rPr lang="en-US" sz="1800">
                <a:latin typeface="Comic Sans MS" pitchFamily="66" charset="0"/>
              </a:rPr>
              <a:t>Untuk meminimalkan munculnya jumlah alternatif production yang harus dipilih selama proses parsing sedang berlangsung.</a:t>
            </a:r>
            <a:endParaRPr lang="en-US" sz="1800">
              <a:latin typeface="Comic Sans MS" pitchFamily="66" charset="0"/>
              <a:sym typeface="Symbol" pitchFamily="18" charset="2"/>
            </a:endParaRPr>
          </a:p>
        </p:txBody>
      </p:sp>
      <p:sp>
        <p:nvSpPr>
          <p:cNvPr id="12297" name="Rectangle 7"/>
          <p:cNvSpPr>
            <a:spLocks noChangeArrowheads="1"/>
          </p:cNvSpPr>
          <p:nvPr/>
        </p:nvSpPr>
        <p:spPr bwMode="auto">
          <a:xfrm>
            <a:off x="304800" y="2590800"/>
            <a:ext cx="6629400" cy="3048000"/>
          </a:xfrm>
          <a:prstGeom prst="rect">
            <a:avLst/>
          </a:prstGeom>
          <a:noFill/>
          <a:ln w="9525">
            <a:noFill/>
            <a:miter lim="800000"/>
            <a:headEnd/>
            <a:tailEnd/>
          </a:ln>
        </p:spPr>
        <p:txBody>
          <a:bodyPr/>
          <a:lstStyle/>
          <a:p>
            <a:pPr>
              <a:spcBef>
                <a:spcPct val="20000"/>
              </a:spcBef>
              <a:buFont typeface="Wingdings" pitchFamily="2" charset="2"/>
              <a:buNone/>
            </a:pPr>
            <a:r>
              <a:rPr lang="en-US" sz="1800">
                <a:solidFill>
                  <a:srgbClr val="008000"/>
                </a:solidFill>
                <a:latin typeface="Comic Sans MS" pitchFamily="66" charset="0"/>
              </a:rPr>
              <a:t>Perubahan yang harus dilakukan adalah sebagai berikut :</a:t>
            </a:r>
          </a:p>
          <a:p>
            <a:pPr>
              <a:spcBef>
                <a:spcPct val="20000"/>
              </a:spcBef>
              <a:buFont typeface="Wingdings" pitchFamily="2" charset="2"/>
              <a:buNone/>
            </a:pPr>
            <a:endParaRPr lang="en-US" sz="1800">
              <a:solidFill>
                <a:srgbClr val="008000"/>
              </a:solidFill>
              <a:latin typeface="Comic Sans MS" pitchFamily="66" charset="0"/>
            </a:endParaRPr>
          </a:p>
          <a:p>
            <a:pPr>
              <a:spcBef>
                <a:spcPct val="20000"/>
              </a:spcBef>
              <a:buFont typeface="Wingdings" pitchFamily="2" charset="2"/>
              <a:buNone/>
            </a:pPr>
            <a:r>
              <a:rPr lang="en-US" sz="1800">
                <a:solidFill>
                  <a:srgbClr val="008000"/>
                </a:solidFill>
                <a:latin typeface="Comic Sans MS" pitchFamily="66" charset="0"/>
              </a:rPr>
              <a:t>Untuk production yang berbentuk :</a:t>
            </a:r>
          </a:p>
          <a:p>
            <a:pPr>
              <a:spcBef>
                <a:spcPct val="20000"/>
              </a:spcBef>
              <a:buFont typeface="Wingdings" pitchFamily="2" charset="2"/>
              <a:buNone/>
            </a:pPr>
            <a:r>
              <a:rPr lang="en-US" sz="1800">
                <a:solidFill>
                  <a:srgbClr val="0033CC"/>
                </a:solidFill>
                <a:latin typeface="Comic Sans MS" pitchFamily="66" charset="0"/>
              </a:rPr>
              <a:t>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1</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sym typeface="Wingdings" pitchFamily="2" charset="2"/>
              </a:rPr>
              <a:t>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2</a:t>
            </a:r>
            <a:r>
              <a:rPr lang="en-US" sz="1800" b="1">
                <a:solidFill>
                  <a:srgbClr val="FF0000"/>
                </a:solidFill>
                <a:latin typeface="Comic Sans MS" pitchFamily="66" charset="0"/>
                <a:sym typeface="Wingdings" pitchFamily="2" charset="2"/>
              </a:rPr>
              <a:t>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1</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2</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2</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 . . |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2</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m</a:t>
            </a:r>
            <a:r>
              <a:rPr lang="en-US" sz="1800" b="1">
                <a:solidFill>
                  <a:srgbClr val="0033CC"/>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a:t>
            </a:r>
            <a:endParaRPr lang="en-US" sz="1800" b="1">
              <a:solidFill>
                <a:srgbClr val="0033CC"/>
              </a:solidFill>
              <a:latin typeface="Comic Sans MS" pitchFamily="66" charset="0"/>
              <a:sym typeface="Symbol" pitchFamily="18" charset="2"/>
            </a:endParaRPr>
          </a:p>
          <a:p>
            <a:pPr>
              <a:spcBef>
                <a:spcPct val="20000"/>
              </a:spcBef>
              <a:buFont typeface="Wingdings" pitchFamily="2" charset="2"/>
              <a:buNone/>
            </a:pPr>
            <a:r>
              <a:rPr lang="en-US" sz="1800" b="1">
                <a:solidFill>
                  <a:srgbClr val="0033CC"/>
                </a:solidFill>
                <a:latin typeface="Comic Sans MS" pitchFamily="66" charset="0"/>
                <a:sym typeface="Symbol" pitchFamily="18" charset="2"/>
              </a:rPr>
              <a:t>		</a:t>
            </a:r>
            <a:r>
              <a:rPr lang="en-US" sz="1800" b="1">
                <a:solidFill>
                  <a:srgbClr val="008000"/>
                </a:solidFill>
                <a:latin typeface="Comic Sans MS" pitchFamily="66" charset="0"/>
                <a:sym typeface="Symbol" pitchFamily="18" charset="2"/>
              </a:rPr>
              <a:t>( </a:t>
            </a:r>
            <a:r>
              <a:rPr lang="en-US" sz="1800">
                <a:solidFill>
                  <a:srgbClr val="008000"/>
                </a:solidFill>
                <a:latin typeface="Comic Sans MS" pitchFamily="66" charset="0"/>
                <a:sym typeface="Symbol" pitchFamily="18" charset="2"/>
              </a:rPr>
              <a:t>adalah alternatif yang </a:t>
            </a:r>
            <a:r>
              <a:rPr lang="en-US" sz="1800" b="1" u="sng">
                <a:solidFill>
                  <a:srgbClr val="008000"/>
                </a:solidFill>
                <a:latin typeface="Comic Sans MS" pitchFamily="66" charset="0"/>
                <a:sym typeface="Symbol" pitchFamily="18" charset="2"/>
              </a:rPr>
              <a:t>tidak</a:t>
            </a:r>
            <a:r>
              <a:rPr lang="en-US" sz="1800">
                <a:solidFill>
                  <a:srgbClr val="008000"/>
                </a:solidFill>
                <a:latin typeface="Comic Sans MS" pitchFamily="66" charset="0"/>
                <a:sym typeface="Symbol" pitchFamily="18" charset="2"/>
              </a:rPr>
              <a:t> diawali </a:t>
            </a:r>
            <a:r>
              <a:rPr lang="en-US" sz="1800" b="1">
                <a:solidFill>
                  <a:srgbClr val="008000"/>
                </a:solidFill>
                <a:latin typeface="Comic Sans MS" pitchFamily="66" charset="0"/>
                <a:sym typeface="Symbol" pitchFamily="18" charset="2"/>
              </a:rPr>
              <a:t></a:t>
            </a:r>
            <a:r>
              <a:rPr lang="en-US" sz="1800" b="1" baseline="-25000">
                <a:solidFill>
                  <a:srgbClr val="008000"/>
                </a:solidFill>
                <a:latin typeface="Comic Sans MS" pitchFamily="66" charset="0"/>
                <a:sym typeface="Symbol" pitchFamily="18" charset="2"/>
              </a:rPr>
              <a:t>2</a:t>
            </a:r>
            <a:r>
              <a:rPr lang="en-US" sz="1800">
                <a:solidFill>
                  <a:srgbClr val="008000"/>
                </a:solidFill>
                <a:latin typeface="Comic Sans MS" pitchFamily="66" charset="0"/>
                <a:sym typeface="Symbol" pitchFamily="18" charset="2"/>
              </a:rPr>
              <a:t>)</a:t>
            </a:r>
          </a:p>
          <a:p>
            <a:pPr>
              <a:spcBef>
                <a:spcPct val="20000"/>
              </a:spcBef>
              <a:buFont typeface="Wingdings" pitchFamily="2" charset="2"/>
              <a:buNone/>
            </a:pPr>
            <a:endParaRPr lang="en-US" sz="1800">
              <a:solidFill>
                <a:srgbClr val="008000"/>
              </a:solidFill>
              <a:latin typeface="Comic Sans MS" pitchFamily="66" charset="0"/>
              <a:sym typeface="Symbol" pitchFamily="18" charset="2"/>
            </a:endParaRPr>
          </a:p>
          <a:p>
            <a:pPr>
              <a:spcBef>
                <a:spcPct val="20000"/>
              </a:spcBef>
              <a:buFont typeface="Wingdings" pitchFamily="2" charset="2"/>
              <a:buNone/>
            </a:pPr>
            <a:r>
              <a:rPr lang="en-US" sz="1800">
                <a:solidFill>
                  <a:srgbClr val="008000"/>
                </a:solidFill>
                <a:latin typeface="Comic Sans MS" pitchFamily="66" charset="0"/>
                <a:sym typeface="Symbol" pitchFamily="18" charset="2"/>
              </a:rPr>
              <a:t>Harus diubah menjadi bentuk-bentuk production :</a:t>
            </a:r>
          </a:p>
          <a:p>
            <a:pPr>
              <a:spcBef>
                <a:spcPct val="20000"/>
              </a:spcBef>
              <a:buFont typeface="Wingdings" pitchFamily="2" charset="2"/>
              <a:buNone/>
            </a:pPr>
            <a:r>
              <a:rPr lang="en-US" sz="1800">
                <a:solidFill>
                  <a:srgbClr val="0033CC"/>
                </a:solidFill>
                <a:latin typeface="Comic Sans MS" pitchFamily="66" charset="0"/>
                <a:sym typeface="Symbol" pitchFamily="18" charset="2"/>
              </a:rPr>
              <a:t>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1</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sym typeface="Wingdings" pitchFamily="2" charset="2"/>
              </a:rPr>
              <a:t>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2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1</a:t>
            </a:r>
            <a:r>
              <a:rPr lang="en-US" sz="1800" b="1" baseline="30000">
                <a:solidFill>
                  <a:srgbClr val="FF0000"/>
                </a:solidFill>
                <a:latin typeface="Comic Sans MS" pitchFamily="66" charset="0"/>
                <a:sym typeface="Symbol" pitchFamily="18" charset="2"/>
              </a:rPr>
              <a:t>1</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a:t>
            </a:r>
          </a:p>
          <a:p>
            <a:pPr>
              <a:spcBef>
                <a:spcPct val="20000"/>
              </a:spcBef>
              <a:buFont typeface="Wingdings" pitchFamily="2" charset="2"/>
              <a:buNone/>
            </a:pPr>
            <a:r>
              <a:rPr lang="en-US" sz="1800" b="1">
                <a:solidFill>
                  <a:srgbClr val="FF0000"/>
                </a:solidFill>
                <a:latin typeface="Comic Sans MS" pitchFamily="66" charset="0"/>
                <a:sym typeface="Symbol" pitchFamily="18" charset="2"/>
              </a:rPr>
              <a:t>		 </a:t>
            </a:r>
            <a:r>
              <a:rPr lang="en-US" sz="1800" b="1" baseline="-25000">
                <a:solidFill>
                  <a:srgbClr val="FF0000"/>
                </a:solidFill>
                <a:latin typeface="Comic Sans MS" pitchFamily="66" charset="0"/>
                <a:sym typeface="Symbol" pitchFamily="18" charset="2"/>
              </a:rPr>
              <a:t>1</a:t>
            </a:r>
            <a:r>
              <a:rPr lang="en-US" sz="1800" b="1" baseline="30000">
                <a:solidFill>
                  <a:srgbClr val="FF0000"/>
                </a:solidFill>
                <a:latin typeface="Comic Sans MS" pitchFamily="66" charset="0"/>
                <a:sym typeface="Symbol" pitchFamily="18" charset="2"/>
              </a:rPr>
              <a:t>1</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sym typeface="Wingdings" pitchFamily="2" charset="2"/>
              </a:rPr>
              <a:t>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1</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2</a:t>
            </a:r>
            <a:r>
              <a:rPr lang="en-US" sz="1800" b="1">
                <a:solidFill>
                  <a:srgbClr val="FF0000"/>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 . . | </a:t>
            </a:r>
            <a:r>
              <a:rPr lang="en-US" sz="1800" b="1">
                <a:solidFill>
                  <a:srgbClr val="FF0000"/>
                </a:solidFill>
                <a:latin typeface="Comic Sans MS" pitchFamily="66" charset="0"/>
                <a:sym typeface="Symbol" pitchFamily="18" charset="2"/>
              </a:rPr>
              <a:t></a:t>
            </a:r>
            <a:r>
              <a:rPr lang="en-US" sz="1800" b="1" baseline="-25000">
                <a:solidFill>
                  <a:srgbClr val="FF0000"/>
                </a:solidFill>
                <a:latin typeface="Comic Sans MS" pitchFamily="66" charset="0"/>
                <a:sym typeface="Symbol" pitchFamily="18" charset="2"/>
              </a:rPr>
              <a:t>m</a:t>
            </a:r>
            <a:r>
              <a:rPr lang="en-US" sz="1800" b="1">
                <a:solidFill>
                  <a:srgbClr val="0033CC"/>
                </a:solidFill>
                <a:latin typeface="Comic Sans MS" pitchFamily="66" charset="0"/>
                <a:sym typeface="Symbol" pitchFamily="18" charset="2"/>
              </a:rPr>
              <a:t> </a:t>
            </a:r>
            <a:r>
              <a:rPr lang="en-US" sz="1800" b="1">
                <a:solidFill>
                  <a:srgbClr val="FF0000"/>
                </a:solidFill>
                <a:latin typeface="Comic Sans MS" pitchFamily="66" charset="0"/>
                <a:cs typeface="Lucida Sans Unicode" pitchFamily="34" charset="0"/>
                <a:sym typeface="Symbol" pitchFamily="18" charset="2"/>
              </a:rPr>
              <a:t>| </a:t>
            </a:r>
            <a:r>
              <a:rPr lang="en-US" sz="1800" b="1">
                <a:solidFill>
                  <a:srgbClr val="FF0000"/>
                </a:solidFill>
                <a:latin typeface="Comic Sans MS" pitchFamily="66" charset="0"/>
                <a:sym typeface="Symbol" pitchFamily="18" charset="2"/>
              </a:rPr>
              <a:t></a:t>
            </a:r>
            <a:r>
              <a:rPr lang="en-US" sz="1800" b="1">
                <a:solidFill>
                  <a:srgbClr val="0033CC"/>
                </a:solidFill>
                <a:latin typeface="Comic Sans MS" pitchFamily="66" charset="0"/>
                <a:sym typeface="Symbol" pitchFamily="18" charset="2"/>
              </a:rPr>
              <a:t> </a:t>
            </a:r>
          </a:p>
        </p:txBody>
      </p:sp>
    </p:spTree>
  </p:cSld>
  <p:clrMapOvr>
    <a:masterClrMapping/>
  </p:clrMapOvr>
  <p:transition advTm="118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r>
              <a:rPr lang="en-US" smtClean="0"/>
              <a:t>Pertemuan VI</a:t>
            </a:r>
          </a:p>
        </p:txBody>
      </p:sp>
      <p:sp>
        <p:nvSpPr>
          <p:cNvPr id="13315" name="Footer Placeholder 4"/>
          <p:cNvSpPr>
            <a:spLocks noGrp="1"/>
          </p:cNvSpPr>
          <p:nvPr>
            <p:ph type="ftr" sz="quarter" idx="11"/>
          </p:nvPr>
        </p:nvSpPr>
        <p:spPr>
          <a:noFill/>
        </p:spPr>
        <p:txBody>
          <a:bodyPr/>
          <a:lstStyle/>
          <a:p>
            <a:r>
              <a:rPr lang="en-US" smtClean="0"/>
              <a:t>Informatika ITS</a:t>
            </a:r>
          </a:p>
        </p:txBody>
      </p:sp>
      <p:sp>
        <p:nvSpPr>
          <p:cNvPr id="13316" name="Slide Number Placeholder 5"/>
          <p:cNvSpPr>
            <a:spLocks noGrp="1"/>
          </p:cNvSpPr>
          <p:nvPr>
            <p:ph type="sldNum" sz="quarter" idx="12"/>
          </p:nvPr>
        </p:nvSpPr>
        <p:spPr>
          <a:noFill/>
        </p:spPr>
        <p:txBody>
          <a:bodyPr/>
          <a:lstStyle/>
          <a:p>
            <a:fld id="{610D4611-98F0-45AB-8468-664DEAEE01D4}" type="slidenum">
              <a:rPr lang="en-US" smtClean="0"/>
              <a:pPr/>
              <a:t>9</a:t>
            </a:fld>
            <a:endParaRPr lang="en-US" smtClean="0"/>
          </a:p>
        </p:txBody>
      </p:sp>
      <p:sp>
        <p:nvSpPr>
          <p:cNvPr id="13317" name="Rectangle 2"/>
          <p:cNvSpPr>
            <a:spLocks noGrp="1" noChangeArrowheads="1"/>
          </p:cNvSpPr>
          <p:nvPr>
            <p:ph type="title"/>
          </p:nvPr>
        </p:nvSpPr>
        <p:spPr>
          <a:xfrm>
            <a:off x="228600" y="0"/>
            <a:ext cx="7772400" cy="609600"/>
          </a:xfrm>
        </p:spPr>
        <p:txBody>
          <a:bodyPr/>
          <a:lstStyle/>
          <a:p>
            <a:pPr algn="l" eaLnBrk="1" hangingPunct="1"/>
            <a:r>
              <a:rPr lang="en-US" sz="4000" b="1" smtClean="0">
                <a:latin typeface="Comic Sans MS" pitchFamily="66" charset="0"/>
              </a:rPr>
              <a:t>AMBIGUITAS  </a:t>
            </a:r>
            <a:r>
              <a:rPr lang="en-US" sz="2000" b="1" smtClean="0">
                <a:solidFill>
                  <a:schemeClr val="bg2"/>
                </a:solidFill>
                <a:latin typeface="Comic Sans MS" pitchFamily="66" charset="0"/>
              </a:rPr>
              <a:t>(7)</a:t>
            </a:r>
          </a:p>
        </p:txBody>
      </p:sp>
      <p:sp>
        <p:nvSpPr>
          <p:cNvPr id="13318" name="Line 3"/>
          <p:cNvSpPr>
            <a:spLocks noChangeShapeType="1"/>
          </p:cNvSpPr>
          <p:nvPr/>
        </p:nvSpPr>
        <p:spPr bwMode="auto">
          <a:xfrm>
            <a:off x="304800" y="685800"/>
            <a:ext cx="8610600" cy="0"/>
          </a:xfrm>
          <a:prstGeom prst="line">
            <a:avLst/>
          </a:prstGeom>
          <a:noFill/>
          <a:ln w="57150">
            <a:solidFill>
              <a:schemeClr val="bg2"/>
            </a:solidFill>
            <a:round/>
            <a:headEnd/>
            <a:tailEnd/>
          </a:ln>
        </p:spPr>
        <p:txBody>
          <a:bodyPr/>
          <a:lstStyle/>
          <a:p>
            <a:endParaRPr lang="en-US"/>
          </a:p>
        </p:txBody>
      </p:sp>
      <p:sp>
        <p:nvSpPr>
          <p:cNvPr id="13319" name="Rectangle 4"/>
          <p:cNvSpPr>
            <a:spLocks noChangeArrowheads="1"/>
          </p:cNvSpPr>
          <p:nvPr/>
        </p:nvSpPr>
        <p:spPr bwMode="auto">
          <a:xfrm>
            <a:off x="304800" y="1371600"/>
            <a:ext cx="6934200" cy="1143000"/>
          </a:xfrm>
          <a:prstGeom prst="rect">
            <a:avLst/>
          </a:prstGeom>
          <a:noFill/>
          <a:ln w="9525">
            <a:noFill/>
            <a:miter lim="800000"/>
            <a:headEnd/>
            <a:tailEnd/>
          </a:ln>
        </p:spPr>
        <p:txBody>
          <a:bodyPr/>
          <a:lstStyle/>
          <a:p>
            <a:pPr>
              <a:spcBef>
                <a:spcPct val="20000"/>
              </a:spcBef>
              <a:buFont typeface="Wingdings" pitchFamily="2" charset="2"/>
              <a:buNone/>
            </a:pPr>
            <a:r>
              <a:rPr lang="en-US" sz="2000">
                <a:solidFill>
                  <a:schemeClr val="bg2"/>
                </a:solidFill>
                <a:latin typeface="Comic Sans MS" pitchFamily="66" charset="0"/>
              </a:rPr>
              <a:t>contoh :</a:t>
            </a:r>
            <a:r>
              <a:rPr lang="en-US" sz="2000">
                <a:solidFill>
                  <a:srgbClr val="0033CC"/>
                </a:solidFill>
                <a:latin typeface="Comic Sans MS" pitchFamily="66" charset="0"/>
              </a:rPr>
              <a:t>  </a:t>
            </a:r>
            <a:r>
              <a:rPr lang="en-US" sz="2000">
                <a:latin typeface="Comic Sans MS" pitchFamily="66" charset="0"/>
              </a:rPr>
              <a:t>terdapat sebuah grammar seperti berikut</a:t>
            </a:r>
          </a:p>
          <a:p>
            <a:pPr>
              <a:spcBef>
                <a:spcPct val="20000"/>
              </a:spcBef>
              <a:buFont typeface="Wingdings" pitchFamily="2" charset="2"/>
              <a:buNone/>
            </a:pPr>
            <a:r>
              <a:rPr lang="en-US" sz="2000">
                <a:latin typeface="Comic Sans MS" pitchFamily="66" charset="0"/>
              </a:rPr>
              <a:t>		S  </a:t>
            </a:r>
            <a:r>
              <a:rPr lang="en-US" sz="2000">
                <a:latin typeface="Comic Sans MS" pitchFamily="66" charset="0"/>
                <a:sym typeface="Wingdings" pitchFamily="2" charset="2"/>
              </a:rPr>
              <a:t>  i E  +  S  </a:t>
            </a:r>
            <a:r>
              <a:rPr lang="en-US" sz="2000">
                <a:latin typeface="Comic Sans MS" pitchFamily="66" charset="0"/>
                <a:cs typeface="Lucida Sans Unicode" pitchFamily="34" charset="0"/>
                <a:sym typeface="Wingdings" pitchFamily="2" charset="2"/>
              </a:rPr>
              <a:t>|  i E  +  S e S |  a</a:t>
            </a:r>
          </a:p>
          <a:p>
            <a:pPr>
              <a:spcBef>
                <a:spcPct val="20000"/>
              </a:spcBef>
              <a:buFont typeface="Wingdings" pitchFamily="2" charset="2"/>
              <a:buNone/>
            </a:pPr>
            <a:r>
              <a:rPr lang="en-US" sz="2000">
                <a:latin typeface="Comic Sans MS" pitchFamily="66" charset="0"/>
                <a:sym typeface="Symbol" pitchFamily="18" charset="2"/>
              </a:rPr>
              <a:t>		</a:t>
            </a:r>
            <a:r>
              <a:rPr lang="en-US" sz="2000">
                <a:latin typeface="Comic Sans MS" pitchFamily="66" charset="0"/>
              </a:rPr>
              <a:t>E  </a:t>
            </a:r>
            <a:r>
              <a:rPr lang="en-US" sz="2000">
                <a:latin typeface="Comic Sans MS" pitchFamily="66" charset="0"/>
                <a:sym typeface="Wingdings" pitchFamily="2" charset="2"/>
              </a:rPr>
              <a:t>  b</a:t>
            </a:r>
            <a:endParaRPr lang="en-US" sz="2000">
              <a:latin typeface="Comic Sans MS" pitchFamily="66" charset="0"/>
              <a:cs typeface="Lucida Sans Unicode" pitchFamily="34" charset="0"/>
              <a:sym typeface="Wingdings" pitchFamily="2" charset="2"/>
            </a:endParaRPr>
          </a:p>
        </p:txBody>
      </p:sp>
      <p:sp>
        <p:nvSpPr>
          <p:cNvPr id="13320" name="Rectangle 5"/>
          <p:cNvSpPr>
            <a:spLocks noChangeArrowheads="1"/>
          </p:cNvSpPr>
          <p:nvPr/>
        </p:nvSpPr>
        <p:spPr bwMode="auto">
          <a:xfrm>
            <a:off x="304800" y="3124200"/>
            <a:ext cx="8610600" cy="2590800"/>
          </a:xfrm>
          <a:prstGeom prst="rect">
            <a:avLst/>
          </a:prstGeom>
          <a:noFill/>
          <a:ln w="9525">
            <a:noFill/>
            <a:miter lim="800000"/>
            <a:headEnd/>
            <a:tailEnd/>
          </a:ln>
        </p:spPr>
        <p:txBody>
          <a:bodyPr/>
          <a:lstStyle/>
          <a:p>
            <a:pPr>
              <a:spcBef>
                <a:spcPct val="20000"/>
              </a:spcBef>
              <a:buFont typeface="Wingdings" pitchFamily="2" charset="2"/>
              <a:buNone/>
            </a:pPr>
            <a:r>
              <a:rPr lang="en-US" sz="2000">
                <a:solidFill>
                  <a:srgbClr val="0033CC"/>
                </a:solidFill>
                <a:latin typeface="Comic Sans MS" pitchFamily="66" charset="0"/>
              </a:rPr>
              <a:t>Dapat dilihat bahwa terdapat 2 alternatif yang sama-sama diawali </a:t>
            </a:r>
            <a:r>
              <a:rPr lang="en-US" sz="2000" smtClean="0">
                <a:solidFill>
                  <a:srgbClr val="0033CC"/>
                </a:solidFill>
                <a:latin typeface="Comic Sans MS" pitchFamily="66" charset="0"/>
              </a:rPr>
              <a:t>dengan </a:t>
            </a:r>
            <a:r>
              <a:rPr lang="en-US" sz="2000" smtClean="0">
                <a:latin typeface="Comic Sans MS" pitchFamily="66" charset="0"/>
              </a:rPr>
              <a:t>i </a:t>
            </a:r>
            <a:r>
              <a:rPr lang="en-US" sz="2000">
                <a:latin typeface="Comic Sans MS" pitchFamily="66" charset="0"/>
              </a:rPr>
              <a:t>E + S</a:t>
            </a:r>
            <a:r>
              <a:rPr lang="en-US" sz="2000">
                <a:solidFill>
                  <a:srgbClr val="0033CC"/>
                </a:solidFill>
                <a:latin typeface="Comic Sans MS" pitchFamily="66" charset="0"/>
              </a:rPr>
              <a:t>, sehingga perubahan pada grammar dapat dilakukan seperti berikut :</a:t>
            </a:r>
          </a:p>
          <a:p>
            <a:pPr>
              <a:spcBef>
                <a:spcPct val="20000"/>
              </a:spcBef>
              <a:buFont typeface="Wingdings" pitchFamily="2" charset="2"/>
              <a:buNone/>
            </a:pPr>
            <a:r>
              <a:rPr lang="en-US" sz="2000">
                <a:solidFill>
                  <a:srgbClr val="0033CC"/>
                </a:solidFill>
                <a:latin typeface="Comic Sans MS" pitchFamily="66" charset="0"/>
              </a:rPr>
              <a:t>		 	</a:t>
            </a:r>
          </a:p>
          <a:p>
            <a:pPr>
              <a:spcBef>
                <a:spcPct val="20000"/>
              </a:spcBef>
              <a:buFont typeface="Wingdings" pitchFamily="2" charset="2"/>
              <a:buNone/>
            </a:pPr>
            <a:r>
              <a:rPr lang="en-US" sz="2000">
                <a:solidFill>
                  <a:srgbClr val="0033CC"/>
                </a:solidFill>
                <a:latin typeface="Comic Sans MS" pitchFamily="66" charset="0"/>
              </a:rPr>
              <a:t>		S  </a:t>
            </a:r>
            <a:r>
              <a:rPr lang="en-US" sz="2000">
                <a:solidFill>
                  <a:srgbClr val="0033CC"/>
                </a:solidFill>
                <a:latin typeface="Comic Sans MS" pitchFamily="66" charset="0"/>
                <a:sym typeface="Wingdings" pitchFamily="2" charset="2"/>
              </a:rPr>
              <a:t>  i E  +  S </a:t>
            </a:r>
            <a:r>
              <a:rPr lang="en-US" sz="2000">
                <a:solidFill>
                  <a:srgbClr val="0033CC"/>
                </a:solidFill>
                <a:latin typeface="Comic Sans MS" pitchFamily="66" charset="0"/>
                <a:cs typeface="Lucida Sans Unicode" pitchFamily="34" charset="0"/>
                <a:sym typeface="Wingdings" pitchFamily="2" charset="2"/>
              </a:rPr>
              <a:t>S</a:t>
            </a:r>
            <a:r>
              <a:rPr lang="en-US" sz="2000" baseline="30000">
                <a:solidFill>
                  <a:srgbClr val="0033CC"/>
                </a:solidFill>
                <a:latin typeface="Comic Sans MS" pitchFamily="66" charset="0"/>
                <a:cs typeface="Lucida Sans Unicode" pitchFamily="34" charset="0"/>
                <a:sym typeface="Wingdings" pitchFamily="2" charset="2"/>
              </a:rPr>
              <a:t>1</a:t>
            </a:r>
            <a:r>
              <a:rPr lang="en-US" sz="2000">
                <a:solidFill>
                  <a:srgbClr val="0033CC"/>
                </a:solidFill>
                <a:latin typeface="Comic Sans MS" pitchFamily="66" charset="0"/>
                <a:cs typeface="Lucida Sans Unicode" pitchFamily="34" charset="0"/>
                <a:sym typeface="Wingdings" pitchFamily="2" charset="2"/>
              </a:rPr>
              <a:t> |  a</a:t>
            </a:r>
          </a:p>
          <a:p>
            <a:pPr>
              <a:spcBef>
                <a:spcPct val="20000"/>
              </a:spcBef>
              <a:buFont typeface="Wingdings" pitchFamily="2" charset="2"/>
              <a:buNone/>
            </a:pPr>
            <a:r>
              <a:rPr lang="en-US" sz="2000">
                <a:solidFill>
                  <a:srgbClr val="0033CC"/>
                </a:solidFill>
                <a:latin typeface="Comic Sans MS" pitchFamily="66" charset="0"/>
                <a:sym typeface="Symbol" pitchFamily="18" charset="2"/>
              </a:rPr>
              <a:t>		</a:t>
            </a:r>
            <a:r>
              <a:rPr lang="en-US" sz="2000">
                <a:solidFill>
                  <a:srgbClr val="0033CC"/>
                </a:solidFill>
                <a:latin typeface="Comic Sans MS" pitchFamily="66" charset="0"/>
                <a:cs typeface="Lucida Sans Unicode" pitchFamily="34" charset="0"/>
                <a:sym typeface="Wingdings" pitchFamily="2" charset="2"/>
              </a:rPr>
              <a:t>S</a:t>
            </a:r>
            <a:r>
              <a:rPr lang="en-US" sz="2000" baseline="30000">
                <a:solidFill>
                  <a:srgbClr val="0033CC"/>
                </a:solidFill>
                <a:latin typeface="Comic Sans MS" pitchFamily="66" charset="0"/>
                <a:cs typeface="Lucida Sans Unicode" pitchFamily="34" charset="0"/>
                <a:sym typeface="Wingdings" pitchFamily="2" charset="2"/>
              </a:rPr>
              <a:t>1</a:t>
            </a:r>
            <a:r>
              <a:rPr lang="en-US" sz="2000">
                <a:solidFill>
                  <a:srgbClr val="0033CC"/>
                </a:solidFill>
                <a:latin typeface="Comic Sans MS" pitchFamily="66" charset="0"/>
              </a:rPr>
              <a:t> </a:t>
            </a:r>
            <a:r>
              <a:rPr lang="en-US" sz="2000">
                <a:solidFill>
                  <a:srgbClr val="0033CC"/>
                </a:solidFill>
                <a:latin typeface="Comic Sans MS" pitchFamily="66" charset="0"/>
                <a:sym typeface="Wingdings" pitchFamily="2" charset="2"/>
              </a:rPr>
              <a:t>  e S  </a:t>
            </a:r>
            <a:r>
              <a:rPr lang="en-US" sz="2000">
                <a:solidFill>
                  <a:srgbClr val="0033CC"/>
                </a:solidFill>
                <a:latin typeface="Comic Sans MS" pitchFamily="66" charset="0"/>
                <a:cs typeface="Lucida Sans Unicode" pitchFamily="34" charset="0"/>
                <a:sym typeface="Wingdings" pitchFamily="2" charset="2"/>
              </a:rPr>
              <a:t>|</a:t>
            </a:r>
            <a:r>
              <a:rPr lang="en-US" sz="2000">
                <a:solidFill>
                  <a:srgbClr val="0033CC"/>
                </a:solidFill>
                <a:latin typeface="Comic Sans MS" pitchFamily="66" charset="0"/>
                <a:sym typeface="Wingdings" pitchFamily="2" charset="2"/>
              </a:rPr>
              <a:t>  </a:t>
            </a:r>
            <a:r>
              <a:rPr lang="en-US" sz="2000">
                <a:solidFill>
                  <a:srgbClr val="0033CC"/>
                </a:solidFill>
                <a:latin typeface="Comic Sans MS" pitchFamily="66" charset="0"/>
                <a:sym typeface="Symbol" pitchFamily="18" charset="2"/>
              </a:rPr>
              <a:t></a:t>
            </a:r>
          </a:p>
          <a:p>
            <a:pPr>
              <a:spcBef>
                <a:spcPct val="20000"/>
              </a:spcBef>
              <a:buFont typeface="Wingdings" pitchFamily="2" charset="2"/>
              <a:buNone/>
            </a:pPr>
            <a:r>
              <a:rPr lang="en-US" sz="2000">
                <a:solidFill>
                  <a:srgbClr val="0033CC"/>
                </a:solidFill>
                <a:latin typeface="Comic Sans MS" pitchFamily="66" charset="0"/>
                <a:sym typeface="Symbol" pitchFamily="18" charset="2"/>
              </a:rPr>
              <a:t>		E  </a:t>
            </a:r>
            <a:r>
              <a:rPr lang="en-US" sz="2000">
                <a:solidFill>
                  <a:srgbClr val="0033CC"/>
                </a:solidFill>
                <a:latin typeface="Comic Sans MS" pitchFamily="66" charset="0"/>
                <a:sym typeface="Wingdings" pitchFamily="2" charset="2"/>
              </a:rPr>
              <a:t></a:t>
            </a:r>
            <a:r>
              <a:rPr lang="en-US" sz="2000">
                <a:solidFill>
                  <a:srgbClr val="0033CC"/>
                </a:solidFill>
                <a:latin typeface="Comic Sans MS" pitchFamily="66" charset="0"/>
                <a:sym typeface="Symbol" pitchFamily="18" charset="2"/>
              </a:rPr>
              <a:t>  b</a:t>
            </a:r>
          </a:p>
        </p:txBody>
      </p:sp>
      <p:sp>
        <p:nvSpPr>
          <p:cNvPr id="13321" name="AutoShape 7">
            <a:hlinkClick r:id="rId2" action="ppaction://hlinksldjump" highlightClick="1"/>
          </p:cNvPr>
          <p:cNvSpPr>
            <a:spLocks noChangeArrowheads="1"/>
          </p:cNvSpPr>
          <p:nvPr/>
        </p:nvSpPr>
        <p:spPr bwMode="auto">
          <a:xfrm>
            <a:off x="8534400" y="228600"/>
            <a:ext cx="304800" cy="228600"/>
          </a:xfrm>
          <a:prstGeom prst="actionButtonBackPrevious">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101000"/>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TotalTime>
  <Words>2133</Words>
  <Application>Microsoft Office PowerPoint</Application>
  <PresentationFormat>On-screen Show (4:3)</PresentationFormat>
  <Paragraphs>265</Paragraphs>
  <Slides>17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Comic Sans MS</vt:lpstr>
      <vt:lpstr>Lucida Sans Unicode</vt:lpstr>
      <vt:lpstr>Symbol</vt:lpstr>
      <vt:lpstr>Times New Roman</vt:lpstr>
      <vt:lpstr>Wingdings</vt:lpstr>
      <vt:lpstr>Default Design</vt:lpstr>
      <vt:lpstr>Visio</vt:lpstr>
      <vt:lpstr>GRAMMAR &amp; NORMALISASINYA</vt:lpstr>
      <vt:lpstr>MATERI PERTEMUAN</vt:lpstr>
      <vt:lpstr>AMBIGUITAS  (1)</vt:lpstr>
      <vt:lpstr>AMBIGUITAS  (2)</vt:lpstr>
      <vt:lpstr>AMBIGUITAS  (3)</vt:lpstr>
      <vt:lpstr>AMBIGUITAS  (4)</vt:lpstr>
      <vt:lpstr>AMBIGUITAS  (5)</vt:lpstr>
      <vt:lpstr>AMBIGUITAS  (6)</vt:lpstr>
      <vt:lpstr>AMBIGUITAS  (7)</vt:lpstr>
      <vt:lpstr>PENYEDERHANAAN CFL  (1)</vt:lpstr>
      <vt:lpstr>PENYEDERHANAAN CFL  (2)</vt:lpstr>
      <vt:lpstr>PENYEDERHANAAN CFL  (3)</vt:lpstr>
      <vt:lpstr>PENYEDERHANAAN CFL  (4)</vt:lpstr>
      <vt:lpstr>PENYEDERHANAAN CFL  (5)</vt:lpstr>
      <vt:lpstr>CHOMSKY NORMAL FORM (1)</vt:lpstr>
      <vt:lpstr>CHOMSKY NORMAL FORM (2)</vt:lpstr>
      <vt:lpstr>TUGAS MINGGUAN VI</vt:lpstr>
    </vt:vector>
  </TitlesOfParts>
  <Company>Umum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GRAMMAR &amp; NORMALISASINYA</dc:title>
  <dc:creator>Master</dc:creator>
  <cp:lastModifiedBy>victor</cp:lastModifiedBy>
  <cp:revision>64</cp:revision>
  <dcterms:created xsi:type="dcterms:W3CDTF">2001-12-31T17:56:57Z</dcterms:created>
  <dcterms:modified xsi:type="dcterms:W3CDTF">2023-02-08T08:02:56Z</dcterms:modified>
</cp:coreProperties>
</file>