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98" r:id="rId4"/>
    <p:sldId id="269" r:id="rId5"/>
    <p:sldId id="270" r:id="rId6"/>
    <p:sldId id="271" r:id="rId7"/>
    <p:sldId id="310" r:id="rId8"/>
    <p:sldId id="268" r:id="rId9"/>
    <p:sldId id="276" r:id="rId10"/>
    <p:sldId id="272" r:id="rId11"/>
    <p:sldId id="280" r:id="rId12"/>
    <p:sldId id="274" r:id="rId13"/>
    <p:sldId id="267" r:id="rId14"/>
    <p:sldId id="281" r:id="rId15"/>
    <p:sldId id="282" r:id="rId16"/>
    <p:sldId id="283" r:id="rId17"/>
    <p:sldId id="284" r:id="rId18"/>
    <p:sldId id="287" r:id="rId19"/>
    <p:sldId id="309" r:id="rId20"/>
    <p:sldId id="288" r:id="rId21"/>
    <p:sldId id="277" r:id="rId22"/>
    <p:sldId id="279" r:id="rId23"/>
    <p:sldId id="290" r:id="rId24"/>
    <p:sldId id="292" r:id="rId25"/>
    <p:sldId id="293" r:id="rId26"/>
    <p:sldId id="294" r:id="rId27"/>
    <p:sldId id="295" r:id="rId28"/>
    <p:sldId id="299" r:id="rId29"/>
    <p:sldId id="301" r:id="rId30"/>
    <p:sldId id="300" r:id="rId31"/>
    <p:sldId id="302" r:id="rId32"/>
    <p:sldId id="303" r:id="rId33"/>
    <p:sldId id="304" r:id="rId34"/>
    <p:sldId id="305" r:id="rId35"/>
    <p:sldId id="306" r:id="rId36"/>
    <p:sldId id="307" r:id="rId37"/>
    <p:sldId id="286" r:id="rId38"/>
    <p:sldId id="266" r:id="rId39"/>
    <p:sldId id="30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Suhartono, S.Si. M.Sc" initials="DSSM" lastIdx="18" clrIdx="0">
    <p:extLst>
      <p:ext uri="{19B8F6BF-5375-455C-9EA6-DF929625EA0E}">
        <p15:presenceInfo xmlns:p15="http://schemas.microsoft.com/office/powerpoint/2012/main" userId="Dr. Suhartono, S.Si. M.Sc" providerId="None"/>
      </p:ext>
    </p:extLst>
  </p:cmAuthor>
  <p:cmAuthor id="2" name="340141201@staff.integra.its.ac.id" initials="3" lastIdx="2" clrIdx="1">
    <p:extLst>
      <p:ext uri="{19B8F6BF-5375-455C-9EA6-DF929625EA0E}">
        <p15:presenceInfo xmlns:p15="http://schemas.microsoft.com/office/powerpoint/2012/main" userId="S::340141201@staff.integra.its.ac.id::99a1003c-ab9d-49ba-a83f-5b24df4a1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2327"/>
    <a:srgbClr val="25C326"/>
    <a:srgbClr val="C22425"/>
    <a:srgbClr val="F5AA2D"/>
    <a:srgbClr val="FFC411"/>
    <a:srgbClr val="013880"/>
    <a:srgbClr val="212F40"/>
    <a:srgbClr val="FFBD07"/>
    <a:srgbClr val="F16459"/>
    <a:srgbClr val="5E0E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50"/>
  </p:normalViewPr>
  <p:slideViewPr>
    <p:cSldViewPr snapToGrid="0">
      <p:cViewPr varScale="1">
        <p:scale>
          <a:sx n="77" d="100"/>
          <a:sy n="77" d="100"/>
        </p:scale>
        <p:origin x="61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BB4E20-E247-A646-9E19-64AB917CBBB5}"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CD228283-A96C-5A43-A5DD-4F1139852084}">
      <dgm:prSet phldrT="[Text]" custT="1"/>
      <dgm:spPr/>
      <dgm:t>
        <a:bodyPr/>
        <a:lstStyle/>
        <a:p>
          <a:r>
            <a:rPr lang="en-US" sz="1600" b="1" dirty="0"/>
            <a:t>[1] Physical</a:t>
          </a:r>
        </a:p>
      </dgm:t>
    </dgm:pt>
    <dgm:pt modelId="{50D850B7-2FA1-164C-8CD0-CBF619B45FB4}" type="parTrans" cxnId="{B928C853-73D5-0F4D-809C-BC319492C5ED}">
      <dgm:prSet/>
      <dgm:spPr/>
      <dgm:t>
        <a:bodyPr/>
        <a:lstStyle/>
        <a:p>
          <a:endParaRPr lang="en-US" sz="1400"/>
        </a:p>
      </dgm:t>
    </dgm:pt>
    <dgm:pt modelId="{F491F016-8297-914C-8B07-D9F0DD3E1CD3}" type="sibTrans" cxnId="{B928C853-73D5-0F4D-809C-BC319492C5ED}">
      <dgm:prSet/>
      <dgm:spPr/>
      <dgm:t>
        <a:bodyPr/>
        <a:lstStyle/>
        <a:p>
          <a:endParaRPr lang="en-US" sz="1400"/>
        </a:p>
      </dgm:t>
    </dgm:pt>
    <dgm:pt modelId="{707D345F-8800-BD4B-A865-70C72DAAB997}">
      <dgm:prSet phldrT="[Text]" custT="1"/>
      <dgm:spPr/>
      <dgm:t>
        <a:bodyPr/>
        <a:lstStyle/>
        <a:p>
          <a:r>
            <a:rPr lang="en-US" sz="1600" dirty="0"/>
            <a:t>Human</a:t>
          </a:r>
        </a:p>
      </dgm:t>
    </dgm:pt>
    <dgm:pt modelId="{EC3D16FE-C590-AE4F-A705-A82B024A0FE8}" type="parTrans" cxnId="{389341BA-2CAB-E842-8201-B65C2943FD15}">
      <dgm:prSet/>
      <dgm:spPr/>
      <dgm:t>
        <a:bodyPr/>
        <a:lstStyle/>
        <a:p>
          <a:endParaRPr lang="en-US" sz="1400"/>
        </a:p>
      </dgm:t>
    </dgm:pt>
    <dgm:pt modelId="{D33A9442-9DC4-7E4D-9B2E-CD5E17B3371F}" type="sibTrans" cxnId="{389341BA-2CAB-E842-8201-B65C2943FD15}">
      <dgm:prSet/>
      <dgm:spPr/>
      <dgm:t>
        <a:bodyPr/>
        <a:lstStyle/>
        <a:p>
          <a:endParaRPr lang="en-US" sz="1400"/>
        </a:p>
      </dgm:t>
    </dgm:pt>
    <dgm:pt modelId="{96CF5486-9E76-1F4A-A591-FF249617594E}">
      <dgm:prSet phldrT="[Text]" custT="1"/>
      <dgm:spPr/>
      <dgm:t>
        <a:bodyPr/>
        <a:lstStyle/>
        <a:p>
          <a:r>
            <a:rPr lang="en-US" sz="1600" dirty="0"/>
            <a:t>Car</a:t>
          </a:r>
        </a:p>
      </dgm:t>
    </dgm:pt>
    <dgm:pt modelId="{821993A1-9D1C-584D-A6D9-01B065AD07EA}" type="parTrans" cxnId="{910DD503-C54C-BA42-BE6D-58ECCD2489EF}">
      <dgm:prSet/>
      <dgm:spPr/>
      <dgm:t>
        <a:bodyPr/>
        <a:lstStyle/>
        <a:p>
          <a:endParaRPr lang="en-US" sz="1400"/>
        </a:p>
      </dgm:t>
    </dgm:pt>
    <dgm:pt modelId="{BB3DE709-B54D-524B-83FE-C3BC98B7B976}" type="sibTrans" cxnId="{910DD503-C54C-BA42-BE6D-58ECCD2489EF}">
      <dgm:prSet/>
      <dgm:spPr/>
      <dgm:t>
        <a:bodyPr/>
        <a:lstStyle/>
        <a:p>
          <a:endParaRPr lang="en-US" sz="1400"/>
        </a:p>
      </dgm:t>
    </dgm:pt>
    <dgm:pt modelId="{CF7B91EB-CF4B-F643-8B66-2CFF30BB10FC}">
      <dgm:prSet phldrT="[Text]" custT="1"/>
      <dgm:spPr/>
      <dgm:t>
        <a:bodyPr/>
        <a:lstStyle/>
        <a:p>
          <a:r>
            <a:rPr lang="en-US" sz="1600" b="1" dirty="0"/>
            <a:t>[2] Abstract/Concept</a:t>
          </a:r>
        </a:p>
      </dgm:t>
    </dgm:pt>
    <dgm:pt modelId="{47A8410D-7C41-9942-8E55-237CDA3BDD39}" type="parTrans" cxnId="{37E170EF-9033-3645-9C5F-625D31CB7FF1}">
      <dgm:prSet/>
      <dgm:spPr/>
      <dgm:t>
        <a:bodyPr/>
        <a:lstStyle/>
        <a:p>
          <a:endParaRPr lang="en-US" sz="1400"/>
        </a:p>
      </dgm:t>
    </dgm:pt>
    <dgm:pt modelId="{C0920EB2-74E1-C942-9D05-C133289A4300}" type="sibTrans" cxnId="{37E170EF-9033-3645-9C5F-625D31CB7FF1}">
      <dgm:prSet/>
      <dgm:spPr/>
      <dgm:t>
        <a:bodyPr/>
        <a:lstStyle/>
        <a:p>
          <a:endParaRPr lang="en-US" sz="1400"/>
        </a:p>
      </dgm:t>
    </dgm:pt>
    <dgm:pt modelId="{4B457A6A-8EA6-BE40-A29C-1B143A541933}">
      <dgm:prSet phldrT="[Text]" custT="1"/>
      <dgm:spPr/>
      <dgm:t>
        <a:bodyPr/>
        <a:lstStyle/>
        <a:p>
          <a:r>
            <a:rPr lang="en-US" sz="1600" dirty="0"/>
            <a:t>Department</a:t>
          </a:r>
        </a:p>
      </dgm:t>
    </dgm:pt>
    <dgm:pt modelId="{2A52CF5C-1121-674B-8728-4782F5961F38}" type="parTrans" cxnId="{79F72244-FACF-1147-859C-67BEDD0DC6E1}">
      <dgm:prSet/>
      <dgm:spPr/>
      <dgm:t>
        <a:bodyPr/>
        <a:lstStyle/>
        <a:p>
          <a:endParaRPr lang="en-US" sz="1400"/>
        </a:p>
      </dgm:t>
    </dgm:pt>
    <dgm:pt modelId="{FCCFEA4E-D440-054E-8BF9-F3855635D4A2}" type="sibTrans" cxnId="{79F72244-FACF-1147-859C-67BEDD0DC6E1}">
      <dgm:prSet/>
      <dgm:spPr/>
      <dgm:t>
        <a:bodyPr/>
        <a:lstStyle/>
        <a:p>
          <a:endParaRPr lang="en-US" sz="1400"/>
        </a:p>
      </dgm:t>
    </dgm:pt>
    <dgm:pt modelId="{70E9FAF0-4B01-DE43-8DDF-0F982012D119}">
      <dgm:prSet phldrT="[Text]" custT="1"/>
      <dgm:spPr/>
      <dgm:t>
        <a:bodyPr/>
        <a:lstStyle/>
        <a:p>
          <a:r>
            <a:rPr lang="en-US" sz="1600" dirty="0"/>
            <a:t>Job</a:t>
          </a:r>
        </a:p>
      </dgm:t>
    </dgm:pt>
    <dgm:pt modelId="{FFC91C06-5A2E-834C-8767-2E4964FE80D7}" type="parTrans" cxnId="{EA07986F-7374-9148-8306-D21ADE872EDF}">
      <dgm:prSet/>
      <dgm:spPr/>
      <dgm:t>
        <a:bodyPr/>
        <a:lstStyle/>
        <a:p>
          <a:endParaRPr lang="en-US" sz="1400"/>
        </a:p>
      </dgm:t>
    </dgm:pt>
    <dgm:pt modelId="{D4F63A7A-25BD-6541-90BD-73B94A4543ED}" type="sibTrans" cxnId="{EA07986F-7374-9148-8306-D21ADE872EDF}">
      <dgm:prSet/>
      <dgm:spPr/>
      <dgm:t>
        <a:bodyPr/>
        <a:lstStyle/>
        <a:p>
          <a:endParaRPr lang="en-US" sz="1400"/>
        </a:p>
      </dgm:t>
    </dgm:pt>
    <dgm:pt modelId="{91734EC5-3F49-6749-AB2A-1D2066C515D8}">
      <dgm:prSet phldrT="[Text]" custT="1"/>
      <dgm:spPr/>
      <dgm:t>
        <a:bodyPr/>
        <a:lstStyle/>
        <a:p>
          <a:r>
            <a:rPr lang="en-US" sz="1600" dirty="0"/>
            <a:t>House</a:t>
          </a:r>
        </a:p>
      </dgm:t>
    </dgm:pt>
    <dgm:pt modelId="{DEC45F38-6AEC-1D4F-AD72-A37BC2362108}" type="parTrans" cxnId="{0A76B6DB-3C50-CF4E-879A-6073B71DC9CB}">
      <dgm:prSet/>
      <dgm:spPr/>
      <dgm:t>
        <a:bodyPr/>
        <a:lstStyle/>
        <a:p>
          <a:endParaRPr lang="en-US" sz="1400"/>
        </a:p>
      </dgm:t>
    </dgm:pt>
    <dgm:pt modelId="{47CD4182-3673-C349-85E8-55DC63EF0D50}" type="sibTrans" cxnId="{0A76B6DB-3C50-CF4E-879A-6073B71DC9CB}">
      <dgm:prSet/>
      <dgm:spPr/>
      <dgm:t>
        <a:bodyPr/>
        <a:lstStyle/>
        <a:p>
          <a:endParaRPr lang="en-US" sz="1400"/>
        </a:p>
      </dgm:t>
    </dgm:pt>
    <dgm:pt modelId="{F2BB5879-BA85-2A4C-834A-78C576690D8D}">
      <dgm:prSet phldrT="[Text]" custT="1"/>
      <dgm:spPr/>
      <dgm:t>
        <a:bodyPr/>
        <a:lstStyle/>
        <a:p>
          <a:r>
            <a:rPr lang="en-US" sz="1600" dirty="0"/>
            <a:t>Course</a:t>
          </a:r>
        </a:p>
      </dgm:t>
    </dgm:pt>
    <dgm:pt modelId="{FFA0F76C-1CDF-6F48-A9D9-98348E81A29C}" type="parTrans" cxnId="{B4ED0816-3D2D-4746-8A67-24E8CCE4F72A}">
      <dgm:prSet/>
      <dgm:spPr/>
      <dgm:t>
        <a:bodyPr/>
        <a:lstStyle/>
        <a:p>
          <a:endParaRPr lang="en-US" sz="1400"/>
        </a:p>
      </dgm:t>
    </dgm:pt>
    <dgm:pt modelId="{286F0D62-F22C-2E48-BAC4-7601D5368DAC}" type="sibTrans" cxnId="{B4ED0816-3D2D-4746-8A67-24E8CCE4F72A}">
      <dgm:prSet/>
      <dgm:spPr/>
      <dgm:t>
        <a:bodyPr/>
        <a:lstStyle/>
        <a:p>
          <a:endParaRPr lang="en-US" sz="1400"/>
        </a:p>
      </dgm:t>
    </dgm:pt>
    <dgm:pt modelId="{7EC8E134-2962-2F4B-9871-479CB2189E09}">
      <dgm:prSet phldrT="[Text]" custT="1"/>
      <dgm:spPr/>
      <dgm:t>
        <a:bodyPr/>
        <a:lstStyle/>
        <a:p>
          <a:r>
            <a:rPr lang="en-US" sz="1600" b="1" dirty="0"/>
            <a:t>[3] Event</a:t>
          </a:r>
        </a:p>
      </dgm:t>
    </dgm:pt>
    <dgm:pt modelId="{385C4138-74CB-E84C-BAF3-FD8EE042378D}" type="parTrans" cxnId="{4A8E1DA2-1429-8E44-9336-C41F8A9CA01A}">
      <dgm:prSet/>
      <dgm:spPr/>
      <dgm:t>
        <a:bodyPr/>
        <a:lstStyle/>
        <a:p>
          <a:endParaRPr lang="en-US" sz="1400"/>
        </a:p>
      </dgm:t>
    </dgm:pt>
    <dgm:pt modelId="{ADD12DBC-41F5-2543-BFEF-7E15FED60AA1}" type="sibTrans" cxnId="{4A8E1DA2-1429-8E44-9336-C41F8A9CA01A}">
      <dgm:prSet/>
      <dgm:spPr/>
      <dgm:t>
        <a:bodyPr/>
        <a:lstStyle/>
        <a:p>
          <a:endParaRPr lang="en-US" sz="1400"/>
        </a:p>
      </dgm:t>
    </dgm:pt>
    <dgm:pt modelId="{FEDBC3D9-A895-6A4D-BB18-1864F9694966}">
      <dgm:prSet phldrT="[Text]" custT="1"/>
      <dgm:spPr/>
      <dgm:t>
        <a:bodyPr/>
        <a:lstStyle/>
        <a:p>
          <a:r>
            <a:rPr lang="en-US" sz="1600" dirty="0"/>
            <a:t>Purchase</a:t>
          </a:r>
        </a:p>
      </dgm:t>
    </dgm:pt>
    <dgm:pt modelId="{D9CA1C91-E788-D142-9B04-6BB8D842556E}" type="parTrans" cxnId="{AA44EAF0-24B5-D642-985C-BF66CD87504C}">
      <dgm:prSet/>
      <dgm:spPr/>
      <dgm:t>
        <a:bodyPr/>
        <a:lstStyle/>
        <a:p>
          <a:endParaRPr lang="en-US" sz="1400"/>
        </a:p>
      </dgm:t>
    </dgm:pt>
    <dgm:pt modelId="{DF9BAA4A-23B5-F544-8D27-1EDCF6730241}" type="sibTrans" cxnId="{AA44EAF0-24B5-D642-985C-BF66CD87504C}">
      <dgm:prSet/>
      <dgm:spPr/>
      <dgm:t>
        <a:bodyPr/>
        <a:lstStyle/>
        <a:p>
          <a:endParaRPr lang="en-US" sz="1400"/>
        </a:p>
      </dgm:t>
    </dgm:pt>
    <dgm:pt modelId="{F40D4948-CA58-4056-A803-2EC76C770D22}">
      <dgm:prSet phldrT="[Text]" custT="1"/>
      <dgm:spPr/>
      <dgm:t>
        <a:bodyPr/>
        <a:lstStyle/>
        <a:p>
          <a:r>
            <a:rPr lang="en-US" sz="1600" dirty="0"/>
            <a:t>Sales Transaction</a:t>
          </a:r>
        </a:p>
      </dgm:t>
    </dgm:pt>
    <dgm:pt modelId="{B6645EB8-2A45-476F-AF4E-246A90A6381E}" type="parTrans" cxnId="{2C1AFB1F-63DB-4798-8C4B-7D21A53F87AB}">
      <dgm:prSet/>
      <dgm:spPr/>
      <dgm:t>
        <a:bodyPr/>
        <a:lstStyle/>
        <a:p>
          <a:endParaRPr lang="en-ID"/>
        </a:p>
      </dgm:t>
    </dgm:pt>
    <dgm:pt modelId="{4F037F2D-FA2C-44EA-88F4-2B47D43DB7F2}" type="sibTrans" cxnId="{2C1AFB1F-63DB-4798-8C4B-7D21A53F87AB}">
      <dgm:prSet/>
      <dgm:spPr/>
      <dgm:t>
        <a:bodyPr/>
        <a:lstStyle/>
        <a:p>
          <a:endParaRPr lang="en-ID"/>
        </a:p>
      </dgm:t>
    </dgm:pt>
    <dgm:pt modelId="{E9CD6553-803E-44F1-B4CA-9552665D4BD9}">
      <dgm:prSet phldrT="[Text]" custT="1"/>
      <dgm:spPr/>
      <dgm:t>
        <a:bodyPr/>
        <a:lstStyle/>
        <a:p>
          <a:r>
            <a:rPr lang="en-US" sz="1600"/>
            <a:t>Loan </a:t>
          </a:r>
          <a:r>
            <a:rPr lang="en-US" sz="1600" dirty="0"/>
            <a:t>Transaction</a:t>
          </a:r>
        </a:p>
      </dgm:t>
    </dgm:pt>
    <dgm:pt modelId="{53B83D3E-E798-4BAE-B488-418508B0C9FA}" type="parTrans" cxnId="{76DAA569-9A00-4635-92E5-AE304CD19D00}">
      <dgm:prSet/>
      <dgm:spPr/>
      <dgm:t>
        <a:bodyPr/>
        <a:lstStyle/>
        <a:p>
          <a:endParaRPr lang="en-ID"/>
        </a:p>
      </dgm:t>
    </dgm:pt>
    <dgm:pt modelId="{82108016-FEAA-47DB-BE89-8D1CF6BB420B}" type="sibTrans" cxnId="{76DAA569-9A00-4635-92E5-AE304CD19D00}">
      <dgm:prSet/>
      <dgm:spPr/>
      <dgm:t>
        <a:bodyPr/>
        <a:lstStyle/>
        <a:p>
          <a:endParaRPr lang="en-ID"/>
        </a:p>
      </dgm:t>
    </dgm:pt>
    <dgm:pt modelId="{63B368EC-CDC2-4745-B5B5-EE544B0C6FD7}" type="pres">
      <dgm:prSet presAssocID="{1ABB4E20-E247-A646-9E19-64AB917CBBB5}" presName="theList" presStyleCnt="0">
        <dgm:presLayoutVars>
          <dgm:dir/>
          <dgm:animLvl val="lvl"/>
          <dgm:resizeHandles val="exact"/>
        </dgm:presLayoutVars>
      </dgm:prSet>
      <dgm:spPr/>
    </dgm:pt>
    <dgm:pt modelId="{657A9AF2-1D01-184F-9C51-FC52AE6DAF79}" type="pres">
      <dgm:prSet presAssocID="{CD228283-A96C-5A43-A5DD-4F1139852084}" presName="compNode" presStyleCnt="0"/>
      <dgm:spPr/>
    </dgm:pt>
    <dgm:pt modelId="{225B4FA4-F955-BD45-9970-2F0801065949}" type="pres">
      <dgm:prSet presAssocID="{CD228283-A96C-5A43-A5DD-4F1139852084}" presName="aNode" presStyleLbl="bgShp" presStyleIdx="0" presStyleCnt="3"/>
      <dgm:spPr/>
    </dgm:pt>
    <dgm:pt modelId="{046D40B5-34D3-A14F-93AD-FA248CFAB1B7}" type="pres">
      <dgm:prSet presAssocID="{CD228283-A96C-5A43-A5DD-4F1139852084}" presName="textNode" presStyleLbl="bgShp" presStyleIdx="0" presStyleCnt="3"/>
      <dgm:spPr/>
    </dgm:pt>
    <dgm:pt modelId="{006203DD-9713-5A49-A044-94CA2F58031B}" type="pres">
      <dgm:prSet presAssocID="{CD228283-A96C-5A43-A5DD-4F1139852084}" presName="compChildNode" presStyleCnt="0"/>
      <dgm:spPr/>
    </dgm:pt>
    <dgm:pt modelId="{C16EAB8E-D9C7-5944-8DE1-635A063E34D8}" type="pres">
      <dgm:prSet presAssocID="{CD228283-A96C-5A43-A5DD-4F1139852084}" presName="theInnerList" presStyleCnt="0"/>
      <dgm:spPr/>
    </dgm:pt>
    <dgm:pt modelId="{47F5585C-FDF2-DD4C-99BC-666136DE4D35}" type="pres">
      <dgm:prSet presAssocID="{707D345F-8800-BD4B-A865-70C72DAAB997}" presName="childNode" presStyleLbl="node1" presStyleIdx="0" presStyleCnt="9">
        <dgm:presLayoutVars>
          <dgm:bulletEnabled val="1"/>
        </dgm:presLayoutVars>
      </dgm:prSet>
      <dgm:spPr/>
    </dgm:pt>
    <dgm:pt modelId="{85DC01D0-D942-BC4D-9C41-4D8EB159CF0D}" type="pres">
      <dgm:prSet presAssocID="{707D345F-8800-BD4B-A865-70C72DAAB997}" presName="aSpace2" presStyleCnt="0"/>
      <dgm:spPr/>
    </dgm:pt>
    <dgm:pt modelId="{5DBDEB10-4692-084B-9FF3-C1155F51D8D8}" type="pres">
      <dgm:prSet presAssocID="{96CF5486-9E76-1F4A-A591-FF249617594E}" presName="childNode" presStyleLbl="node1" presStyleIdx="1" presStyleCnt="9">
        <dgm:presLayoutVars>
          <dgm:bulletEnabled val="1"/>
        </dgm:presLayoutVars>
      </dgm:prSet>
      <dgm:spPr/>
    </dgm:pt>
    <dgm:pt modelId="{7B12046C-FA59-914E-9CE2-5704EB7A1EF4}" type="pres">
      <dgm:prSet presAssocID="{96CF5486-9E76-1F4A-A591-FF249617594E}" presName="aSpace2" presStyleCnt="0"/>
      <dgm:spPr/>
    </dgm:pt>
    <dgm:pt modelId="{7191E886-7A82-B543-8F42-780732A6B572}" type="pres">
      <dgm:prSet presAssocID="{91734EC5-3F49-6749-AB2A-1D2066C515D8}" presName="childNode" presStyleLbl="node1" presStyleIdx="2" presStyleCnt="9">
        <dgm:presLayoutVars>
          <dgm:bulletEnabled val="1"/>
        </dgm:presLayoutVars>
      </dgm:prSet>
      <dgm:spPr/>
    </dgm:pt>
    <dgm:pt modelId="{61A5BB4E-8A68-0F45-A63E-767918C8E7BD}" type="pres">
      <dgm:prSet presAssocID="{CD228283-A96C-5A43-A5DD-4F1139852084}" presName="aSpace" presStyleCnt="0"/>
      <dgm:spPr/>
    </dgm:pt>
    <dgm:pt modelId="{0CA6C24B-B769-6040-9C66-2A464C80E04B}" type="pres">
      <dgm:prSet presAssocID="{CF7B91EB-CF4B-F643-8B66-2CFF30BB10FC}" presName="compNode" presStyleCnt="0"/>
      <dgm:spPr/>
    </dgm:pt>
    <dgm:pt modelId="{4C67E158-37FD-8548-8059-9B43D18CC0FB}" type="pres">
      <dgm:prSet presAssocID="{CF7B91EB-CF4B-F643-8B66-2CFF30BB10FC}" presName="aNode" presStyleLbl="bgShp" presStyleIdx="1" presStyleCnt="3"/>
      <dgm:spPr/>
    </dgm:pt>
    <dgm:pt modelId="{9A30D3BD-F613-8B4E-876B-C6E1CCCC69D9}" type="pres">
      <dgm:prSet presAssocID="{CF7B91EB-CF4B-F643-8B66-2CFF30BB10FC}" presName="textNode" presStyleLbl="bgShp" presStyleIdx="1" presStyleCnt="3"/>
      <dgm:spPr/>
    </dgm:pt>
    <dgm:pt modelId="{D4AE37E4-3233-364E-9253-3C69FEF1C82E}" type="pres">
      <dgm:prSet presAssocID="{CF7B91EB-CF4B-F643-8B66-2CFF30BB10FC}" presName="compChildNode" presStyleCnt="0"/>
      <dgm:spPr/>
    </dgm:pt>
    <dgm:pt modelId="{F63D8B4E-474E-7C4C-BFCD-27F9A66B9599}" type="pres">
      <dgm:prSet presAssocID="{CF7B91EB-CF4B-F643-8B66-2CFF30BB10FC}" presName="theInnerList" presStyleCnt="0"/>
      <dgm:spPr/>
    </dgm:pt>
    <dgm:pt modelId="{431141CD-440B-D14C-941C-47F3FE1B3A7C}" type="pres">
      <dgm:prSet presAssocID="{4B457A6A-8EA6-BE40-A29C-1B143A541933}" presName="childNode" presStyleLbl="node1" presStyleIdx="3" presStyleCnt="9">
        <dgm:presLayoutVars>
          <dgm:bulletEnabled val="1"/>
        </dgm:presLayoutVars>
      </dgm:prSet>
      <dgm:spPr/>
    </dgm:pt>
    <dgm:pt modelId="{BDC703BD-F237-1E40-80B9-63456F98AA33}" type="pres">
      <dgm:prSet presAssocID="{4B457A6A-8EA6-BE40-A29C-1B143A541933}" presName="aSpace2" presStyleCnt="0"/>
      <dgm:spPr/>
    </dgm:pt>
    <dgm:pt modelId="{A891FC12-7795-DB46-A34E-614E6FB98F11}" type="pres">
      <dgm:prSet presAssocID="{70E9FAF0-4B01-DE43-8DDF-0F982012D119}" presName="childNode" presStyleLbl="node1" presStyleIdx="4" presStyleCnt="9">
        <dgm:presLayoutVars>
          <dgm:bulletEnabled val="1"/>
        </dgm:presLayoutVars>
      </dgm:prSet>
      <dgm:spPr/>
    </dgm:pt>
    <dgm:pt modelId="{17549794-4368-BC46-BFD3-2F7ED63D831C}" type="pres">
      <dgm:prSet presAssocID="{70E9FAF0-4B01-DE43-8DDF-0F982012D119}" presName="aSpace2" presStyleCnt="0"/>
      <dgm:spPr/>
    </dgm:pt>
    <dgm:pt modelId="{9C9623F2-D601-3C4F-A7AB-33FEE66925CF}" type="pres">
      <dgm:prSet presAssocID="{F2BB5879-BA85-2A4C-834A-78C576690D8D}" presName="childNode" presStyleLbl="node1" presStyleIdx="5" presStyleCnt="9">
        <dgm:presLayoutVars>
          <dgm:bulletEnabled val="1"/>
        </dgm:presLayoutVars>
      </dgm:prSet>
      <dgm:spPr/>
    </dgm:pt>
    <dgm:pt modelId="{835679A4-A734-0243-BDD6-898CE04200B9}" type="pres">
      <dgm:prSet presAssocID="{CF7B91EB-CF4B-F643-8B66-2CFF30BB10FC}" presName="aSpace" presStyleCnt="0"/>
      <dgm:spPr/>
    </dgm:pt>
    <dgm:pt modelId="{D9594801-5107-4548-9301-736130A84709}" type="pres">
      <dgm:prSet presAssocID="{7EC8E134-2962-2F4B-9871-479CB2189E09}" presName="compNode" presStyleCnt="0"/>
      <dgm:spPr/>
    </dgm:pt>
    <dgm:pt modelId="{E9E3862E-0745-474F-AC94-9543FC047AB6}" type="pres">
      <dgm:prSet presAssocID="{7EC8E134-2962-2F4B-9871-479CB2189E09}" presName="aNode" presStyleLbl="bgShp" presStyleIdx="2" presStyleCnt="3" custLinFactNeighborX="15350"/>
      <dgm:spPr/>
    </dgm:pt>
    <dgm:pt modelId="{48BACF74-27FF-B344-AA6B-0B028ACA267D}" type="pres">
      <dgm:prSet presAssocID="{7EC8E134-2962-2F4B-9871-479CB2189E09}" presName="textNode" presStyleLbl="bgShp" presStyleIdx="2" presStyleCnt="3"/>
      <dgm:spPr/>
    </dgm:pt>
    <dgm:pt modelId="{6229E034-6FA4-0E4B-AB19-CE3263F9536F}" type="pres">
      <dgm:prSet presAssocID="{7EC8E134-2962-2F4B-9871-479CB2189E09}" presName="compChildNode" presStyleCnt="0"/>
      <dgm:spPr/>
    </dgm:pt>
    <dgm:pt modelId="{89D70822-CC36-1D4C-AEF7-46C8FE6D8C38}" type="pres">
      <dgm:prSet presAssocID="{7EC8E134-2962-2F4B-9871-479CB2189E09}" presName="theInnerList" presStyleCnt="0"/>
      <dgm:spPr/>
    </dgm:pt>
    <dgm:pt modelId="{AD720E84-0092-D94B-AB6D-274EC3B7D00C}" type="pres">
      <dgm:prSet presAssocID="{FEDBC3D9-A895-6A4D-BB18-1864F9694966}" presName="childNode" presStyleLbl="node1" presStyleIdx="6" presStyleCnt="9">
        <dgm:presLayoutVars>
          <dgm:bulletEnabled val="1"/>
        </dgm:presLayoutVars>
      </dgm:prSet>
      <dgm:spPr/>
    </dgm:pt>
    <dgm:pt modelId="{3F8B7620-F9CD-4E2A-A228-AAB0D4AFBAC7}" type="pres">
      <dgm:prSet presAssocID="{FEDBC3D9-A895-6A4D-BB18-1864F9694966}" presName="aSpace2" presStyleCnt="0"/>
      <dgm:spPr/>
    </dgm:pt>
    <dgm:pt modelId="{F1BFB3C0-DA74-49B0-907A-18AE9FD003AA}" type="pres">
      <dgm:prSet presAssocID="{F40D4948-CA58-4056-A803-2EC76C770D22}" presName="childNode" presStyleLbl="node1" presStyleIdx="7" presStyleCnt="9">
        <dgm:presLayoutVars>
          <dgm:bulletEnabled val="1"/>
        </dgm:presLayoutVars>
      </dgm:prSet>
      <dgm:spPr/>
    </dgm:pt>
    <dgm:pt modelId="{6137EE4F-F9EA-4254-BE3A-ECF825B9B095}" type="pres">
      <dgm:prSet presAssocID="{F40D4948-CA58-4056-A803-2EC76C770D22}" presName="aSpace2" presStyleCnt="0"/>
      <dgm:spPr/>
    </dgm:pt>
    <dgm:pt modelId="{5FE662BD-33FB-478B-850F-08ADDD81376D}" type="pres">
      <dgm:prSet presAssocID="{E9CD6553-803E-44F1-B4CA-9552665D4BD9}" presName="childNode" presStyleLbl="node1" presStyleIdx="8" presStyleCnt="9">
        <dgm:presLayoutVars>
          <dgm:bulletEnabled val="1"/>
        </dgm:presLayoutVars>
      </dgm:prSet>
      <dgm:spPr/>
    </dgm:pt>
  </dgm:ptLst>
  <dgm:cxnLst>
    <dgm:cxn modelId="{910DD503-C54C-BA42-BE6D-58ECCD2489EF}" srcId="{CD228283-A96C-5A43-A5DD-4F1139852084}" destId="{96CF5486-9E76-1F4A-A591-FF249617594E}" srcOrd="1" destOrd="0" parTransId="{821993A1-9D1C-584D-A6D9-01B065AD07EA}" sibTransId="{BB3DE709-B54D-524B-83FE-C3BC98B7B976}"/>
    <dgm:cxn modelId="{515FC012-C592-D74F-9C25-9BD239FA2AAB}" type="presOf" srcId="{CD228283-A96C-5A43-A5DD-4F1139852084}" destId="{046D40B5-34D3-A14F-93AD-FA248CFAB1B7}" srcOrd="1" destOrd="0" presId="urn:microsoft.com/office/officeart/2005/8/layout/lProcess2"/>
    <dgm:cxn modelId="{B4ED0816-3D2D-4746-8A67-24E8CCE4F72A}" srcId="{CF7B91EB-CF4B-F643-8B66-2CFF30BB10FC}" destId="{F2BB5879-BA85-2A4C-834A-78C576690D8D}" srcOrd="2" destOrd="0" parTransId="{FFA0F76C-1CDF-6F48-A9D9-98348E81A29C}" sibTransId="{286F0D62-F22C-2E48-BAC4-7601D5368DAC}"/>
    <dgm:cxn modelId="{D9B6491C-ACB0-5840-B513-DD954D343C8F}" type="presOf" srcId="{70E9FAF0-4B01-DE43-8DDF-0F982012D119}" destId="{A891FC12-7795-DB46-A34E-614E6FB98F11}" srcOrd="0" destOrd="0" presId="urn:microsoft.com/office/officeart/2005/8/layout/lProcess2"/>
    <dgm:cxn modelId="{2C1AFB1F-63DB-4798-8C4B-7D21A53F87AB}" srcId="{7EC8E134-2962-2F4B-9871-479CB2189E09}" destId="{F40D4948-CA58-4056-A803-2EC76C770D22}" srcOrd="1" destOrd="0" parTransId="{B6645EB8-2A45-476F-AF4E-246A90A6381E}" sibTransId="{4F037F2D-FA2C-44EA-88F4-2B47D43DB7F2}"/>
    <dgm:cxn modelId="{0BA5652B-ADA8-554C-B44E-929D77B61C70}" type="presOf" srcId="{707D345F-8800-BD4B-A865-70C72DAAB997}" destId="{47F5585C-FDF2-DD4C-99BC-666136DE4D35}" srcOrd="0" destOrd="0" presId="urn:microsoft.com/office/officeart/2005/8/layout/lProcess2"/>
    <dgm:cxn modelId="{D43DD45F-DAEE-394C-A3C9-2DDD8D53C642}" type="presOf" srcId="{7EC8E134-2962-2F4B-9871-479CB2189E09}" destId="{E9E3862E-0745-474F-AC94-9543FC047AB6}" srcOrd="0" destOrd="0" presId="urn:microsoft.com/office/officeart/2005/8/layout/lProcess2"/>
    <dgm:cxn modelId="{1A5A7F43-BA17-2F4C-8C26-C3CC0FD78F96}" type="presOf" srcId="{96CF5486-9E76-1F4A-A591-FF249617594E}" destId="{5DBDEB10-4692-084B-9FF3-C1155F51D8D8}" srcOrd="0" destOrd="0" presId="urn:microsoft.com/office/officeart/2005/8/layout/lProcess2"/>
    <dgm:cxn modelId="{79F72244-FACF-1147-859C-67BEDD0DC6E1}" srcId="{CF7B91EB-CF4B-F643-8B66-2CFF30BB10FC}" destId="{4B457A6A-8EA6-BE40-A29C-1B143A541933}" srcOrd="0" destOrd="0" parTransId="{2A52CF5C-1121-674B-8728-4782F5961F38}" sibTransId="{FCCFEA4E-D440-054E-8BF9-F3855635D4A2}"/>
    <dgm:cxn modelId="{C79ED044-CB3E-6B49-87ED-21780BD6C52C}" type="presOf" srcId="{FEDBC3D9-A895-6A4D-BB18-1864F9694966}" destId="{AD720E84-0092-D94B-AB6D-274EC3B7D00C}" srcOrd="0" destOrd="0" presId="urn:microsoft.com/office/officeart/2005/8/layout/lProcess2"/>
    <dgm:cxn modelId="{76DAA569-9A00-4635-92E5-AE304CD19D00}" srcId="{7EC8E134-2962-2F4B-9871-479CB2189E09}" destId="{E9CD6553-803E-44F1-B4CA-9552665D4BD9}" srcOrd="2" destOrd="0" parTransId="{53B83D3E-E798-4BAE-B488-418508B0C9FA}" sibTransId="{82108016-FEAA-47DB-BE89-8D1CF6BB420B}"/>
    <dgm:cxn modelId="{EA07986F-7374-9148-8306-D21ADE872EDF}" srcId="{CF7B91EB-CF4B-F643-8B66-2CFF30BB10FC}" destId="{70E9FAF0-4B01-DE43-8DDF-0F982012D119}" srcOrd="1" destOrd="0" parTransId="{FFC91C06-5A2E-834C-8767-2E4964FE80D7}" sibTransId="{D4F63A7A-25BD-6541-90BD-73B94A4543ED}"/>
    <dgm:cxn modelId="{B928C853-73D5-0F4D-809C-BC319492C5ED}" srcId="{1ABB4E20-E247-A646-9E19-64AB917CBBB5}" destId="{CD228283-A96C-5A43-A5DD-4F1139852084}" srcOrd="0" destOrd="0" parTransId="{50D850B7-2FA1-164C-8CD0-CBF619B45FB4}" sibTransId="{F491F016-8297-914C-8B07-D9F0DD3E1CD3}"/>
    <dgm:cxn modelId="{F8A2D253-3580-9145-A91F-FDFFD41DCE01}" type="presOf" srcId="{1ABB4E20-E247-A646-9E19-64AB917CBBB5}" destId="{63B368EC-CDC2-4745-B5B5-EE544B0C6FD7}" srcOrd="0" destOrd="0" presId="urn:microsoft.com/office/officeart/2005/8/layout/lProcess2"/>
    <dgm:cxn modelId="{BD636C81-8A2F-264D-925E-6BEC31A820F8}" type="presOf" srcId="{7EC8E134-2962-2F4B-9871-479CB2189E09}" destId="{48BACF74-27FF-B344-AA6B-0B028ACA267D}" srcOrd="1" destOrd="0" presId="urn:microsoft.com/office/officeart/2005/8/layout/lProcess2"/>
    <dgm:cxn modelId="{55C24E82-DC1A-414C-88C3-C58D0B0FAB44}" type="presOf" srcId="{F2BB5879-BA85-2A4C-834A-78C576690D8D}" destId="{9C9623F2-D601-3C4F-A7AB-33FEE66925CF}" srcOrd="0" destOrd="0" presId="urn:microsoft.com/office/officeart/2005/8/layout/lProcess2"/>
    <dgm:cxn modelId="{36B66583-AE61-6341-869B-40F1F71C537C}" type="presOf" srcId="{91734EC5-3F49-6749-AB2A-1D2066C515D8}" destId="{7191E886-7A82-B543-8F42-780732A6B572}" srcOrd="0" destOrd="0" presId="urn:microsoft.com/office/officeart/2005/8/layout/lProcess2"/>
    <dgm:cxn modelId="{959E0D84-2558-4EC1-82CC-4EC621FE23F8}" type="presOf" srcId="{F40D4948-CA58-4056-A803-2EC76C770D22}" destId="{F1BFB3C0-DA74-49B0-907A-18AE9FD003AA}" srcOrd="0" destOrd="0" presId="urn:microsoft.com/office/officeart/2005/8/layout/lProcess2"/>
    <dgm:cxn modelId="{AAB664A0-E386-4E5E-BA42-139D21BF7D50}" type="presOf" srcId="{E9CD6553-803E-44F1-B4CA-9552665D4BD9}" destId="{5FE662BD-33FB-478B-850F-08ADDD81376D}" srcOrd="0" destOrd="0" presId="urn:microsoft.com/office/officeart/2005/8/layout/lProcess2"/>
    <dgm:cxn modelId="{4A8E1DA2-1429-8E44-9336-C41F8A9CA01A}" srcId="{1ABB4E20-E247-A646-9E19-64AB917CBBB5}" destId="{7EC8E134-2962-2F4B-9871-479CB2189E09}" srcOrd="2" destOrd="0" parTransId="{385C4138-74CB-E84C-BAF3-FD8EE042378D}" sibTransId="{ADD12DBC-41F5-2543-BFEF-7E15FED60AA1}"/>
    <dgm:cxn modelId="{389341BA-2CAB-E842-8201-B65C2943FD15}" srcId="{CD228283-A96C-5A43-A5DD-4F1139852084}" destId="{707D345F-8800-BD4B-A865-70C72DAAB997}" srcOrd="0" destOrd="0" parTransId="{EC3D16FE-C590-AE4F-A705-A82B024A0FE8}" sibTransId="{D33A9442-9DC4-7E4D-9B2E-CD5E17B3371F}"/>
    <dgm:cxn modelId="{6CA0A0D0-5173-A847-8315-92718F9710F0}" type="presOf" srcId="{4B457A6A-8EA6-BE40-A29C-1B143A541933}" destId="{431141CD-440B-D14C-941C-47F3FE1B3A7C}" srcOrd="0" destOrd="0" presId="urn:microsoft.com/office/officeart/2005/8/layout/lProcess2"/>
    <dgm:cxn modelId="{B7FE0ED9-5E0C-DA41-B817-04D361557234}" type="presOf" srcId="{CD228283-A96C-5A43-A5DD-4F1139852084}" destId="{225B4FA4-F955-BD45-9970-2F0801065949}" srcOrd="0" destOrd="0" presId="urn:microsoft.com/office/officeart/2005/8/layout/lProcess2"/>
    <dgm:cxn modelId="{0A76B6DB-3C50-CF4E-879A-6073B71DC9CB}" srcId="{CD228283-A96C-5A43-A5DD-4F1139852084}" destId="{91734EC5-3F49-6749-AB2A-1D2066C515D8}" srcOrd="2" destOrd="0" parTransId="{DEC45F38-6AEC-1D4F-AD72-A37BC2362108}" sibTransId="{47CD4182-3673-C349-85E8-55DC63EF0D50}"/>
    <dgm:cxn modelId="{37E170EF-9033-3645-9C5F-625D31CB7FF1}" srcId="{1ABB4E20-E247-A646-9E19-64AB917CBBB5}" destId="{CF7B91EB-CF4B-F643-8B66-2CFF30BB10FC}" srcOrd="1" destOrd="0" parTransId="{47A8410D-7C41-9942-8E55-237CDA3BDD39}" sibTransId="{C0920EB2-74E1-C942-9D05-C133289A4300}"/>
    <dgm:cxn modelId="{AA44EAF0-24B5-D642-985C-BF66CD87504C}" srcId="{7EC8E134-2962-2F4B-9871-479CB2189E09}" destId="{FEDBC3D9-A895-6A4D-BB18-1864F9694966}" srcOrd="0" destOrd="0" parTransId="{D9CA1C91-E788-D142-9B04-6BB8D842556E}" sibTransId="{DF9BAA4A-23B5-F544-8D27-1EDCF6730241}"/>
    <dgm:cxn modelId="{E911FFF2-D912-C348-8651-48C0C55F0BAF}" type="presOf" srcId="{CF7B91EB-CF4B-F643-8B66-2CFF30BB10FC}" destId="{9A30D3BD-F613-8B4E-876B-C6E1CCCC69D9}" srcOrd="1" destOrd="0" presId="urn:microsoft.com/office/officeart/2005/8/layout/lProcess2"/>
    <dgm:cxn modelId="{7143F6FA-55E3-6246-B5F4-FA1627856322}" type="presOf" srcId="{CF7B91EB-CF4B-F643-8B66-2CFF30BB10FC}" destId="{4C67E158-37FD-8548-8059-9B43D18CC0FB}" srcOrd="0" destOrd="0" presId="urn:microsoft.com/office/officeart/2005/8/layout/lProcess2"/>
    <dgm:cxn modelId="{EB4934F7-2D9E-2744-A744-13E540DD0C49}" type="presParOf" srcId="{63B368EC-CDC2-4745-B5B5-EE544B0C6FD7}" destId="{657A9AF2-1D01-184F-9C51-FC52AE6DAF79}" srcOrd="0" destOrd="0" presId="urn:microsoft.com/office/officeart/2005/8/layout/lProcess2"/>
    <dgm:cxn modelId="{DD2EDFCA-598B-CC49-A4B3-967FE97428BE}" type="presParOf" srcId="{657A9AF2-1D01-184F-9C51-FC52AE6DAF79}" destId="{225B4FA4-F955-BD45-9970-2F0801065949}" srcOrd="0" destOrd="0" presId="urn:microsoft.com/office/officeart/2005/8/layout/lProcess2"/>
    <dgm:cxn modelId="{84EC21CA-4423-E043-9761-300059800B18}" type="presParOf" srcId="{657A9AF2-1D01-184F-9C51-FC52AE6DAF79}" destId="{046D40B5-34D3-A14F-93AD-FA248CFAB1B7}" srcOrd="1" destOrd="0" presId="urn:microsoft.com/office/officeart/2005/8/layout/lProcess2"/>
    <dgm:cxn modelId="{A676342B-DEB5-4045-858C-A40D53576C5E}" type="presParOf" srcId="{657A9AF2-1D01-184F-9C51-FC52AE6DAF79}" destId="{006203DD-9713-5A49-A044-94CA2F58031B}" srcOrd="2" destOrd="0" presId="urn:microsoft.com/office/officeart/2005/8/layout/lProcess2"/>
    <dgm:cxn modelId="{740462C5-E81E-E041-85FC-D07E45472942}" type="presParOf" srcId="{006203DD-9713-5A49-A044-94CA2F58031B}" destId="{C16EAB8E-D9C7-5944-8DE1-635A063E34D8}" srcOrd="0" destOrd="0" presId="urn:microsoft.com/office/officeart/2005/8/layout/lProcess2"/>
    <dgm:cxn modelId="{D4E00E60-4B68-E645-8F10-BFBE39921239}" type="presParOf" srcId="{C16EAB8E-D9C7-5944-8DE1-635A063E34D8}" destId="{47F5585C-FDF2-DD4C-99BC-666136DE4D35}" srcOrd="0" destOrd="0" presId="urn:microsoft.com/office/officeart/2005/8/layout/lProcess2"/>
    <dgm:cxn modelId="{33B7FFFB-D6DB-0043-9B47-F5EF1A51B8F9}" type="presParOf" srcId="{C16EAB8E-D9C7-5944-8DE1-635A063E34D8}" destId="{85DC01D0-D942-BC4D-9C41-4D8EB159CF0D}" srcOrd="1" destOrd="0" presId="urn:microsoft.com/office/officeart/2005/8/layout/lProcess2"/>
    <dgm:cxn modelId="{8F601E82-2FD3-AD48-97F4-27ED991A6685}" type="presParOf" srcId="{C16EAB8E-D9C7-5944-8DE1-635A063E34D8}" destId="{5DBDEB10-4692-084B-9FF3-C1155F51D8D8}" srcOrd="2" destOrd="0" presId="urn:microsoft.com/office/officeart/2005/8/layout/lProcess2"/>
    <dgm:cxn modelId="{DF4B09D9-D331-6F4A-B7D9-53C5F8C72374}" type="presParOf" srcId="{C16EAB8E-D9C7-5944-8DE1-635A063E34D8}" destId="{7B12046C-FA59-914E-9CE2-5704EB7A1EF4}" srcOrd="3" destOrd="0" presId="urn:microsoft.com/office/officeart/2005/8/layout/lProcess2"/>
    <dgm:cxn modelId="{7D6999E8-C8F4-2A47-9BD3-B51D9BB44023}" type="presParOf" srcId="{C16EAB8E-D9C7-5944-8DE1-635A063E34D8}" destId="{7191E886-7A82-B543-8F42-780732A6B572}" srcOrd="4" destOrd="0" presId="urn:microsoft.com/office/officeart/2005/8/layout/lProcess2"/>
    <dgm:cxn modelId="{357EF37E-17E8-2D4D-89C4-85F790C90A2F}" type="presParOf" srcId="{63B368EC-CDC2-4745-B5B5-EE544B0C6FD7}" destId="{61A5BB4E-8A68-0F45-A63E-767918C8E7BD}" srcOrd="1" destOrd="0" presId="urn:microsoft.com/office/officeart/2005/8/layout/lProcess2"/>
    <dgm:cxn modelId="{50E39CF1-DD54-F74D-8360-DB88BFFF833E}" type="presParOf" srcId="{63B368EC-CDC2-4745-B5B5-EE544B0C6FD7}" destId="{0CA6C24B-B769-6040-9C66-2A464C80E04B}" srcOrd="2" destOrd="0" presId="urn:microsoft.com/office/officeart/2005/8/layout/lProcess2"/>
    <dgm:cxn modelId="{516F83A0-8E74-D545-89CC-B15417D5CE69}" type="presParOf" srcId="{0CA6C24B-B769-6040-9C66-2A464C80E04B}" destId="{4C67E158-37FD-8548-8059-9B43D18CC0FB}" srcOrd="0" destOrd="0" presId="urn:microsoft.com/office/officeart/2005/8/layout/lProcess2"/>
    <dgm:cxn modelId="{5A95C7F5-F94A-0F45-A502-1B351C59C970}" type="presParOf" srcId="{0CA6C24B-B769-6040-9C66-2A464C80E04B}" destId="{9A30D3BD-F613-8B4E-876B-C6E1CCCC69D9}" srcOrd="1" destOrd="0" presId="urn:microsoft.com/office/officeart/2005/8/layout/lProcess2"/>
    <dgm:cxn modelId="{ACFB3EB4-693D-E541-AA1D-CBB8E1407281}" type="presParOf" srcId="{0CA6C24B-B769-6040-9C66-2A464C80E04B}" destId="{D4AE37E4-3233-364E-9253-3C69FEF1C82E}" srcOrd="2" destOrd="0" presId="urn:microsoft.com/office/officeart/2005/8/layout/lProcess2"/>
    <dgm:cxn modelId="{B2DE393C-03C8-3146-AFBE-CC00DA2A2E69}" type="presParOf" srcId="{D4AE37E4-3233-364E-9253-3C69FEF1C82E}" destId="{F63D8B4E-474E-7C4C-BFCD-27F9A66B9599}" srcOrd="0" destOrd="0" presId="urn:microsoft.com/office/officeart/2005/8/layout/lProcess2"/>
    <dgm:cxn modelId="{12A1A983-36BA-B246-9DC1-299F9430DFB4}" type="presParOf" srcId="{F63D8B4E-474E-7C4C-BFCD-27F9A66B9599}" destId="{431141CD-440B-D14C-941C-47F3FE1B3A7C}" srcOrd="0" destOrd="0" presId="urn:microsoft.com/office/officeart/2005/8/layout/lProcess2"/>
    <dgm:cxn modelId="{34C0F984-B0DA-B24B-9125-B5EE900EBBAE}" type="presParOf" srcId="{F63D8B4E-474E-7C4C-BFCD-27F9A66B9599}" destId="{BDC703BD-F237-1E40-80B9-63456F98AA33}" srcOrd="1" destOrd="0" presId="urn:microsoft.com/office/officeart/2005/8/layout/lProcess2"/>
    <dgm:cxn modelId="{5472192C-F58A-724F-B7F5-BA1955F0D57C}" type="presParOf" srcId="{F63D8B4E-474E-7C4C-BFCD-27F9A66B9599}" destId="{A891FC12-7795-DB46-A34E-614E6FB98F11}" srcOrd="2" destOrd="0" presId="urn:microsoft.com/office/officeart/2005/8/layout/lProcess2"/>
    <dgm:cxn modelId="{CE2A1BCB-46D1-3C46-BDD1-6121711286E6}" type="presParOf" srcId="{F63D8B4E-474E-7C4C-BFCD-27F9A66B9599}" destId="{17549794-4368-BC46-BFD3-2F7ED63D831C}" srcOrd="3" destOrd="0" presId="urn:microsoft.com/office/officeart/2005/8/layout/lProcess2"/>
    <dgm:cxn modelId="{3F8B0D3B-4DBA-7743-BE1D-AE73BE8A38DB}" type="presParOf" srcId="{F63D8B4E-474E-7C4C-BFCD-27F9A66B9599}" destId="{9C9623F2-D601-3C4F-A7AB-33FEE66925CF}" srcOrd="4" destOrd="0" presId="urn:microsoft.com/office/officeart/2005/8/layout/lProcess2"/>
    <dgm:cxn modelId="{628D621E-F4A5-3241-82C9-8F8D0BCC7A85}" type="presParOf" srcId="{63B368EC-CDC2-4745-B5B5-EE544B0C6FD7}" destId="{835679A4-A734-0243-BDD6-898CE04200B9}" srcOrd="3" destOrd="0" presId="urn:microsoft.com/office/officeart/2005/8/layout/lProcess2"/>
    <dgm:cxn modelId="{0532692D-BA9E-BC4E-BBD9-59B56E0BBFCB}" type="presParOf" srcId="{63B368EC-CDC2-4745-B5B5-EE544B0C6FD7}" destId="{D9594801-5107-4548-9301-736130A84709}" srcOrd="4" destOrd="0" presId="urn:microsoft.com/office/officeart/2005/8/layout/lProcess2"/>
    <dgm:cxn modelId="{BEBF63F3-A3C4-594A-8C41-5E9F0824CD47}" type="presParOf" srcId="{D9594801-5107-4548-9301-736130A84709}" destId="{E9E3862E-0745-474F-AC94-9543FC047AB6}" srcOrd="0" destOrd="0" presId="urn:microsoft.com/office/officeart/2005/8/layout/lProcess2"/>
    <dgm:cxn modelId="{002A4ADD-433F-724A-A91B-5EE432585B2D}" type="presParOf" srcId="{D9594801-5107-4548-9301-736130A84709}" destId="{48BACF74-27FF-B344-AA6B-0B028ACA267D}" srcOrd="1" destOrd="0" presId="urn:microsoft.com/office/officeart/2005/8/layout/lProcess2"/>
    <dgm:cxn modelId="{43C7C049-7865-C747-A00D-35B30A357C48}" type="presParOf" srcId="{D9594801-5107-4548-9301-736130A84709}" destId="{6229E034-6FA4-0E4B-AB19-CE3263F9536F}" srcOrd="2" destOrd="0" presId="urn:microsoft.com/office/officeart/2005/8/layout/lProcess2"/>
    <dgm:cxn modelId="{18B10C15-B833-D849-9156-7AFD2671B6AA}" type="presParOf" srcId="{6229E034-6FA4-0E4B-AB19-CE3263F9536F}" destId="{89D70822-CC36-1D4C-AEF7-46C8FE6D8C38}" srcOrd="0" destOrd="0" presId="urn:microsoft.com/office/officeart/2005/8/layout/lProcess2"/>
    <dgm:cxn modelId="{FF04F3AC-39D7-B546-A34A-E66E0C553F96}" type="presParOf" srcId="{89D70822-CC36-1D4C-AEF7-46C8FE6D8C38}" destId="{AD720E84-0092-D94B-AB6D-274EC3B7D00C}" srcOrd="0" destOrd="0" presId="urn:microsoft.com/office/officeart/2005/8/layout/lProcess2"/>
    <dgm:cxn modelId="{DDCF1C6D-79A0-4C9A-83D2-E251E8D3CB0D}" type="presParOf" srcId="{89D70822-CC36-1D4C-AEF7-46C8FE6D8C38}" destId="{3F8B7620-F9CD-4E2A-A228-AAB0D4AFBAC7}" srcOrd="1" destOrd="0" presId="urn:microsoft.com/office/officeart/2005/8/layout/lProcess2"/>
    <dgm:cxn modelId="{3B7BD57F-547A-41A7-BE30-67F6426D8AA2}" type="presParOf" srcId="{89D70822-CC36-1D4C-AEF7-46C8FE6D8C38}" destId="{F1BFB3C0-DA74-49B0-907A-18AE9FD003AA}" srcOrd="2" destOrd="0" presId="urn:microsoft.com/office/officeart/2005/8/layout/lProcess2"/>
    <dgm:cxn modelId="{FE086ECC-5A26-4C2E-984B-91656EDC8D40}" type="presParOf" srcId="{89D70822-CC36-1D4C-AEF7-46C8FE6D8C38}" destId="{6137EE4F-F9EA-4254-BE3A-ECF825B9B095}" srcOrd="3" destOrd="0" presId="urn:microsoft.com/office/officeart/2005/8/layout/lProcess2"/>
    <dgm:cxn modelId="{03753471-059D-43A5-9B60-C0A15C37923A}" type="presParOf" srcId="{89D70822-CC36-1D4C-AEF7-46C8FE6D8C38}" destId="{5FE662BD-33FB-478B-850F-08ADDD81376D}"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591992-3500-634F-8F2E-C3C8E7A04F8D}" type="doc">
      <dgm:prSet loTypeId="urn:microsoft.com/office/officeart/2005/8/layout/radial4" loCatId="" qsTypeId="urn:microsoft.com/office/officeart/2005/8/quickstyle/simple1" qsCatId="simple" csTypeId="urn:microsoft.com/office/officeart/2005/8/colors/colorful1" csCatId="colorful" phldr="1"/>
      <dgm:spPr/>
      <dgm:t>
        <a:bodyPr/>
        <a:lstStyle/>
        <a:p>
          <a:endParaRPr lang="en-US"/>
        </a:p>
      </dgm:t>
    </dgm:pt>
    <dgm:pt modelId="{C05F1D13-98F4-C54A-9DCF-085F8D7C487F}">
      <dgm:prSet phldrT="[Text]" custT="1"/>
      <dgm:spPr/>
      <dgm:t>
        <a:bodyPr/>
        <a:lstStyle/>
        <a:p>
          <a:r>
            <a:rPr lang="en-US" sz="1600" dirty="0"/>
            <a:t>Employee</a:t>
          </a:r>
          <a:endParaRPr lang="en-US" sz="1200" dirty="0"/>
        </a:p>
      </dgm:t>
    </dgm:pt>
    <dgm:pt modelId="{79BA0F7B-6F64-284C-AC50-6C404878FCF9}" type="parTrans" cxnId="{54A5BE99-03A7-D144-8E2B-395FB90BF6F0}">
      <dgm:prSet/>
      <dgm:spPr/>
      <dgm:t>
        <a:bodyPr/>
        <a:lstStyle/>
        <a:p>
          <a:endParaRPr lang="en-US" sz="1400"/>
        </a:p>
      </dgm:t>
    </dgm:pt>
    <dgm:pt modelId="{41EB0279-C4B1-D546-8529-FFA2205C9DE7}" type="sibTrans" cxnId="{54A5BE99-03A7-D144-8E2B-395FB90BF6F0}">
      <dgm:prSet/>
      <dgm:spPr/>
      <dgm:t>
        <a:bodyPr/>
        <a:lstStyle/>
        <a:p>
          <a:endParaRPr lang="en-US" sz="1400"/>
        </a:p>
      </dgm:t>
    </dgm:pt>
    <dgm:pt modelId="{7AC87E80-E1A5-9A41-A8CD-4811BCD81856}">
      <dgm:prSet phldrT="[Text]" custT="1"/>
      <dgm:spPr/>
      <dgm:t>
        <a:bodyPr/>
        <a:lstStyle/>
        <a:p>
          <a:r>
            <a:rPr lang="en-US" sz="1600" dirty="0"/>
            <a:t>Eno</a:t>
          </a:r>
        </a:p>
      </dgm:t>
    </dgm:pt>
    <dgm:pt modelId="{537B63C2-70E9-3342-8E54-FC6907B12F21}" type="parTrans" cxnId="{EE7A5727-42ED-724D-9CD2-CC04D1DC9321}">
      <dgm:prSet/>
      <dgm:spPr/>
      <dgm:t>
        <a:bodyPr/>
        <a:lstStyle/>
        <a:p>
          <a:endParaRPr lang="en-US" sz="1400"/>
        </a:p>
      </dgm:t>
    </dgm:pt>
    <dgm:pt modelId="{27515710-7D04-3A4E-84F5-DBD52CD202D7}" type="sibTrans" cxnId="{EE7A5727-42ED-724D-9CD2-CC04D1DC9321}">
      <dgm:prSet/>
      <dgm:spPr/>
      <dgm:t>
        <a:bodyPr/>
        <a:lstStyle/>
        <a:p>
          <a:endParaRPr lang="en-US" sz="1400"/>
        </a:p>
      </dgm:t>
    </dgm:pt>
    <dgm:pt modelId="{F8954678-CA90-C144-B369-395F2FE355CE}">
      <dgm:prSet phldrT="[Text]" custT="1"/>
      <dgm:spPr/>
      <dgm:t>
        <a:bodyPr/>
        <a:lstStyle/>
        <a:p>
          <a:r>
            <a:rPr lang="en-US" sz="1600" dirty="0"/>
            <a:t>Name</a:t>
          </a:r>
        </a:p>
      </dgm:t>
    </dgm:pt>
    <dgm:pt modelId="{210A5D72-583A-CB4A-8F22-739C0B23206E}" type="parTrans" cxnId="{C578FC10-BCD0-1F41-BAA2-4E735D080440}">
      <dgm:prSet/>
      <dgm:spPr/>
      <dgm:t>
        <a:bodyPr/>
        <a:lstStyle/>
        <a:p>
          <a:endParaRPr lang="en-US" sz="1400"/>
        </a:p>
      </dgm:t>
    </dgm:pt>
    <dgm:pt modelId="{A699BF2E-9A26-0D4A-9032-3766EEF97E3D}" type="sibTrans" cxnId="{C578FC10-BCD0-1F41-BAA2-4E735D080440}">
      <dgm:prSet/>
      <dgm:spPr/>
      <dgm:t>
        <a:bodyPr/>
        <a:lstStyle/>
        <a:p>
          <a:endParaRPr lang="en-US" sz="1400"/>
        </a:p>
      </dgm:t>
    </dgm:pt>
    <dgm:pt modelId="{515B0D50-1BC2-2B49-A7F8-C7BA35A4D6F4}">
      <dgm:prSet phldrT="[Text]" custT="1"/>
      <dgm:spPr/>
      <dgm:t>
        <a:bodyPr/>
        <a:lstStyle/>
        <a:p>
          <a:r>
            <a:rPr lang="en-US" sz="1600" dirty="0"/>
            <a:t>Address</a:t>
          </a:r>
        </a:p>
      </dgm:t>
    </dgm:pt>
    <dgm:pt modelId="{8131FCC1-F130-E445-8542-2AA05BC7CA63}" type="parTrans" cxnId="{165293DE-4484-F942-B91F-E1A349F56D5B}">
      <dgm:prSet/>
      <dgm:spPr/>
      <dgm:t>
        <a:bodyPr/>
        <a:lstStyle/>
        <a:p>
          <a:endParaRPr lang="en-US" sz="1400"/>
        </a:p>
      </dgm:t>
    </dgm:pt>
    <dgm:pt modelId="{AFA795FE-AD3E-AA41-89DB-AFC5102081FF}" type="sibTrans" cxnId="{165293DE-4484-F942-B91F-E1A349F56D5B}">
      <dgm:prSet/>
      <dgm:spPr/>
      <dgm:t>
        <a:bodyPr/>
        <a:lstStyle/>
        <a:p>
          <a:endParaRPr lang="en-US" sz="1400"/>
        </a:p>
      </dgm:t>
    </dgm:pt>
    <dgm:pt modelId="{1E97489D-3DE3-B245-A593-248AAACCF469}">
      <dgm:prSet phldrT="[Text]" custT="1"/>
      <dgm:spPr/>
      <dgm:t>
        <a:bodyPr/>
        <a:lstStyle/>
        <a:p>
          <a:r>
            <a:rPr lang="en-US" sz="1600" dirty="0"/>
            <a:t>Phone</a:t>
          </a:r>
        </a:p>
      </dgm:t>
    </dgm:pt>
    <dgm:pt modelId="{5DC7E661-0878-1342-A4F6-8FC9F595F681}" type="parTrans" cxnId="{72318721-D843-7B44-999D-3F700D2811EF}">
      <dgm:prSet/>
      <dgm:spPr/>
      <dgm:t>
        <a:bodyPr/>
        <a:lstStyle/>
        <a:p>
          <a:endParaRPr lang="en-US" sz="1400"/>
        </a:p>
      </dgm:t>
    </dgm:pt>
    <dgm:pt modelId="{E161F9CD-E6A3-2041-A0B4-13401135CBA5}" type="sibTrans" cxnId="{72318721-D843-7B44-999D-3F700D2811EF}">
      <dgm:prSet/>
      <dgm:spPr/>
      <dgm:t>
        <a:bodyPr/>
        <a:lstStyle/>
        <a:p>
          <a:endParaRPr lang="en-US" sz="1400"/>
        </a:p>
      </dgm:t>
    </dgm:pt>
    <dgm:pt modelId="{8D0DAD7D-4E37-6147-A8F2-751274990C4B}">
      <dgm:prSet phldrT="[Text]" custT="1"/>
      <dgm:spPr/>
      <dgm:t>
        <a:bodyPr/>
        <a:lstStyle/>
        <a:p>
          <a:r>
            <a:rPr lang="en-US" sz="1600"/>
            <a:t>…?</a:t>
          </a:r>
        </a:p>
      </dgm:t>
    </dgm:pt>
    <dgm:pt modelId="{6A0085AA-2277-8B47-8E0A-96258F710E3D}" type="parTrans" cxnId="{B5D1D7D8-C986-9C48-8BBA-59E33BFD00B1}">
      <dgm:prSet/>
      <dgm:spPr/>
      <dgm:t>
        <a:bodyPr/>
        <a:lstStyle/>
        <a:p>
          <a:endParaRPr lang="en-US" sz="1400"/>
        </a:p>
      </dgm:t>
    </dgm:pt>
    <dgm:pt modelId="{31A3E0F7-12D0-0E4C-9219-19643969AAB4}" type="sibTrans" cxnId="{B5D1D7D8-C986-9C48-8BBA-59E33BFD00B1}">
      <dgm:prSet/>
      <dgm:spPr/>
      <dgm:t>
        <a:bodyPr/>
        <a:lstStyle/>
        <a:p>
          <a:endParaRPr lang="en-US" sz="1400"/>
        </a:p>
      </dgm:t>
    </dgm:pt>
    <dgm:pt modelId="{2ED1092B-7D8E-514A-B077-660F708F984F}" type="pres">
      <dgm:prSet presAssocID="{9F591992-3500-634F-8F2E-C3C8E7A04F8D}" presName="cycle" presStyleCnt="0">
        <dgm:presLayoutVars>
          <dgm:chMax val="1"/>
          <dgm:dir/>
          <dgm:animLvl val="ctr"/>
          <dgm:resizeHandles val="exact"/>
        </dgm:presLayoutVars>
      </dgm:prSet>
      <dgm:spPr/>
    </dgm:pt>
    <dgm:pt modelId="{66B09DFE-ED36-1648-88D4-8C8E5A0A392C}" type="pres">
      <dgm:prSet presAssocID="{C05F1D13-98F4-C54A-9DCF-085F8D7C487F}" presName="centerShape" presStyleLbl="node0" presStyleIdx="0" presStyleCnt="1"/>
      <dgm:spPr/>
    </dgm:pt>
    <dgm:pt modelId="{52B38932-DCCA-EB49-8E6A-75E8D55DDDBB}" type="pres">
      <dgm:prSet presAssocID="{537B63C2-70E9-3342-8E54-FC6907B12F21}" presName="parTrans" presStyleLbl="bgSibTrans2D1" presStyleIdx="0" presStyleCnt="5"/>
      <dgm:spPr/>
    </dgm:pt>
    <dgm:pt modelId="{3F482684-EF56-A24F-ABF6-39FD05695D23}" type="pres">
      <dgm:prSet presAssocID="{7AC87E80-E1A5-9A41-A8CD-4811BCD81856}" presName="node" presStyleLbl="node1" presStyleIdx="0" presStyleCnt="5">
        <dgm:presLayoutVars>
          <dgm:bulletEnabled val="1"/>
        </dgm:presLayoutVars>
      </dgm:prSet>
      <dgm:spPr/>
    </dgm:pt>
    <dgm:pt modelId="{8AB8D746-D16D-4F4A-B2A8-A4A507C48D12}" type="pres">
      <dgm:prSet presAssocID="{210A5D72-583A-CB4A-8F22-739C0B23206E}" presName="parTrans" presStyleLbl="bgSibTrans2D1" presStyleIdx="1" presStyleCnt="5"/>
      <dgm:spPr/>
    </dgm:pt>
    <dgm:pt modelId="{37E60217-C5F9-7344-9E6A-E539EE3B91C9}" type="pres">
      <dgm:prSet presAssocID="{F8954678-CA90-C144-B369-395F2FE355CE}" presName="node" presStyleLbl="node1" presStyleIdx="1" presStyleCnt="5">
        <dgm:presLayoutVars>
          <dgm:bulletEnabled val="1"/>
        </dgm:presLayoutVars>
      </dgm:prSet>
      <dgm:spPr/>
    </dgm:pt>
    <dgm:pt modelId="{2EC8AF5D-0FDC-CD42-8B1A-D782D1D38039}" type="pres">
      <dgm:prSet presAssocID="{8131FCC1-F130-E445-8542-2AA05BC7CA63}" presName="parTrans" presStyleLbl="bgSibTrans2D1" presStyleIdx="2" presStyleCnt="5"/>
      <dgm:spPr/>
    </dgm:pt>
    <dgm:pt modelId="{E70A4B68-8310-1D4B-B21B-9E85433034CB}" type="pres">
      <dgm:prSet presAssocID="{515B0D50-1BC2-2B49-A7F8-C7BA35A4D6F4}" presName="node" presStyleLbl="node1" presStyleIdx="2" presStyleCnt="5">
        <dgm:presLayoutVars>
          <dgm:bulletEnabled val="1"/>
        </dgm:presLayoutVars>
      </dgm:prSet>
      <dgm:spPr/>
    </dgm:pt>
    <dgm:pt modelId="{ECAFB2BE-0946-FB49-B6C6-63A73037815B}" type="pres">
      <dgm:prSet presAssocID="{5DC7E661-0878-1342-A4F6-8FC9F595F681}" presName="parTrans" presStyleLbl="bgSibTrans2D1" presStyleIdx="3" presStyleCnt="5"/>
      <dgm:spPr/>
    </dgm:pt>
    <dgm:pt modelId="{95676D43-DCB1-234C-97E4-F604FFC785C3}" type="pres">
      <dgm:prSet presAssocID="{1E97489D-3DE3-B245-A593-248AAACCF469}" presName="node" presStyleLbl="node1" presStyleIdx="3" presStyleCnt="5">
        <dgm:presLayoutVars>
          <dgm:bulletEnabled val="1"/>
        </dgm:presLayoutVars>
      </dgm:prSet>
      <dgm:spPr/>
    </dgm:pt>
    <dgm:pt modelId="{50367D46-6CBE-174A-B2FE-536B1BFD7898}" type="pres">
      <dgm:prSet presAssocID="{6A0085AA-2277-8B47-8E0A-96258F710E3D}" presName="parTrans" presStyleLbl="bgSibTrans2D1" presStyleIdx="4" presStyleCnt="5"/>
      <dgm:spPr/>
    </dgm:pt>
    <dgm:pt modelId="{3682637B-C8E0-3741-A26C-9F3B7BCD72A4}" type="pres">
      <dgm:prSet presAssocID="{8D0DAD7D-4E37-6147-A8F2-751274990C4B}" presName="node" presStyleLbl="node1" presStyleIdx="4" presStyleCnt="5">
        <dgm:presLayoutVars>
          <dgm:bulletEnabled val="1"/>
        </dgm:presLayoutVars>
      </dgm:prSet>
      <dgm:spPr/>
    </dgm:pt>
  </dgm:ptLst>
  <dgm:cxnLst>
    <dgm:cxn modelId="{C578FC10-BCD0-1F41-BAA2-4E735D080440}" srcId="{C05F1D13-98F4-C54A-9DCF-085F8D7C487F}" destId="{F8954678-CA90-C144-B369-395F2FE355CE}" srcOrd="1" destOrd="0" parTransId="{210A5D72-583A-CB4A-8F22-739C0B23206E}" sibTransId="{A699BF2E-9A26-0D4A-9032-3766EEF97E3D}"/>
    <dgm:cxn modelId="{72318721-D843-7B44-999D-3F700D2811EF}" srcId="{C05F1D13-98F4-C54A-9DCF-085F8D7C487F}" destId="{1E97489D-3DE3-B245-A593-248AAACCF469}" srcOrd="3" destOrd="0" parTransId="{5DC7E661-0878-1342-A4F6-8FC9F595F681}" sibTransId="{E161F9CD-E6A3-2041-A0B4-13401135CBA5}"/>
    <dgm:cxn modelId="{10D28523-3965-754D-A27E-AEE5037E5E79}" type="presOf" srcId="{C05F1D13-98F4-C54A-9DCF-085F8D7C487F}" destId="{66B09DFE-ED36-1648-88D4-8C8E5A0A392C}" srcOrd="0" destOrd="0" presId="urn:microsoft.com/office/officeart/2005/8/layout/radial4"/>
    <dgm:cxn modelId="{EE7A5727-42ED-724D-9CD2-CC04D1DC9321}" srcId="{C05F1D13-98F4-C54A-9DCF-085F8D7C487F}" destId="{7AC87E80-E1A5-9A41-A8CD-4811BCD81856}" srcOrd="0" destOrd="0" parTransId="{537B63C2-70E9-3342-8E54-FC6907B12F21}" sibTransId="{27515710-7D04-3A4E-84F5-DBD52CD202D7}"/>
    <dgm:cxn modelId="{FEBD8B28-8AE1-1145-A4DD-B8031F718ED1}" type="presOf" srcId="{8D0DAD7D-4E37-6147-A8F2-751274990C4B}" destId="{3682637B-C8E0-3741-A26C-9F3B7BCD72A4}" srcOrd="0" destOrd="0" presId="urn:microsoft.com/office/officeart/2005/8/layout/radial4"/>
    <dgm:cxn modelId="{525B2429-B5D5-B944-8D5E-8F7F884E7A0C}" type="presOf" srcId="{5DC7E661-0878-1342-A4F6-8FC9F595F681}" destId="{ECAFB2BE-0946-FB49-B6C6-63A73037815B}" srcOrd="0" destOrd="0" presId="urn:microsoft.com/office/officeart/2005/8/layout/radial4"/>
    <dgm:cxn modelId="{6C60EE2D-7F0A-8541-84BD-293A492BF835}" type="presOf" srcId="{210A5D72-583A-CB4A-8F22-739C0B23206E}" destId="{8AB8D746-D16D-4F4A-B2A8-A4A507C48D12}" srcOrd="0" destOrd="0" presId="urn:microsoft.com/office/officeart/2005/8/layout/radial4"/>
    <dgm:cxn modelId="{38529E30-7CDF-B94D-B827-38D16BC7591E}" type="presOf" srcId="{F8954678-CA90-C144-B369-395F2FE355CE}" destId="{37E60217-C5F9-7344-9E6A-E539EE3B91C9}" srcOrd="0" destOrd="0" presId="urn:microsoft.com/office/officeart/2005/8/layout/radial4"/>
    <dgm:cxn modelId="{1F28EB88-C1B7-C340-8953-2C78DAAF4A05}" type="presOf" srcId="{9F591992-3500-634F-8F2E-C3C8E7A04F8D}" destId="{2ED1092B-7D8E-514A-B077-660F708F984F}" srcOrd="0" destOrd="0" presId="urn:microsoft.com/office/officeart/2005/8/layout/radial4"/>
    <dgm:cxn modelId="{FE9CB699-74AA-DC49-8841-DC8F0DA41581}" type="presOf" srcId="{515B0D50-1BC2-2B49-A7F8-C7BA35A4D6F4}" destId="{E70A4B68-8310-1D4B-B21B-9E85433034CB}" srcOrd="0" destOrd="0" presId="urn:microsoft.com/office/officeart/2005/8/layout/radial4"/>
    <dgm:cxn modelId="{54A5BE99-03A7-D144-8E2B-395FB90BF6F0}" srcId="{9F591992-3500-634F-8F2E-C3C8E7A04F8D}" destId="{C05F1D13-98F4-C54A-9DCF-085F8D7C487F}" srcOrd="0" destOrd="0" parTransId="{79BA0F7B-6F64-284C-AC50-6C404878FCF9}" sibTransId="{41EB0279-C4B1-D546-8529-FFA2205C9DE7}"/>
    <dgm:cxn modelId="{06C7399A-888B-9243-B4F8-564722BC8D9C}" type="presOf" srcId="{1E97489D-3DE3-B245-A593-248AAACCF469}" destId="{95676D43-DCB1-234C-97E4-F604FFC785C3}" srcOrd="0" destOrd="0" presId="urn:microsoft.com/office/officeart/2005/8/layout/radial4"/>
    <dgm:cxn modelId="{647FCBA1-B518-E649-BE68-E1346CEBAFC2}" type="presOf" srcId="{537B63C2-70E9-3342-8E54-FC6907B12F21}" destId="{52B38932-DCCA-EB49-8E6A-75E8D55DDDBB}" srcOrd="0" destOrd="0" presId="urn:microsoft.com/office/officeart/2005/8/layout/radial4"/>
    <dgm:cxn modelId="{E8890CC9-0C7E-A845-AADE-97314C7D5E6C}" type="presOf" srcId="{6A0085AA-2277-8B47-8E0A-96258F710E3D}" destId="{50367D46-6CBE-174A-B2FE-536B1BFD7898}" srcOrd="0" destOrd="0" presId="urn:microsoft.com/office/officeart/2005/8/layout/radial4"/>
    <dgm:cxn modelId="{B5D1D7D8-C986-9C48-8BBA-59E33BFD00B1}" srcId="{C05F1D13-98F4-C54A-9DCF-085F8D7C487F}" destId="{8D0DAD7D-4E37-6147-A8F2-751274990C4B}" srcOrd="4" destOrd="0" parTransId="{6A0085AA-2277-8B47-8E0A-96258F710E3D}" sibTransId="{31A3E0F7-12D0-0E4C-9219-19643969AAB4}"/>
    <dgm:cxn modelId="{165293DE-4484-F942-B91F-E1A349F56D5B}" srcId="{C05F1D13-98F4-C54A-9DCF-085F8D7C487F}" destId="{515B0D50-1BC2-2B49-A7F8-C7BA35A4D6F4}" srcOrd="2" destOrd="0" parTransId="{8131FCC1-F130-E445-8542-2AA05BC7CA63}" sibTransId="{AFA795FE-AD3E-AA41-89DB-AFC5102081FF}"/>
    <dgm:cxn modelId="{28545CE3-049D-8740-A61A-11E94F24782E}" type="presOf" srcId="{7AC87E80-E1A5-9A41-A8CD-4811BCD81856}" destId="{3F482684-EF56-A24F-ABF6-39FD05695D23}" srcOrd="0" destOrd="0" presId="urn:microsoft.com/office/officeart/2005/8/layout/radial4"/>
    <dgm:cxn modelId="{80E859F0-D96F-3A40-9593-7914DF6A14AC}" type="presOf" srcId="{8131FCC1-F130-E445-8542-2AA05BC7CA63}" destId="{2EC8AF5D-0FDC-CD42-8B1A-D782D1D38039}" srcOrd="0" destOrd="0" presId="urn:microsoft.com/office/officeart/2005/8/layout/radial4"/>
    <dgm:cxn modelId="{B365784C-80D2-A74E-8CA3-F4A5780332F0}" type="presParOf" srcId="{2ED1092B-7D8E-514A-B077-660F708F984F}" destId="{66B09DFE-ED36-1648-88D4-8C8E5A0A392C}" srcOrd="0" destOrd="0" presId="urn:microsoft.com/office/officeart/2005/8/layout/radial4"/>
    <dgm:cxn modelId="{09AC194E-F99D-FB44-9F75-656B780213A0}" type="presParOf" srcId="{2ED1092B-7D8E-514A-B077-660F708F984F}" destId="{52B38932-DCCA-EB49-8E6A-75E8D55DDDBB}" srcOrd="1" destOrd="0" presId="urn:microsoft.com/office/officeart/2005/8/layout/radial4"/>
    <dgm:cxn modelId="{34A23008-0A5F-D643-A55B-23C39642D298}" type="presParOf" srcId="{2ED1092B-7D8E-514A-B077-660F708F984F}" destId="{3F482684-EF56-A24F-ABF6-39FD05695D23}" srcOrd="2" destOrd="0" presId="urn:microsoft.com/office/officeart/2005/8/layout/radial4"/>
    <dgm:cxn modelId="{3BF2F8D8-08E1-A340-A1D1-7212285EBC69}" type="presParOf" srcId="{2ED1092B-7D8E-514A-B077-660F708F984F}" destId="{8AB8D746-D16D-4F4A-B2A8-A4A507C48D12}" srcOrd="3" destOrd="0" presId="urn:microsoft.com/office/officeart/2005/8/layout/radial4"/>
    <dgm:cxn modelId="{B95A03F2-26E9-2C44-A69D-8E51343F622D}" type="presParOf" srcId="{2ED1092B-7D8E-514A-B077-660F708F984F}" destId="{37E60217-C5F9-7344-9E6A-E539EE3B91C9}" srcOrd="4" destOrd="0" presId="urn:microsoft.com/office/officeart/2005/8/layout/radial4"/>
    <dgm:cxn modelId="{1B104CC9-F779-2742-88FA-8953E5A54F1B}" type="presParOf" srcId="{2ED1092B-7D8E-514A-B077-660F708F984F}" destId="{2EC8AF5D-0FDC-CD42-8B1A-D782D1D38039}" srcOrd="5" destOrd="0" presId="urn:microsoft.com/office/officeart/2005/8/layout/radial4"/>
    <dgm:cxn modelId="{A8DC0365-D224-0546-970A-E0B3D807916C}" type="presParOf" srcId="{2ED1092B-7D8E-514A-B077-660F708F984F}" destId="{E70A4B68-8310-1D4B-B21B-9E85433034CB}" srcOrd="6" destOrd="0" presId="urn:microsoft.com/office/officeart/2005/8/layout/radial4"/>
    <dgm:cxn modelId="{DA3E5E05-F218-E44E-A3A5-D29A21F1BB30}" type="presParOf" srcId="{2ED1092B-7D8E-514A-B077-660F708F984F}" destId="{ECAFB2BE-0946-FB49-B6C6-63A73037815B}" srcOrd="7" destOrd="0" presId="urn:microsoft.com/office/officeart/2005/8/layout/radial4"/>
    <dgm:cxn modelId="{7FADE357-A92C-1843-BB07-61AE8EB7ECCD}" type="presParOf" srcId="{2ED1092B-7D8E-514A-B077-660F708F984F}" destId="{95676D43-DCB1-234C-97E4-F604FFC785C3}" srcOrd="8" destOrd="0" presId="urn:microsoft.com/office/officeart/2005/8/layout/radial4"/>
    <dgm:cxn modelId="{452B98BF-A304-C944-B3D9-9AF2DE093AD8}" type="presParOf" srcId="{2ED1092B-7D8E-514A-B077-660F708F984F}" destId="{50367D46-6CBE-174A-B2FE-536B1BFD7898}" srcOrd="9" destOrd="0" presId="urn:microsoft.com/office/officeart/2005/8/layout/radial4"/>
    <dgm:cxn modelId="{835DCC86-641E-6D40-8B05-4C11BAE03D53}" type="presParOf" srcId="{2ED1092B-7D8E-514A-B077-660F708F984F}" destId="{3682637B-C8E0-3741-A26C-9F3B7BCD72A4}"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DE44F2-891A-8847-BDF8-C7C5E0BFBE02}" type="doc">
      <dgm:prSet loTypeId="urn:microsoft.com/office/officeart/2005/8/layout/chevron1" loCatId="" qsTypeId="urn:microsoft.com/office/officeart/2005/8/quickstyle/simple1" qsCatId="simple" csTypeId="urn:microsoft.com/office/officeart/2005/8/colors/colorful5" csCatId="colorful" phldr="1"/>
      <dgm:spPr/>
    </dgm:pt>
    <dgm:pt modelId="{1B25BD06-961F-9947-9465-87B1BFD207FB}">
      <dgm:prSet phldrT="[Text]" custT="1"/>
      <dgm:spPr/>
      <dgm:t>
        <a:bodyPr/>
        <a:lstStyle/>
        <a:p>
          <a:r>
            <a:rPr lang="en-US" sz="1800" dirty="0"/>
            <a:t>Each entity has a unique key</a:t>
          </a:r>
          <a:endParaRPr lang="en-US" sz="1800" i="0" u="none" dirty="0"/>
        </a:p>
      </dgm:t>
    </dgm:pt>
    <dgm:pt modelId="{53170705-4F4C-C24D-BFB4-315E076059D7}" type="parTrans" cxnId="{F8DC3475-A074-0F48-A249-CE0093553FF9}">
      <dgm:prSet/>
      <dgm:spPr/>
      <dgm:t>
        <a:bodyPr/>
        <a:lstStyle/>
        <a:p>
          <a:endParaRPr lang="en-US" sz="1600"/>
        </a:p>
      </dgm:t>
    </dgm:pt>
    <dgm:pt modelId="{9D29B03A-EA97-6E4A-A02F-988283E8C408}" type="sibTrans" cxnId="{F8DC3475-A074-0F48-A249-CE0093553FF9}">
      <dgm:prSet/>
      <dgm:spPr/>
      <dgm:t>
        <a:bodyPr/>
        <a:lstStyle/>
        <a:p>
          <a:endParaRPr lang="en-US" sz="1600"/>
        </a:p>
      </dgm:t>
    </dgm:pt>
    <dgm:pt modelId="{A19983BB-907C-4A73-B78F-0F9860322D6D}">
      <dgm:prSet phldrT="[Text]" custT="1"/>
      <dgm:spPr/>
      <dgm:t>
        <a:bodyPr/>
        <a:lstStyle/>
        <a:p>
          <a:r>
            <a:rPr lang="en-US" sz="1800" dirty="0"/>
            <a:t>Each attribute has a domain</a:t>
          </a:r>
          <a:endParaRPr lang="en-US" sz="1800" i="0" u="none" dirty="0"/>
        </a:p>
      </dgm:t>
    </dgm:pt>
    <dgm:pt modelId="{16258683-D56B-4381-B433-6CA938E3958F}" type="parTrans" cxnId="{B7D625F0-E910-4EAB-993B-3B6920D158FC}">
      <dgm:prSet/>
      <dgm:spPr/>
      <dgm:t>
        <a:bodyPr/>
        <a:lstStyle/>
        <a:p>
          <a:endParaRPr lang="en-ID"/>
        </a:p>
      </dgm:t>
    </dgm:pt>
    <dgm:pt modelId="{1986FD0A-AE42-4E27-BE5E-4D1B408B3169}" type="sibTrans" cxnId="{B7D625F0-E910-4EAB-993B-3B6920D158FC}">
      <dgm:prSet/>
      <dgm:spPr/>
      <dgm:t>
        <a:bodyPr/>
        <a:lstStyle/>
        <a:p>
          <a:endParaRPr lang="en-ID"/>
        </a:p>
      </dgm:t>
    </dgm:pt>
    <dgm:pt modelId="{104C640C-57A1-42F4-8A93-8C0E72B5EE6E}">
      <dgm:prSet phldrT="[Text]" custT="1"/>
      <dgm:spPr/>
      <dgm:t>
        <a:bodyPr/>
        <a:lstStyle/>
        <a:p>
          <a:r>
            <a:rPr lang="en-US" sz="1800"/>
            <a:t>Each attribute defines the characteristics of each entity</a:t>
          </a:r>
          <a:endParaRPr lang="en-US" sz="1800" i="0" u="none" dirty="0"/>
        </a:p>
      </dgm:t>
    </dgm:pt>
    <dgm:pt modelId="{50D4E5B4-0948-41FB-80F5-08DA0E7E6484}" type="parTrans" cxnId="{B232C43B-AC71-4F9B-A804-0AC6C3131FF0}">
      <dgm:prSet/>
      <dgm:spPr/>
      <dgm:t>
        <a:bodyPr/>
        <a:lstStyle/>
        <a:p>
          <a:endParaRPr lang="en-ID"/>
        </a:p>
      </dgm:t>
    </dgm:pt>
    <dgm:pt modelId="{EDD89F18-815D-4CD5-B5BA-F6900ECEFBDF}" type="sibTrans" cxnId="{B232C43B-AC71-4F9B-A804-0AC6C3131FF0}">
      <dgm:prSet/>
      <dgm:spPr/>
      <dgm:t>
        <a:bodyPr/>
        <a:lstStyle/>
        <a:p>
          <a:endParaRPr lang="en-ID"/>
        </a:p>
      </dgm:t>
    </dgm:pt>
    <dgm:pt modelId="{884353C7-8B0E-744D-A0C1-B44039BCA0F9}" type="pres">
      <dgm:prSet presAssocID="{80DE44F2-891A-8847-BDF8-C7C5E0BFBE02}" presName="Name0" presStyleCnt="0">
        <dgm:presLayoutVars>
          <dgm:dir/>
          <dgm:animLvl val="lvl"/>
          <dgm:resizeHandles val="exact"/>
        </dgm:presLayoutVars>
      </dgm:prSet>
      <dgm:spPr/>
    </dgm:pt>
    <dgm:pt modelId="{4717FEBC-B9C3-4541-BC8C-E99D91AD7F5E}" type="pres">
      <dgm:prSet presAssocID="{1B25BD06-961F-9947-9465-87B1BFD207FB}" presName="parTxOnly" presStyleLbl="node1" presStyleIdx="0" presStyleCnt="3">
        <dgm:presLayoutVars>
          <dgm:chMax val="0"/>
          <dgm:chPref val="0"/>
          <dgm:bulletEnabled val="1"/>
        </dgm:presLayoutVars>
      </dgm:prSet>
      <dgm:spPr/>
    </dgm:pt>
    <dgm:pt modelId="{3923FECB-E022-4288-B08C-74B2C90C9770}" type="pres">
      <dgm:prSet presAssocID="{9D29B03A-EA97-6E4A-A02F-988283E8C408}" presName="parTxOnlySpace" presStyleCnt="0"/>
      <dgm:spPr/>
    </dgm:pt>
    <dgm:pt modelId="{9FE43AA3-9FB6-4054-BD06-856F5A7801CF}" type="pres">
      <dgm:prSet presAssocID="{A19983BB-907C-4A73-B78F-0F9860322D6D}" presName="parTxOnly" presStyleLbl="node1" presStyleIdx="1" presStyleCnt="3">
        <dgm:presLayoutVars>
          <dgm:chMax val="0"/>
          <dgm:chPref val="0"/>
          <dgm:bulletEnabled val="1"/>
        </dgm:presLayoutVars>
      </dgm:prSet>
      <dgm:spPr/>
    </dgm:pt>
    <dgm:pt modelId="{FF38F584-DD85-4D47-95E9-B1260D273EBF}" type="pres">
      <dgm:prSet presAssocID="{1986FD0A-AE42-4E27-BE5E-4D1B408B3169}" presName="parTxOnlySpace" presStyleCnt="0"/>
      <dgm:spPr/>
    </dgm:pt>
    <dgm:pt modelId="{8839E9C8-F735-4D52-AAB1-A04EEC932F9B}" type="pres">
      <dgm:prSet presAssocID="{104C640C-57A1-42F4-8A93-8C0E72B5EE6E}" presName="parTxOnly" presStyleLbl="node1" presStyleIdx="2" presStyleCnt="3">
        <dgm:presLayoutVars>
          <dgm:chMax val="0"/>
          <dgm:chPref val="0"/>
          <dgm:bulletEnabled val="1"/>
        </dgm:presLayoutVars>
      </dgm:prSet>
      <dgm:spPr/>
    </dgm:pt>
  </dgm:ptLst>
  <dgm:cxnLst>
    <dgm:cxn modelId="{B232C43B-AC71-4F9B-A804-0AC6C3131FF0}" srcId="{80DE44F2-891A-8847-BDF8-C7C5E0BFBE02}" destId="{104C640C-57A1-42F4-8A93-8C0E72B5EE6E}" srcOrd="2" destOrd="0" parTransId="{50D4E5B4-0948-41FB-80F5-08DA0E7E6484}" sibTransId="{EDD89F18-815D-4CD5-B5BA-F6900ECEFBDF}"/>
    <dgm:cxn modelId="{F8DC3475-A074-0F48-A249-CE0093553FF9}" srcId="{80DE44F2-891A-8847-BDF8-C7C5E0BFBE02}" destId="{1B25BD06-961F-9947-9465-87B1BFD207FB}" srcOrd="0" destOrd="0" parTransId="{53170705-4F4C-C24D-BFB4-315E076059D7}" sibTransId="{9D29B03A-EA97-6E4A-A02F-988283E8C408}"/>
    <dgm:cxn modelId="{9C34067C-D2FF-48A0-87B3-D0434FDA202D}" type="presOf" srcId="{A19983BB-907C-4A73-B78F-0F9860322D6D}" destId="{9FE43AA3-9FB6-4054-BD06-856F5A7801CF}" srcOrd="0" destOrd="0" presId="urn:microsoft.com/office/officeart/2005/8/layout/chevron1"/>
    <dgm:cxn modelId="{FCC78385-53FB-47D0-9002-134014A55D2D}" type="presOf" srcId="{104C640C-57A1-42F4-8A93-8C0E72B5EE6E}" destId="{8839E9C8-F735-4D52-AAB1-A04EEC932F9B}" srcOrd="0" destOrd="0" presId="urn:microsoft.com/office/officeart/2005/8/layout/chevron1"/>
    <dgm:cxn modelId="{4C87AF8D-C4FF-3D4E-A637-12FFA200CE1F}" type="presOf" srcId="{80DE44F2-891A-8847-BDF8-C7C5E0BFBE02}" destId="{884353C7-8B0E-744D-A0C1-B44039BCA0F9}" srcOrd="0" destOrd="0" presId="urn:microsoft.com/office/officeart/2005/8/layout/chevron1"/>
    <dgm:cxn modelId="{CF0385ED-AE0C-C941-8A07-1E92B41A2B1B}" type="presOf" srcId="{1B25BD06-961F-9947-9465-87B1BFD207FB}" destId="{4717FEBC-B9C3-4541-BC8C-E99D91AD7F5E}" srcOrd="0" destOrd="0" presId="urn:microsoft.com/office/officeart/2005/8/layout/chevron1"/>
    <dgm:cxn modelId="{B7D625F0-E910-4EAB-993B-3B6920D158FC}" srcId="{80DE44F2-891A-8847-BDF8-C7C5E0BFBE02}" destId="{A19983BB-907C-4A73-B78F-0F9860322D6D}" srcOrd="1" destOrd="0" parTransId="{16258683-D56B-4381-B433-6CA938E3958F}" sibTransId="{1986FD0A-AE42-4E27-BE5E-4D1B408B3169}"/>
    <dgm:cxn modelId="{17EEFB97-56E3-B440-941F-3663096E84FC}" type="presParOf" srcId="{884353C7-8B0E-744D-A0C1-B44039BCA0F9}" destId="{4717FEBC-B9C3-4541-BC8C-E99D91AD7F5E}" srcOrd="0" destOrd="0" presId="urn:microsoft.com/office/officeart/2005/8/layout/chevron1"/>
    <dgm:cxn modelId="{5D8208BD-A8DE-4CEE-B764-11375B1DD7DA}" type="presParOf" srcId="{884353C7-8B0E-744D-A0C1-B44039BCA0F9}" destId="{3923FECB-E022-4288-B08C-74B2C90C9770}" srcOrd="1" destOrd="0" presId="urn:microsoft.com/office/officeart/2005/8/layout/chevron1"/>
    <dgm:cxn modelId="{D7BD0DD3-F4D6-4AD6-9FD8-15B090DF1DCB}" type="presParOf" srcId="{884353C7-8B0E-744D-A0C1-B44039BCA0F9}" destId="{9FE43AA3-9FB6-4054-BD06-856F5A7801CF}" srcOrd="2" destOrd="0" presId="urn:microsoft.com/office/officeart/2005/8/layout/chevron1"/>
    <dgm:cxn modelId="{5E19AE71-F2C2-4406-9DCA-4F172BD81704}" type="presParOf" srcId="{884353C7-8B0E-744D-A0C1-B44039BCA0F9}" destId="{FF38F584-DD85-4D47-95E9-B1260D273EBF}" srcOrd="3" destOrd="0" presId="urn:microsoft.com/office/officeart/2005/8/layout/chevron1"/>
    <dgm:cxn modelId="{C08FD0CF-6CCF-4666-98C2-AB8CF8B17C17}" type="presParOf" srcId="{884353C7-8B0E-744D-A0C1-B44039BCA0F9}" destId="{8839E9C8-F735-4D52-AAB1-A04EEC932F9B}"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11AB70-297F-314C-AC42-F8626348D2D2}" type="doc">
      <dgm:prSet loTypeId="urn:microsoft.com/office/officeart/2005/8/layout/hList1" loCatId="" qsTypeId="urn:microsoft.com/office/officeart/2005/8/quickstyle/simple1" qsCatId="simple" csTypeId="urn:microsoft.com/office/officeart/2005/8/colors/colorful2" csCatId="colorful" phldr="1"/>
      <dgm:spPr/>
      <dgm:t>
        <a:bodyPr/>
        <a:lstStyle/>
        <a:p>
          <a:endParaRPr lang="en-US"/>
        </a:p>
      </dgm:t>
    </dgm:pt>
    <dgm:pt modelId="{36A167DC-5FE7-6B47-8CFD-246F0D50DBB6}">
      <dgm:prSet phldrT="[Text]" custT="1"/>
      <dgm:spPr/>
      <dgm:t>
        <a:bodyPr/>
        <a:lstStyle/>
        <a:p>
          <a:r>
            <a:rPr lang="en-US" sz="1600" dirty="0"/>
            <a:t>Lecturer</a:t>
          </a:r>
        </a:p>
      </dgm:t>
    </dgm:pt>
    <dgm:pt modelId="{24FF559B-093C-CB48-A6E8-F4DD269D494E}" type="parTrans" cxnId="{9C45AD2E-2553-9140-B0D8-965DFE573541}">
      <dgm:prSet/>
      <dgm:spPr/>
      <dgm:t>
        <a:bodyPr/>
        <a:lstStyle/>
        <a:p>
          <a:endParaRPr lang="en-US" sz="1400"/>
        </a:p>
      </dgm:t>
    </dgm:pt>
    <dgm:pt modelId="{B1D6F1D5-B7C4-6C41-ACCB-2052E8FDECFF}" type="sibTrans" cxnId="{9C45AD2E-2553-9140-B0D8-965DFE573541}">
      <dgm:prSet/>
      <dgm:spPr/>
      <dgm:t>
        <a:bodyPr/>
        <a:lstStyle/>
        <a:p>
          <a:endParaRPr lang="en-US" sz="1400"/>
        </a:p>
      </dgm:t>
    </dgm:pt>
    <dgm:pt modelId="{B37EA6D3-0B1B-0948-9694-194B139145ED}">
      <dgm:prSet phldrT="[Text]" custT="1"/>
      <dgm:spPr/>
      <dgm:t>
        <a:bodyPr/>
        <a:lstStyle/>
        <a:p>
          <a:r>
            <a:rPr lang="en-US" sz="1600"/>
            <a:t>NIP</a:t>
          </a:r>
        </a:p>
      </dgm:t>
    </dgm:pt>
    <dgm:pt modelId="{210A175A-71B3-0D46-852F-BB4618EC5218}" type="parTrans" cxnId="{AC76A809-990F-0440-AC2A-B5965F4C09D5}">
      <dgm:prSet/>
      <dgm:spPr/>
      <dgm:t>
        <a:bodyPr/>
        <a:lstStyle/>
        <a:p>
          <a:endParaRPr lang="en-US" sz="1400"/>
        </a:p>
      </dgm:t>
    </dgm:pt>
    <dgm:pt modelId="{CEFF4429-3295-444D-9590-9D26A1D52CAE}" type="sibTrans" cxnId="{AC76A809-990F-0440-AC2A-B5965F4C09D5}">
      <dgm:prSet/>
      <dgm:spPr/>
      <dgm:t>
        <a:bodyPr/>
        <a:lstStyle/>
        <a:p>
          <a:endParaRPr lang="en-US" sz="1400"/>
        </a:p>
      </dgm:t>
    </dgm:pt>
    <dgm:pt modelId="{487842D8-FAA2-0F49-805D-6229B2086648}">
      <dgm:prSet phldrT="[Text]" custT="1"/>
      <dgm:spPr/>
      <dgm:t>
        <a:bodyPr/>
        <a:lstStyle/>
        <a:p>
          <a:r>
            <a:rPr lang="en-US" sz="1600" dirty="0"/>
            <a:t>Name</a:t>
          </a:r>
        </a:p>
      </dgm:t>
    </dgm:pt>
    <dgm:pt modelId="{29DFCF2B-4E0C-A840-81CA-A1B75BF5D45A}" type="parTrans" cxnId="{48FA502D-4B56-314F-90F1-4D152EC1C474}">
      <dgm:prSet/>
      <dgm:spPr/>
      <dgm:t>
        <a:bodyPr/>
        <a:lstStyle/>
        <a:p>
          <a:endParaRPr lang="en-US" sz="1400"/>
        </a:p>
      </dgm:t>
    </dgm:pt>
    <dgm:pt modelId="{C344967A-0591-254B-8134-C7219789AC49}" type="sibTrans" cxnId="{48FA502D-4B56-314F-90F1-4D152EC1C474}">
      <dgm:prSet/>
      <dgm:spPr/>
      <dgm:t>
        <a:bodyPr/>
        <a:lstStyle/>
        <a:p>
          <a:endParaRPr lang="en-US" sz="1400"/>
        </a:p>
      </dgm:t>
    </dgm:pt>
    <dgm:pt modelId="{37FD3987-39F8-504C-B05F-B355045B9179}">
      <dgm:prSet phldrT="[Text]" custT="1"/>
      <dgm:spPr/>
      <dgm:t>
        <a:bodyPr/>
        <a:lstStyle/>
        <a:p>
          <a:r>
            <a:rPr lang="en-US" sz="1600" dirty="0"/>
            <a:t>Student</a:t>
          </a:r>
        </a:p>
      </dgm:t>
    </dgm:pt>
    <dgm:pt modelId="{DD67BF34-D379-E64E-8356-173760DC9D95}" type="parTrans" cxnId="{64375135-F865-4247-978E-8FC791CD9B19}">
      <dgm:prSet/>
      <dgm:spPr/>
      <dgm:t>
        <a:bodyPr/>
        <a:lstStyle/>
        <a:p>
          <a:endParaRPr lang="en-US" sz="1400"/>
        </a:p>
      </dgm:t>
    </dgm:pt>
    <dgm:pt modelId="{901537F1-22A7-544A-8A7F-B741D057DEC6}" type="sibTrans" cxnId="{64375135-F865-4247-978E-8FC791CD9B19}">
      <dgm:prSet/>
      <dgm:spPr/>
      <dgm:t>
        <a:bodyPr/>
        <a:lstStyle/>
        <a:p>
          <a:endParaRPr lang="en-US" sz="1400"/>
        </a:p>
      </dgm:t>
    </dgm:pt>
    <dgm:pt modelId="{6B7D27B9-6B7E-2441-8A7F-16357589C695}">
      <dgm:prSet phldrT="[Text]" custT="1"/>
      <dgm:spPr/>
      <dgm:t>
        <a:bodyPr/>
        <a:lstStyle/>
        <a:p>
          <a:r>
            <a:rPr lang="en-US" sz="1600"/>
            <a:t>NRP</a:t>
          </a:r>
        </a:p>
      </dgm:t>
    </dgm:pt>
    <dgm:pt modelId="{8A0EBC34-602B-EB4D-ACF6-CECBD52D1DBB}" type="parTrans" cxnId="{722CE142-D5F9-3D4C-9909-04AD9DCFC5E5}">
      <dgm:prSet/>
      <dgm:spPr/>
      <dgm:t>
        <a:bodyPr/>
        <a:lstStyle/>
        <a:p>
          <a:endParaRPr lang="en-US" sz="1400"/>
        </a:p>
      </dgm:t>
    </dgm:pt>
    <dgm:pt modelId="{7A8A3485-70BF-A445-8977-F48BDBAE1463}" type="sibTrans" cxnId="{722CE142-D5F9-3D4C-9909-04AD9DCFC5E5}">
      <dgm:prSet/>
      <dgm:spPr/>
      <dgm:t>
        <a:bodyPr/>
        <a:lstStyle/>
        <a:p>
          <a:endParaRPr lang="en-US" sz="1400"/>
        </a:p>
      </dgm:t>
    </dgm:pt>
    <dgm:pt modelId="{A802F92A-8845-2748-8613-6E1C94215BC9}">
      <dgm:prSet phldrT="[Text]" custT="1"/>
      <dgm:spPr/>
      <dgm:t>
        <a:bodyPr/>
        <a:lstStyle/>
        <a:p>
          <a:r>
            <a:rPr lang="en-US" sz="1600" dirty="0"/>
            <a:t>Name</a:t>
          </a:r>
        </a:p>
      </dgm:t>
    </dgm:pt>
    <dgm:pt modelId="{2A26789D-BC9D-E142-96DA-344F3BB147D7}" type="parTrans" cxnId="{9EF55197-68F4-1C43-8634-24117F7BA342}">
      <dgm:prSet/>
      <dgm:spPr/>
      <dgm:t>
        <a:bodyPr/>
        <a:lstStyle/>
        <a:p>
          <a:endParaRPr lang="en-US" sz="1400"/>
        </a:p>
      </dgm:t>
    </dgm:pt>
    <dgm:pt modelId="{57984C72-70EA-2042-848B-09FCFBDB1969}" type="sibTrans" cxnId="{9EF55197-68F4-1C43-8634-24117F7BA342}">
      <dgm:prSet/>
      <dgm:spPr/>
      <dgm:t>
        <a:bodyPr/>
        <a:lstStyle/>
        <a:p>
          <a:endParaRPr lang="en-US" sz="1400"/>
        </a:p>
      </dgm:t>
    </dgm:pt>
    <dgm:pt modelId="{1CDB126B-FE3A-7F4D-9C51-E546AF2F5AF2}">
      <dgm:prSet phldrT="[Text]" custT="1"/>
      <dgm:spPr/>
      <dgm:t>
        <a:bodyPr/>
        <a:lstStyle/>
        <a:p>
          <a:r>
            <a:rPr lang="en-US" sz="1600" dirty="0"/>
            <a:t>Department</a:t>
          </a:r>
        </a:p>
      </dgm:t>
    </dgm:pt>
    <dgm:pt modelId="{B7665AD1-9E8C-C940-AED8-B79EE5F3FE10}" type="parTrans" cxnId="{3BE07352-1472-F948-8EF8-9D5B9DE42CA9}">
      <dgm:prSet/>
      <dgm:spPr/>
      <dgm:t>
        <a:bodyPr/>
        <a:lstStyle/>
        <a:p>
          <a:endParaRPr lang="en-US" sz="1400"/>
        </a:p>
      </dgm:t>
    </dgm:pt>
    <dgm:pt modelId="{75D75BCB-E205-4A4A-9033-1A2FB5DC52AA}" type="sibTrans" cxnId="{3BE07352-1472-F948-8EF8-9D5B9DE42CA9}">
      <dgm:prSet/>
      <dgm:spPr/>
      <dgm:t>
        <a:bodyPr/>
        <a:lstStyle/>
        <a:p>
          <a:endParaRPr lang="en-US" sz="1400"/>
        </a:p>
      </dgm:t>
    </dgm:pt>
    <dgm:pt modelId="{DFA0D3AC-FF77-C849-A646-6BEC9929A93D}">
      <dgm:prSet phldrT="[Text]" custT="1"/>
      <dgm:spPr/>
      <dgm:t>
        <a:bodyPr/>
        <a:lstStyle/>
        <a:p>
          <a:r>
            <a:rPr lang="en-US" sz="1600"/>
            <a:t>Id</a:t>
          </a:r>
        </a:p>
      </dgm:t>
    </dgm:pt>
    <dgm:pt modelId="{E5E721FF-86DC-114E-8190-900F673B1D94}" type="parTrans" cxnId="{4CE6FDC4-62A2-8C42-9148-8C5B8883B681}">
      <dgm:prSet/>
      <dgm:spPr/>
      <dgm:t>
        <a:bodyPr/>
        <a:lstStyle/>
        <a:p>
          <a:endParaRPr lang="en-US" sz="1400"/>
        </a:p>
      </dgm:t>
    </dgm:pt>
    <dgm:pt modelId="{F3722EA9-1BB3-CB4C-97C0-2EB4740ECF60}" type="sibTrans" cxnId="{4CE6FDC4-62A2-8C42-9148-8C5B8883B681}">
      <dgm:prSet/>
      <dgm:spPr/>
      <dgm:t>
        <a:bodyPr/>
        <a:lstStyle/>
        <a:p>
          <a:endParaRPr lang="en-US" sz="1400"/>
        </a:p>
      </dgm:t>
    </dgm:pt>
    <dgm:pt modelId="{34A71D7F-62E3-4147-A51E-AA68A74AE676}">
      <dgm:prSet phldrT="[Text]" custT="1"/>
      <dgm:spPr/>
      <dgm:t>
        <a:bodyPr/>
        <a:lstStyle/>
        <a:p>
          <a:r>
            <a:rPr lang="en-US" sz="1600" dirty="0"/>
            <a:t>Address</a:t>
          </a:r>
        </a:p>
      </dgm:t>
    </dgm:pt>
    <dgm:pt modelId="{17C34779-1879-BF45-825B-D790CFFE9A84}" type="parTrans" cxnId="{21E3BB2F-9C67-A642-9738-22AB040F0FFE}">
      <dgm:prSet/>
      <dgm:spPr/>
      <dgm:t>
        <a:bodyPr/>
        <a:lstStyle/>
        <a:p>
          <a:endParaRPr lang="en-US" sz="1400"/>
        </a:p>
      </dgm:t>
    </dgm:pt>
    <dgm:pt modelId="{9802D73A-2720-FF40-AC96-DFEC4CE8A954}" type="sibTrans" cxnId="{21E3BB2F-9C67-A642-9738-22AB040F0FFE}">
      <dgm:prSet/>
      <dgm:spPr/>
      <dgm:t>
        <a:bodyPr/>
        <a:lstStyle/>
        <a:p>
          <a:endParaRPr lang="en-US" sz="1400"/>
        </a:p>
      </dgm:t>
    </dgm:pt>
    <dgm:pt modelId="{0EB3D17E-0CD4-F64D-A49F-3BE5CCE7693B}">
      <dgm:prSet phldrT="[Text]" custT="1"/>
      <dgm:spPr/>
      <dgm:t>
        <a:bodyPr/>
        <a:lstStyle/>
        <a:p>
          <a:r>
            <a:rPr lang="en-US" sz="1600" dirty="0"/>
            <a:t>Address</a:t>
          </a:r>
        </a:p>
      </dgm:t>
    </dgm:pt>
    <dgm:pt modelId="{9CB87BF1-7291-CF49-ABBD-5B11E716E798}" type="parTrans" cxnId="{4EE7B486-5C43-814E-841B-73A4D12B2C79}">
      <dgm:prSet/>
      <dgm:spPr/>
      <dgm:t>
        <a:bodyPr/>
        <a:lstStyle/>
        <a:p>
          <a:endParaRPr lang="en-US" sz="1400"/>
        </a:p>
      </dgm:t>
    </dgm:pt>
    <dgm:pt modelId="{8A857955-1B3C-5C4E-A59F-51B3780D95BB}" type="sibTrans" cxnId="{4EE7B486-5C43-814E-841B-73A4D12B2C79}">
      <dgm:prSet/>
      <dgm:spPr/>
      <dgm:t>
        <a:bodyPr/>
        <a:lstStyle/>
        <a:p>
          <a:endParaRPr lang="en-US" sz="1400"/>
        </a:p>
      </dgm:t>
    </dgm:pt>
    <dgm:pt modelId="{3D8B118A-A665-0D45-A4A3-2EDE117DBD7F}">
      <dgm:prSet phldrT="[Text]" custT="1"/>
      <dgm:spPr/>
      <dgm:t>
        <a:bodyPr/>
        <a:lstStyle/>
        <a:p>
          <a:r>
            <a:rPr lang="en-US" sz="1600" dirty="0"/>
            <a:t>Phone</a:t>
          </a:r>
        </a:p>
      </dgm:t>
    </dgm:pt>
    <dgm:pt modelId="{58EC7451-F2DB-7E4A-A434-3137F8C9A766}" type="parTrans" cxnId="{D5AFD3C4-1B94-DF4D-A799-E42C4AF15AC1}">
      <dgm:prSet/>
      <dgm:spPr/>
      <dgm:t>
        <a:bodyPr/>
        <a:lstStyle/>
        <a:p>
          <a:endParaRPr lang="en-US" sz="1400"/>
        </a:p>
      </dgm:t>
    </dgm:pt>
    <dgm:pt modelId="{0D802819-35C3-DA40-84E1-8CC4FF637093}" type="sibTrans" cxnId="{D5AFD3C4-1B94-DF4D-A799-E42C4AF15AC1}">
      <dgm:prSet/>
      <dgm:spPr/>
      <dgm:t>
        <a:bodyPr/>
        <a:lstStyle/>
        <a:p>
          <a:endParaRPr lang="en-US" sz="1400"/>
        </a:p>
      </dgm:t>
    </dgm:pt>
    <dgm:pt modelId="{A624E821-1AC1-DB43-BF62-DFC55DE4AEF7}">
      <dgm:prSet phldrT="[Text]" custT="1"/>
      <dgm:spPr/>
      <dgm:t>
        <a:bodyPr/>
        <a:lstStyle/>
        <a:p>
          <a:r>
            <a:rPr lang="en-US" sz="1600" dirty="0"/>
            <a:t>Email</a:t>
          </a:r>
        </a:p>
      </dgm:t>
    </dgm:pt>
    <dgm:pt modelId="{B9D40788-268B-424B-B3D9-36ED66DEE44F}" type="parTrans" cxnId="{7B455AB7-7365-B547-B642-630A0C6704A2}">
      <dgm:prSet/>
      <dgm:spPr/>
      <dgm:t>
        <a:bodyPr/>
        <a:lstStyle/>
        <a:p>
          <a:endParaRPr lang="en-US" sz="1400"/>
        </a:p>
      </dgm:t>
    </dgm:pt>
    <dgm:pt modelId="{E46D05ED-046E-B24E-A595-452B24F0245F}" type="sibTrans" cxnId="{7B455AB7-7365-B547-B642-630A0C6704A2}">
      <dgm:prSet/>
      <dgm:spPr/>
      <dgm:t>
        <a:bodyPr/>
        <a:lstStyle/>
        <a:p>
          <a:endParaRPr lang="en-US" sz="1400"/>
        </a:p>
      </dgm:t>
    </dgm:pt>
    <dgm:pt modelId="{03A57FD7-4E88-3146-A128-75DAA34504FF}">
      <dgm:prSet phldrT="[Text]" custT="1"/>
      <dgm:spPr/>
      <dgm:t>
        <a:bodyPr/>
        <a:lstStyle/>
        <a:p>
          <a:r>
            <a:rPr lang="en-US" sz="1600" dirty="0"/>
            <a:t>Rank</a:t>
          </a:r>
        </a:p>
      </dgm:t>
    </dgm:pt>
    <dgm:pt modelId="{84FF18FF-7BE5-4943-8120-CE889CFCDB8F}" type="parTrans" cxnId="{374F0EB6-CF88-9A40-977E-D8FFAE8275AE}">
      <dgm:prSet/>
      <dgm:spPr/>
      <dgm:t>
        <a:bodyPr/>
        <a:lstStyle/>
        <a:p>
          <a:endParaRPr lang="en-US" sz="1400"/>
        </a:p>
      </dgm:t>
    </dgm:pt>
    <dgm:pt modelId="{309E8A56-65DA-BA46-8541-4BDE1B52AD24}" type="sibTrans" cxnId="{374F0EB6-CF88-9A40-977E-D8FFAE8275AE}">
      <dgm:prSet/>
      <dgm:spPr/>
      <dgm:t>
        <a:bodyPr/>
        <a:lstStyle/>
        <a:p>
          <a:endParaRPr lang="en-US" sz="1400"/>
        </a:p>
      </dgm:t>
    </dgm:pt>
    <dgm:pt modelId="{AF418DAB-BB09-D44B-A22F-AD65AC526106}">
      <dgm:prSet phldrT="[Text]" custT="1"/>
      <dgm:spPr/>
      <dgm:t>
        <a:bodyPr/>
        <a:lstStyle/>
        <a:p>
          <a:r>
            <a:rPr lang="en-US" sz="1600" dirty="0"/>
            <a:t>Department</a:t>
          </a:r>
        </a:p>
      </dgm:t>
    </dgm:pt>
    <dgm:pt modelId="{B6F89A1A-4FFB-0548-ACC7-702B11CFFB1E}" type="parTrans" cxnId="{D7010981-5B47-5C41-9425-3050FECE45B1}">
      <dgm:prSet/>
      <dgm:spPr/>
      <dgm:t>
        <a:bodyPr/>
        <a:lstStyle/>
        <a:p>
          <a:endParaRPr lang="en-US" sz="1400"/>
        </a:p>
      </dgm:t>
    </dgm:pt>
    <dgm:pt modelId="{52BC7EBB-8176-2840-AF48-233F981633E5}" type="sibTrans" cxnId="{D7010981-5B47-5C41-9425-3050FECE45B1}">
      <dgm:prSet/>
      <dgm:spPr/>
      <dgm:t>
        <a:bodyPr/>
        <a:lstStyle/>
        <a:p>
          <a:endParaRPr lang="en-US" sz="1400"/>
        </a:p>
      </dgm:t>
    </dgm:pt>
    <dgm:pt modelId="{ABFD5713-D33E-DB46-873D-08995128AF85}">
      <dgm:prSet phldrT="[Text]" custT="1"/>
      <dgm:spPr/>
      <dgm:t>
        <a:bodyPr/>
        <a:lstStyle/>
        <a:p>
          <a:r>
            <a:rPr lang="en-US" sz="1600" dirty="0"/>
            <a:t>Address</a:t>
          </a:r>
        </a:p>
      </dgm:t>
    </dgm:pt>
    <dgm:pt modelId="{87F09807-5881-C141-80BD-6190EF0F5A7B}" type="parTrans" cxnId="{D7627116-D62C-B54C-9CE5-72B67B9251C8}">
      <dgm:prSet/>
      <dgm:spPr/>
      <dgm:t>
        <a:bodyPr/>
        <a:lstStyle/>
        <a:p>
          <a:endParaRPr lang="en-US" sz="1400"/>
        </a:p>
      </dgm:t>
    </dgm:pt>
    <dgm:pt modelId="{4AFFC6F4-44BA-8D4A-9757-AD76AC228D8E}" type="sibTrans" cxnId="{D7627116-D62C-B54C-9CE5-72B67B9251C8}">
      <dgm:prSet/>
      <dgm:spPr/>
      <dgm:t>
        <a:bodyPr/>
        <a:lstStyle/>
        <a:p>
          <a:endParaRPr lang="en-US" sz="1400"/>
        </a:p>
      </dgm:t>
    </dgm:pt>
    <dgm:pt modelId="{A5C721D8-6A15-0642-9F78-51F304BFBCE2}">
      <dgm:prSet phldrT="[Text]" custT="1"/>
      <dgm:spPr/>
      <dgm:t>
        <a:bodyPr/>
        <a:lstStyle/>
        <a:p>
          <a:r>
            <a:rPr lang="en-US" sz="1600" dirty="0"/>
            <a:t>Phone</a:t>
          </a:r>
        </a:p>
      </dgm:t>
    </dgm:pt>
    <dgm:pt modelId="{C876BC47-269E-4741-AC65-C95E3D991AC0}" type="parTrans" cxnId="{67B6EF7D-9629-344B-BD0A-D9BF5FE72B32}">
      <dgm:prSet/>
      <dgm:spPr/>
      <dgm:t>
        <a:bodyPr/>
        <a:lstStyle/>
        <a:p>
          <a:endParaRPr lang="en-US" sz="1400"/>
        </a:p>
      </dgm:t>
    </dgm:pt>
    <dgm:pt modelId="{A6EEB3A7-A19C-354D-A0AF-19EA0C141BD4}" type="sibTrans" cxnId="{67B6EF7D-9629-344B-BD0A-D9BF5FE72B32}">
      <dgm:prSet/>
      <dgm:spPr/>
      <dgm:t>
        <a:bodyPr/>
        <a:lstStyle/>
        <a:p>
          <a:endParaRPr lang="en-US" sz="1400"/>
        </a:p>
      </dgm:t>
    </dgm:pt>
    <dgm:pt modelId="{2EDDE617-AC70-3040-BF97-1080A9AF9DA2}">
      <dgm:prSet phldrT="[Text]" custT="1"/>
      <dgm:spPr/>
      <dgm:t>
        <a:bodyPr/>
        <a:lstStyle/>
        <a:p>
          <a:r>
            <a:rPr lang="en-US" sz="1600" dirty="0"/>
            <a:t>Email</a:t>
          </a:r>
        </a:p>
      </dgm:t>
    </dgm:pt>
    <dgm:pt modelId="{D950AB98-8506-664F-83E1-C95717109906}" type="parTrans" cxnId="{CF825B16-8BE6-5948-9024-AE554D577343}">
      <dgm:prSet/>
      <dgm:spPr/>
      <dgm:t>
        <a:bodyPr/>
        <a:lstStyle/>
        <a:p>
          <a:endParaRPr lang="en-US" sz="1400"/>
        </a:p>
      </dgm:t>
    </dgm:pt>
    <dgm:pt modelId="{998E575F-AB18-254D-A382-27393DD09292}" type="sibTrans" cxnId="{CF825B16-8BE6-5948-9024-AE554D577343}">
      <dgm:prSet/>
      <dgm:spPr/>
      <dgm:t>
        <a:bodyPr/>
        <a:lstStyle/>
        <a:p>
          <a:endParaRPr lang="en-US" sz="1400"/>
        </a:p>
      </dgm:t>
    </dgm:pt>
    <dgm:pt modelId="{4BB53D0A-4BFA-7C44-ABBD-BA7061925C87}">
      <dgm:prSet phldrT="[Text]" custT="1"/>
      <dgm:spPr/>
      <dgm:t>
        <a:bodyPr/>
        <a:lstStyle/>
        <a:p>
          <a:r>
            <a:rPr lang="en-US" sz="1600" dirty="0"/>
            <a:t>Batch</a:t>
          </a:r>
        </a:p>
      </dgm:t>
    </dgm:pt>
    <dgm:pt modelId="{882D4314-516B-504E-B745-A5130DABCFE5}" type="parTrans" cxnId="{873892F2-7D82-604D-938D-ECA0DAC05596}">
      <dgm:prSet/>
      <dgm:spPr/>
      <dgm:t>
        <a:bodyPr/>
        <a:lstStyle/>
        <a:p>
          <a:endParaRPr lang="en-US" sz="1400"/>
        </a:p>
      </dgm:t>
    </dgm:pt>
    <dgm:pt modelId="{5AD98980-7A1B-A649-9F79-FE361F31E8F0}" type="sibTrans" cxnId="{873892F2-7D82-604D-938D-ECA0DAC05596}">
      <dgm:prSet/>
      <dgm:spPr/>
      <dgm:t>
        <a:bodyPr/>
        <a:lstStyle/>
        <a:p>
          <a:endParaRPr lang="en-US" sz="1400"/>
        </a:p>
      </dgm:t>
    </dgm:pt>
    <dgm:pt modelId="{833E4181-0846-E44A-9153-B7E0B9FDEFC9}">
      <dgm:prSet phldrT="[Text]" custT="1"/>
      <dgm:spPr/>
      <dgm:t>
        <a:bodyPr/>
        <a:lstStyle/>
        <a:p>
          <a:r>
            <a:rPr lang="en-US" sz="1600" dirty="0"/>
            <a:t>Graduate/Year Out</a:t>
          </a:r>
        </a:p>
      </dgm:t>
    </dgm:pt>
    <dgm:pt modelId="{2E1C094C-CD50-034C-A1B3-5A43F22A8B66}" type="parTrans" cxnId="{5CCB2619-F8F0-E340-8799-6E39E96E6367}">
      <dgm:prSet/>
      <dgm:spPr/>
      <dgm:t>
        <a:bodyPr/>
        <a:lstStyle/>
        <a:p>
          <a:endParaRPr lang="en-US" sz="1400"/>
        </a:p>
      </dgm:t>
    </dgm:pt>
    <dgm:pt modelId="{7E2677C9-002D-C447-804A-3BE2D257DE2B}" type="sibTrans" cxnId="{5CCB2619-F8F0-E340-8799-6E39E96E6367}">
      <dgm:prSet/>
      <dgm:spPr/>
      <dgm:t>
        <a:bodyPr/>
        <a:lstStyle/>
        <a:p>
          <a:endParaRPr lang="en-US" sz="1400"/>
        </a:p>
      </dgm:t>
    </dgm:pt>
    <dgm:pt modelId="{750C4721-37EF-7244-AA31-BEFD1FF617DB}">
      <dgm:prSet phldrT="[Text]" custT="1"/>
      <dgm:spPr/>
      <dgm:t>
        <a:bodyPr/>
        <a:lstStyle/>
        <a:p>
          <a:r>
            <a:rPr lang="en-US" sz="1600" dirty="0"/>
            <a:t>Name</a:t>
          </a:r>
        </a:p>
      </dgm:t>
    </dgm:pt>
    <dgm:pt modelId="{91D42A8A-A94D-6342-8042-17547F850BD4}" type="parTrans" cxnId="{3C7600B5-C6DE-FF4A-8022-38F9B7E092D5}">
      <dgm:prSet/>
      <dgm:spPr/>
      <dgm:t>
        <a:bodyPr/>
        <a:lstStyle/>
        <a:p>
          <a:endParaRPr lang="en-US" sz="1400"/>
        </a:p>
      </dgm:t>
    </dgm:pt>
    <dgm:pt modelId="{FB6ECABF-3C63-194D-AFF6-585C982ED491}" type="sibTrans" cxnId="{3C7600B5-C6DE-FF4A-8022-38F9B7E092D5}">
      <dgm:prSet/>
      <dgm:spPr/>
      <dgm:t>
        <a:bodyPr/>
        <a:lstStyle/>
        <a:p>
          <a:endParaRPr lang="en-US" sz="1400"/>
        </a:p>
      </dgm:t>
    </dgm:pt>
    <dgm:pt modelId="{BEE5F05D-860B-8D4D-AB27-DFE26CAB4F79}">
      <dgm:prSet phldrT="[Text]" custT="1"/>
      <dgm:spPr/>
      <dgm:t>
        <a:bodyPr/>
        <a:lstStyle/>
        <a:p>
          <a:r>
            <a:rPr lang="en-US" sz="1600" dirty="0"/>
            <a:t>Phone</a:t>
          </a:r>
        </a:p>
      </dgm:t>
    </dgm:pt>
    <dgm:pt modelId="{8A955EE2-3C84-314D-A36A-93258B4F56F6}" type="parTrans" cxnId="{1EF5A267-D4CE-7942-991A-3668054A82A2}">
      <dgm:prSet/>
      <dgm:spPr/>
      <dgm:t>
        <a:bodyPr/>
        <a:lstStyle/>
        <a:p>
          <a:endParaRPr lang="en-US" sz="1400"/>
        </a:p>
      </dgm:t>
    </dgm:pt>
    <dgm:pt modelId="{EFF931B5-7F83-D44B-9C19-B1FC390C10F2}" type="sibTrans" cxnId="{1EF5A267-D4CE-7942-991A-3668054A82A2}">
      <dgm:prSet/>
      <dgm:spPr/>
      <dgm:t>
        <a:bodyPr/>
        <a:lstStyle/>
        <a:p>
          <a:endParaRPr lang="en-US" sz="1400"/>
        </a:p>
      </dgm:t>
    </dgm:pt>
    <dgm:pt modelId="{67B93694-469A-F347-A586-6576C08002DF}">
      <dgm:prSet phldrT="[Text]" custT="1"/>
      <dgm:spPr/>
      <dgm:t>
        <a:bodyPr/>
        <a:lstStyle/>
        <a:p>
          <a:r>
            <a:rPr lang="en-US" sz="1600" dirty="0"/>
            <a:t>Fax</a:t>
          </a:r>
        </a:p>
      </dgm:t>
    </dgm:pt>
    <dgm:pt modelId="{70A9C9B3-A5B7-AB4C-AC24-2C4B09C7A02E}" type="parTrans" cxnId="{84E84D81-3BC2-E846-9190-380BD5C3098D}">
      <dgm:prSet/>
      <dgm:spPr/>
      <dgm:t>
        <a:bodyPr/>
        <a:lstStyle/>
        <a:p>
          <a:endParaRPr lang="en-US" sz="1400"/>
        </a:p>
      </dgm:t>
    </dgm:pt>
    <dgm:pt modelId="{17680EDF-F92A-E245-83BF-D42871D76ECF}" type="sibTrans" cxnId="{84E84D81-3BC2-E846-9190-380BD5C3098D}">
      <dgm:prSet/>
      <dgm:spPr/>
      <dgm:t>
        <a:bodyPr/>
        <a:lstStyle/>
        <a:p>
          <a:endParaRPr lang="en-US" sz="1400"/>
        </a:p>
      </dgm:t>
    </dgm:pt>
    <dgm:pt modelId="{D95121AB-7F05-8648-87E1-45AECFCE9BEA}">
      <dgm:prSet phldrT="[Text]" custT="1"/>
      <dgm:spPr/>
      <dgm:t>
        <a:bodyPr/>
        <a:lstStyle/>
        <a:p>
          <a:r>
            <a:rPr lang="en-US" sz="1600" dirty="0"/>
            <a:t>Email</a:t>
          </a:r>
        </a:p>
      </dgm:t>
    </dgm:pt>
    <dgm:pt modelId="{DB09CBA4-B244-F74B-AED4-4E3746875AE1}" type="parTrans" cxnId="{68154B82-78A6-6F48-90C6-9B2F2E0658A8}">
      <dgm:prSet/>
      <dgm:spPr/>
      <dgm:t>
        <a:bodyPr/>
        <a:lstStyle/>
        <a:p>
          <a:endParaRPr lang="en-US" sz="1400"/>
        </a:p>
      </dgm:t>
    </dgm:pt>
    <dgm:pt modelId="{ECAA071C-D5FC-774B-95CB-3F1322099131}" type="sibTrans" cxnId="{68154B82-78A6-6F48-90C6-9B2F2E0658A8}">
      <dgm:prSet/>
      <dgm:spPr/>
      <dgm:t>
        <a:bodyPr/>
        <a:lstStyle/>
        <a:p>
          <a:endParaRPr lang="en-US" sz="1400"/>
        </a:p>
      </dgm:t>
    </dgm:pt>
    <dgm:pt modelId="{32F50524-EAD6-714D-8F29-7A3C6E795DF6}">
      <dgm:prSet phldrT="[Text]" custT="1"/>
      <dgm:spPr/>
      <dgm:t>
        <a:bodyPr/>
        <a:lstStyle/>
        <a:p>
          <a:r>
            <a:rPr lang="en-US" sz="1600" dirty="0"/>
            <a:t>Faculty</a:t>
          </a:r>
        </a:p>
      </dgm:t>
    </dgm:pt>
    <dgm:pt modelId="{DA64F545-0DDE-D941-98DE-1F22ABEA194F}" type="parTrans" cxnId="{BA388BD0-5BE9-DE43-8379-FB1972E55002}">
      <dgm:prSet/>
      <dgm:spPr/>
      <dgm:t>
        <a:bodyPr/>
        <a:lstStyle/>
        <a:p>
          <a:endParaRPr lang="en-US" sz="1400"/>
        </a:p>
      </dgm:t>
    </dgm:pt>
    <dgm:pt modelId="{8CE6456F-4818-F34F-96EF-1559AE131C34}" type="sibTrans" cxnId="{BA388BD0-5BE9-DE43-8379-FB1972E55002}">
      <dgm:prSet/>
      <dgm:spPr/>
      <dgm:t>
        <a:bodyPr/>
        <a:lstStyle/>
        <a:p>
          <a:endParaRPr lang="en-US" sz="1400"/>
        </a:p>
      </dgm:t>
    </dgm:pt>
    <dgm:pt modelId="{39A399BE-6382-664D-B13F-9EB0BA5829D4}">
      <dgm:prSet phldrT="[Text]" custT="1"/>
      <dgm:spPr/>
      <dgm:t>
        <a:bodyPr/>
        <a:lstStyle/>
        <a:p>
          <a:r>
            <a:rPr lang="en-US" sz="1600" dirty="0"/>
            <a:t>Faculty</a:t>
          </a:r>
        </a:p>
      </dgm:t>
    </dgm:pt>
    <dgm:pt modelId="{72D2B3A3-9EC1-864B-AB2D-284F76459233}" type="parTrans" cxnId="{6905620F-9876-C548-A55B-95DB131D6D08}">
      <dgm:prSet/>
      <dgm:spPr/>
      <dgm:t>
        <a:bodyPr/>
        <a:lstStyle/>
        <a:p>
          <a:endParaRPr lang="en-US" sz="1400"/>
        </a:p>
      </dgm:t>
    </dgm:pt>
    <dgm:pt modelId="{7E2D1051-A8A7-684C-BE04-E3130311C427}" type="sibTrans" cxnId="{6905620F-9876-C548-A55B-95DB131D6D08}">
      <dgm:prSet/>
      <dgm:spPr/>
      <dgm:t>
        <a:bodyPr/>
        <a:lstStyle/>
        <a:p>
          <a:endParaRPr lang="en-US" sz="1400"/>
        </a:p>
      </dgm:t>
    </dgm:pt>
    <dgm:pt modelId="{1B2937FC-D430-C842-93DB-A40D7EEF3248}">
      <dgm:prSet phldrT="[Text]" custT="1"/>
      <dgm:spPr/>
      <dgm:t>
        <a:bodyPr/>
        <a:lstStyle/>
        <a:p>
          <a:r>
            <a:rPr lang="en-US" sz="1600"/>
            <a:t>Id</a:t>
          </a:r>
        </a:p>
      </dgm:t>
    </dgm:pt>
    <dgm:pt modelId="{2FD8733A-1C2B-E042-94AC-F73B11214596}" type="parTrans" cxnId="{497DB716-6C3A-5B48-85C7-DF06F698A6B2}">
      <dgm:prSet/>
      <dgm:spPr/>
      <dgm:t>
        <a:bodyPr/>
        <a:lstStyle/>
        <a:p>
          <a:endParaRPr lang="en-US" sz="1400"/>
        </a:p>
      </dgm:t>
    </dgm:pt>
    <dgm:pt modelId="{5D36056E-3B54-AF4E-9E27-FBB7CE48528D}" type="sibTrans" cxnId="{497DB716-6C3A-5B48-85C7-DF06F698A6B2}">
      <dgm:prSet/>
      <dgm:spPr/>
      <dgm:t>
        <a:bodyPr/>
        <a:lstStyle/>
        <a:p>
          <a:endParaRPr lang="en-US" sz="1400"/>
        </a:p>
      </dgm:t>
    </dgm:pt>
    <dgm:pt modelId="{C12D0F91-0BA2-AB42-94DF-7ADA02B26A2F}">
      <dgm:prSet phldrT="[Text]" custT="1"/>
      <dgm:spPr/>
      <dgm:t>
        <a:bodyPr/>
        <a:lstStyle/>
        <a:p>
          <a:r>
            <a:rPr lang="en-US" sz="1600" dirty="0"/>
            <a:t>Name</a:t>
          </a:r>
        </a:p>
      </dgm:t>
    </dgm:pt>
    <dgm:pt modelId="{8546AF80-22A1-9D4D-8789-DA3F7F2FA3CC}" type="parTrans" cxnId="{8901AE5C-1ECB-FA48-AD0D-CBE43FBC04D8}">
      <dgm:prSet/>
      <dgm:spPr/>
      <dgm:t>
        <a:bodyPr/>
        <a:lstStyle/>
        <a:p>
          <a:endParaRPr lang="en-US" sz="1400"/>
        </a:p>
      </dgm:t>
    </dgm:pt>
    <dgm:pt modelId="{B4DB1B73-171F-854C-9E63-23428F947BD0}" type="sibTrans" cxnId="{8901AE5C-1ECB-FA48-AD0D-CBE43FBC04D8}">
      <dgm:prSet/>
      <dgm:spPr/>
      <dgm:t>
        <a:bodyPr/>
        <a:lstStyle/>
        <a:p>
          <a:endParaRPr lang="en-US" sz="1400"/>
        </a:p>
      </dgm:t>
    </dgm:pt>
    <dgm:pt modelId="{FBD6823D-A493-E447-8D6F-CD70BF43F6CA}">
      <dgm:prSet phldrT="[Text]" custT="1"/>
      <dgm:spPr/>
      <dgm:t>
        <a:bodyPr/>
        <a:lstStyle/>
        <a:p>
          <a:r>
            <a:rPr lang="en-US" sz="1600" dirty="0"/>
            <a:t>Address</a:t>
          </a:r>
        </a:p>
      </dgm:t>
    </dgm:pt>
    <dgm:pt modelId="{1C9D96D4-BA37-8149-954B-D3A617825837}" type="parTrans" cxnId="{44CE3AE1-00DF-3C44-B203-0D49237626A9}">
      <dgm:prSet/>
      <dgm:spPr/>
      <dgm:t>
        <a:bodyPr/>
        <a:lstStyle/>
        <a:p>
          <a:endParaRPr lang="en-US" sz="1400"/>
        </a:p>
      </dgm:t>
    </dgm:pt>
    <dgm:pt modelId="{4F1204F0-705C-0F42-BEEE-B83E08FF905D}" type="sibTrans" cxnId="{44CE3AE1-00DF-3C44-B203-0D49237626A9}">
      <dgm:prSet/>
      <dgm:spPr/>
      <dgm:t>
        <a:bodyPr/>
        <a:lstStyle/>
        <a:p>
          <a:endParaRPr lang="en-US" sz="1400"/>
        </a:p>
      </dgm:t>
    </dgm:pt>
    <dgm:pt modelId="{1A510CDA-75C8-D949-9D02-6DF697A9E083}">
      <dgm:prSet phldrT="[Text]" custT="1"/>
      <dgm:spPr/>
      <dgm:t>
        <a:bodyPr/>
        <a:lstStyle/>
        <a:p>
          <a:r>
            <a:rPr lang="en-US" sz="1600" dirty="0"/>
            <a:t>Phone</a:t>
          </a:r>
        </a:p>
      </dgm:t>
    </dgm:pt>
    <dgm:pt modelId="{4146DC05-7C10-D04D-99A0-D0751D92A2DA}" type="parTrans" cxnId="{57961FA4-3BA7-FA49-AC61-94B2C247E851}">
      <dgm:prSet/>
      <dgm:spPr/>
      <dgm:t>
        <a:bodyPr/>
        <a:lstStyle/>
        <a:p>
          <a:endParaRPr lang="en-US" sz="1400"/>
        </a:p>
      </dgm:t>
    </dgm:pt>
    <dgm:pt modelId="{D4E60D91-6930-A543-8793-F0CA3E9F3F03}" type="sibTrans" cxnId="{57961FA4-3BA7-FA49-AC61-94B2C247E851}">
      <dgm:prSet/>
      <dgm:spPr/>
      <dgm:t>
        <a:bodyPr/>
        <a:lstStyle/>
        <a:p>
          <a:endParaRPr lang="en-US" sz="1400"/>
        </a:p>
      </dgm:t>
    </dgm:pt>
    <dgm:pt modelId="{34779C07-C602-F04F-B1DE-0590ACDC3692}">
      <dgm:prSet phldrT="[Text]" custT="1"/>
      <dgm:spPr/>
      <dgm:t>
        <a:bodyPr/>
        <a:lstStyle/>
        <a:p>
          <a:r>
            <a:rPr lang="en-US" sz="1600" dirty="0"/>
            <a:t>Fax</a:t>
          </a:r>
        </a:p>
      </dgm:t>
    </dgm:pt>
    <dgm:pt modelId="{D0EFCE71-91AB-4748-A47A-1EA7A2DC244F}" type="parTrans" cxnId="{0A67BB8B-8232-6F43-8236-33A34318AB2E}">
      <dgm:prSet/>
      <dgm:spPr/>
      <dgm:t>
        <a:bodyPr/>
        <a:lstStyle/>
        <a:p>
          <a:endParaRPr lang="en-US" sz="1400"/>
        </a:p>
      </dgm:t>
    </dgm:pt>
    <dgm:pt modelId="{7BE919E8-6870-9046-9310-11C7AC1645FE}" type="sibTrans" cxnId="{0A67BB8B-8232-6F43-8236-33A34318AB2E}">
      <dgm:prSet/>
      <dgm:spPr/>
      <dgm:t>
        <a:bodyPr/>
        <a:lstStyle/>
        <a:p>
          <a:endParaRPr lang="en-US" sz="1400"/>
        </a:p>
      </dgm:t>
    </dgm:pt>
    <dgm:pt modelId="{FD567CED-84CB-4E4E-A954-0E1B20B49F07}">
      <dgm:prSet phldrT="[Text]" custT="1"/>
      <dgm:spPr/>
      <dgm:t>
        <a:bodyPr/>
        <a:lstStyle/>
        <a:p>
          <a:r>
            <a:rPr lang="en-US" sz="1600"/>
            <a:t>Email</a:t>
          </a:r>
        </a:p>
      </dgm:t>
    </dgm:pt>
    <dgm:pt modelId="{54E5B8E3-7DB0-BD41-A150-9B9D819F2C0A}" type="parTrans" cxnId="{D1A4EC34-33AF-5E43-ADA2-81623A138D50}">
      <dgm:prSet/>
      <dgm:spPr/>
      <dgm:t>
        <a:bodyPr/>
        <a:lstStyle/>
        <a:p>
          <a:endParaRPr lang="en-US" sz="1400"/>
        </a:p>
      </dgm:t>
    </dgm:pt>
    <dgm:pt modelId="{EF00AB88-867E-B247-AA2B-D744E9C74409}" type="sibTrans" cxnId="{D1A4EC34-33AF-5E43-ADA2-81623A138D50}">
      <dgm:prSet/>
      <dgm:spPr/>
      <dgm:t>
        <a:bodyPr/>
        <a:lstStyle/>
        <a:p>
          <a:endParaRPr lang="en-US" sz="1400"/>
        </a:p>
      </dgm:t>
    </dgm:pt>
    <dgm:pt modelId="{B3E9DF60-C494-8F43-B351-2AACAAA9831E}">
      <dgm:prSet phldrT="[Text]" custT="1"/>
      <dgm:spPr/>
      <dgm:t>
        <a:bodyPr/>
        <a:lstStyle/>
        <a:p>
          <a:r>
            <a:rPr lang="en-US" sz="1600" dirty="0"/>
            <a:t>Id</a:t>
          </a:r>
        </a:p>
      </dgm:t>
    </dgm:pt>
    <dgm:pt modelId="{D05F5347-7C18-994B-8DF7-D7A8B2E15FEA}" type="parTrans" cxnId="{3B7FC062-4849-6640-82A7-CA9CD3482043}">
      <dgm:prSet/>
      <dgm:spPr/>
      <dgm:t>
        <a:bodyPr/>
        <a:lstStyle/>
        <a:p>
          <a:endParaRPr lang="en-US" sz="1400"/>
        </a:p>
      </dgm:t>
    </dgm:pt>
    <dgm:pt modelId="{9F0EBDF3-25E5-9543-8212-56642ADF712C}" type="sibTrans" cxnId="{3B7FC062-4849-6640-82A7-CA9CD3482043}">
      <dgm:prSet/>
      <dgm:spPr/>
      <dgm:t>
        <a:bodyPr/>
        <a:lstStyle/>
        <a:p>
          <a:endParaRPr lang="en-US" sz="1400"/>
        </a:p>
      </dgm:t>
    </dgm:pt>
    <dgm:pt modelId="{CA82B17C-C4F5-9747-8D4D-3B647616E044}">
      <dgm:prSet phldrT="[Text]" custT="1"/>
      <dgm:spPr/>
      <dgm:t>
        <a:bodyPr/>
        <a:lstStyle/>
        <a:p>
          <a:r>
            <a:rPr lang="en-US" sz="1600" dirty="0"/>
            <a:t>Accreditation</a:t>
          </a:r>
        </a:p>
      </dgm:t>
    </dgm:pt>
    <dgm:pt modelId="{48292930-C91A-1C43-B59F-CB791078B919}" type="parTrans" cxnId="{F32409F5-D926-C84D-8081-4DB908D3787E}">
      <dgm:prSet/>
      <dgm:spPr/>
      <dgm:t>
        <a:bodyPr/>
        <a:lstStyle/>
        <a:p>
          <a:endParaRPr lang="en-US" sz="1400"/>
        </a:p>
      </dgm:t>
    </dgm:pt>
    <dgm:pt modelId="{F94144A0-1539-784E-B60C-1B8C55B9B914}" type="sibTrans" cxnId="{F32409F5-D926-C84D-8081-4DB908D3787E}">
      <dgm:prSet/>
      <dgm:spPr/>
      <dgm:t>
        <a:bodyPr/>
        <a:lstStyle/>
        <a:p>
          <a:endParaRPr lang="en-US" sz="1400"/>
        </a:p>
      </dgm:t>
    </dgm:pt>
    <dgm:pt modelId="{9DE7BDFE-C323-0449-B2D8-A76978E0DC2B}">
      <dgm:prSet phldrT="[Text]" custT="1"/>
      <dgm:spPr/>
      <dgm:t>
        <a:bodyPr/>
        <a:lstStyle/>
        <a:p>
          <a:r>
            <a:rPr lang="en-US" sz="1600" dirty="0" err="1"/>
            <a:t>Uiversity</a:t>
          </a:r>
          <a:endParaRPr lang="en-US" sz="1600" dirty="0"/>
        </a:p>
      </dgm:t>
    </dgm:pt>
    <dgm:pt modelId="{A792350A-0CB2-4744-9D47-E0ADB86C9DD7}" type="parTrans" cxnId="{C8E33BE1-3E2A-544B-940D-D2E92B289EE0}">
      <dgm:prSet/>
      <dgm:spPr/>
      <dgm:t>
        <a:bodyPr/>
        <a:lstStyle/>
        <a:p>
          <a:endParaRPr lang="en-US" sz="1400"/>
        </a:p>
      </dgm:t>
    </dgm:pt>
    <dgm:pt modelId="{D55F0B8C-E2A9-2C47-8753-1055D2FAF3F3}" type="sibTrans" cxnId="{C8E33BE1-3E2A-544B-940D-D2E92B289EE0}">
      <dgm:prSet/>
      <dgm:spPr/>
      <dgm:t>
        <a:bodyPr/>
        <a:lstStyle/>
        <a:p>
          <a:endParaRPr lang="en-US" sz="1400"/>
        </a:p>
      </dgm:t>
    </dgm:pt>
    <dgm:pt modelId="{A8FB143A-8C3E-2A4C-B7F3-E82D39B00286}">
      <dgm:prSet phldrT="[Text]" custT="1"/>
      <dgm:spPr/>
      <dgm:t>
        <a:bodyPr/>
        <a:lstStyle/>
        <a:p>
          <a:r>
            <a:rPr lang="en-US" sz="1600" dirty="0"/>
            <a:t>Name</a:t>
          </a:r>
        </a:p>
      </dgm:t>
    </dgm:pt>
    <dgm:pt modelId="{F28FB441-950F-9744-B351-0736A05D5EEA}" type="parTrans" cxnId="{8A735657-823E-E148-BEA2-4FB7D1A4A60D}">
      <dgm:prSet/>
      <dgm:spPr/>
      <dgm:t>
        <a:bodyPr/>
        <a:lstStyle/>
        <a:p>
          <a:endParaRPr lang="en-US"/>
        </a:p>
      </dgm:t>
    </dgm:pt>
    <dgm:pt modelId="{50BAB8AB-34D3-DD4D-9BE1-AF365ADC09D2}" type="sibTrans" cxnId="{8A735657-823E-E148-BEA2-4FB7D1A4A60D}">
      <dgm:prSet/>
      <dgm:spPr/>
      <dgm:t>
        <a:bodyPr/>
        <a:lstStyle/>
        <a:p>
          <a:endParaRPr lang="en-US"/>
        </a:p>
      </dgm:t>
    </dgm:pt>
    <dgm:pt modelId="{484FBE5D-8032-D64F-AFC9-CE8D9F3CCDAD}">
      <dgm:prSet phldrT="[Text]" custT="1"/>
      <dgm:spPr/>
      <dgm:t>
        <a:bodyPr/>
        <a:lstStyle/>
        <a:p>
          <a:r>
            <a:rPr lang="en-US" sz="1600" dirty="0"/>
            <a:t>Address</a:t>
          </a:r>
        </a:p>
      </dgm:t>
    </dgm:pt>
    <dgm:pt modelId="{D540CF5A-0DD1-3A42-A452-98D2FBF2324D}" type="parTrans" cxnId="{0828DDC9-3800-3E4D-B626-6D5277822AED}">
      <dgm:prSet/>
      <dgm:spPr/>
      <dgm:t>
        <a:bodyPr/>
        <a:lstStyle/>
        <a:p>
          <a:endParaRPr lang="en-US"/>
        </a:p>
      </dgm:t>
    </dgm:pt>
    <dgm:pt modelId="{C083054B-FB98-A04D-A930-14492AE7EC6F}" type="sibTrans" cxnId="{0828DDC9-3800-3E4D-B626-6D5277822AED}">
      <dgm:prSet/>
      <dgm:spPr/>
      <dgm:t>
        <a:bodyPr/>
        <a:lstStyle/>
        <a:p>
          <a:endParaRPr lang="en-US"/>
        </a:p>
      </dgm:t>
    </dgm:pt>
    <dgm:pt modelId="{AAC97E77-FB73-714D-BAEF-54BB5B6F93F4}">
      <dgm:prSet phldrT="[Text]" custT="1"/>
      <dgm:spPr/>
      <dgm:t>
        <a:bodyPr/>
        <a:lstStyle/>
        <a:p>
          <a:r>
            <a:rPr lang="en-US" sz="1600" dirty="0"/>
            <a:t>Phone</a:t>
          </a:r>
        </a:p>
      </dgm:t>
    </dgm:pt>
    <dgm:pt modelId="{0FBF1946-24C0-F44D-9667-54AD67EBD8B5}" type="parTrans" cxnId="{6A28E07A-ACC1-BB4F-9CF6-6FCD169250E4}">
      <dgm:prSet/>
      <dgm:spPr/>
      <dgm:t>
        <a:bodyPr/>
        <a:lstStyle/>
        <a:p>
          <a:endParaRPr lang="en-US"/>
        </a:p>
      </dgm:t>
    </dgm:pt>
    <dgm:pt modelId="{1E446535-3E83-C841-BE98-E9EA9D7D233C}" type="sibTrans" cxnId="{6A28E07A-ACC1-BB4F-9CF6-6FCD169250E4}">
      <dgm:prSet/>
      <dgm:spPr/>
      <dgm:t>
        <a:bodyPr/>
        <a:lstStyle/>
        <a:p>
          <a:endParaRPr lang="en-US"/>
        </a:p>
      </dgm:t>
    </dgm:pt>
    <dgm:pt modelId="{5C06B72B-8160-904E-B4D9-C0831D79E470}">
      <dgm:prSet phldrT="[Text]" custT="1"/>
      <dgm:spPr/>
      <dgm:t>
        <a:bodyPr/>
        <a:lstStyle/>
        <a:p>
          <a:r>
            <a:rPr lang="en-US" sz="1600" dirty="0"/>
            <a:t>Fax</a:t>
          </a:r>
        </a:p>
      </dgm:t>
    </dgm:pt>
    <dgm:pt modelId="{5211D1AA-A9BD-DF46-97BB-D81579422144}" type="parTrans" cxnId="{F59C5FBA-BA3D-1646-869E-8D63E4BD4AF7}">
      <dgm:prSet/>
      <dgm:spPr/>
      <dgm:t>
        <a:bodyPr/>
        <a:lstStyle/>
        <a:p>
          <a:endParaRPr lang="en-US"/>
        </a:p>
      </dgm:t>
    </dgm:pt>
    <dgm:pt modelId="{484E10AA-9411-124C-9507-976536AF9E15}" type="sibTrans" cxnId="{F59C5FBA-BA3D-1646-869E-8D63E4BD4AF7}">
      <dgm:prSet/>
      <dgm:spPr/>
      <dgm:t>
        <a:bodyPr/>
        <a:lstStyle/>
        <a:p>
          <a:endParaRPr lang="en-US"/>
        </a:p>
      </dgm:t>
    </dgm:pt>
    <dgm:pt modelId="{5568F27A-9831-724F-9101-4C441A3014CE}">
      <dgm:prSet phldrT="[Text]" custT="1"/>
      <dgm:spPr/>
      <dgm:t>
        <a:bodyPr/>
        <a:lstStyle/>
        <a:p>
          <a:r>
            <a:rPr lang="en-US" sz="1600" dirty="0"/>
            <a:t>Email</a:t>
          </a:r>
        </a:p>
      </dgm:t>
    </dgm:pt>
    <dgm:pt modelId="{F34EE453-6FAD-C145-98E3-FDD4B4F4EC4A}" type="parTrans" cxnId="{AE04F2B6-9643-0841-BC7D-EB7911C9AA32}">
      <dgm:prSet/>
      <dgm:spPr/>
      <dgm:t>
        <a:bodyPr/>
        <a:lstStyle/>
        <a:p>
          <a:endParaRPr lang="en-US"/>
        </a:p>
      </dgm:t>
    </dgm:pt>
    <dgm:pt modelId="{77BDE6C4-F341-1044-B4B0-7B6640E2E811}" type="sibTrans" cxnId="{AE04F2B6-9643-0841-BC7D-EB7911C9AA32}">
      <dgm:prSet/>
      <dgm:spPr/>
      <dgm:t>
        <a:bodyPr/>
        <a:lstStyle/>
        <a:p>
          <a:endParaRPr lang="en-US"/>
        </a:p>
      </dgm:t>
    </dgm:pt>
    <dgm:pt modelId="{315504C6-CF37-8A44-906C-4B0AE36A1663}" type="pres">
      <dgm:prSet presAssocID="{1D11AB70-297F-314C-AC42-F8626348D2D2}" presName="Name0" presStyleCnt="0">
        <dgm:presLayoutVars>
          <dgm:dir/>
          <dgm:animLvl val="lvl"/>
          <dgm:resizeHandles val="exact"/>
        </dgm:presLayoutVars>
      </dgm:prSet>
      <dgm:spPr/>
    </dgm:pt>
    <dgm:pt modelId="{A99D2553-E357-8944-980D-177ED5E86F48}" type="pres">
      <dgm:prSet presAssocID="{36A167DC-5FE7-6B47-8CFD-246F0D50DBB6}" presName="composite" presStyleCnt="0"/>
      <dgm:spPr/>
    </dgm:pt>
    <dgm:pt modelId="{D68FEAC7-B07A-B147-BDF6-607657ACD18E}" type="pres">
      <dgm:prSet presAssocID="{36A167DC-5FE7-6B47-8CFD-246F0D50DBB6}" presName="parTx" presStyleLbl="alignNode1" presStyleIdx="0" presStyleCnt="5">
        <dgm:presLayoutVars>
          <dgm:chMax val="0"/>
          <dgm:chPref val="0"/>
          <dgm:bulletEnabled val="1"/>
        </dgm:presLayoutVars>
      </dgm:prSet>
      <dgm:spPr/>
    </dgm:pt>
    <dgm:pt modelId="{3405435D-6207-DE41-AF4B-9CF84B6AFCF3}" type="pres">
      <dgm:prSet presAssocID="{36A167DC-5FE7-6B47-8CFD-246F0D50DBB6}" presName="desTx" presStyleLbl="alignAccFollowNode1" presStyleIdx="0" presStyleCnt="5">
        <dgm:presLayoutVars>
          <dgm:bulletEnabled val="1"/>
        </dgm:presLayoutVars>
      </dgm:prSet>
      <dgm:spPr/>
    </dgm:pt>
    <dgm:pt modelId="{5C2B91CA-68A2-8E4C-B770-AD61254C1585}" type="pres">
      <dgm:prSet presAssocID="{B1D6F1D5-B7C4-6C41-ACCB-2052E8FDECFF}" presName="space" presStyleCnt="0"/>
      <dgm:spPr/>
    </dgm:pt>
    <dgm:pt modelId="{9FE19810-EE6D-F142-A884-8510587AC7C3}" type="pres">
      <dgm:prSet presAssocID="{37FD3987-39F8-504C-B05F-B355045B9179}" presName="composite" presStyleCnt="0"/>
      <dgm:spPr/>
    </dgm:pt>
    <dgm:pt modelId="{EFDFB54E-D4A0-134C-954B-A13DA24AA0C7}" type="pres">
      <dgm:prSet presAssocID="{37FD3987-39F8-504C-B05F-B355045B9179}" presName="parTx" presStyleLbl="alignNode1" presStyleIdx="1" presStyleCnt="5">
        <dgm:presLayoutVars>
          <dgm:chMax val="0"/>
          <dgm:chPref val="0"/>
          <dgm:bulletEnabled val="1"/>
        </dgm:presLayoutVars>
      </dgm:prSet>
      <dgm:spPr/>
    </dgm:pt>
    <dgm:pt modelId="{21923384-E087-104C-A2AE-482881DD8AF1}" type="pres">
      <dgm:prSet presAssocID="{37FD3987-39F8-504C-B05F-B355045B9179}" presName="desTx" presStyleLbl="alignAccFollowNode1" presStyleIdx="1" presStyleCnt="5">
        <dgm:presLayoutVars>
          <dgm:bulletEnabled val="1"/>
        </dgm:presLayoutVars>
      </dgm:prSet>
      <dgm:spPr/>
    </dgm:pt>
    <dgm:pt modelId="{DEB6772D-6D41-0F43-B0E3-3E51CD7F8E14}" type="pres">
      <dgm:prSet presAssocID="{901537F1-22A7-544A-8A7F-B741D057DEC6}" presName="space" presStyleCnt="0"/>
      <dgm:spPr/>
    </dgm:pt>
    <dgm:pt modelId="{FC34CCF7-D039-864B-B4FC-F9B77311495E}" type="pres">
      <dgm:prSet presAssocID="{1CDB126B-FE3A-7F4D-9C51-E546AF2F5AF2}" presName="composite" presStyleCnt="0"/>
      <dgm:spPr/>
    </dgm:pt>
    <dgm:pt modelId="{6E21287A-F5DA-C948-8F09-C287FC93D062}" type="pres">
      <dgm:prSet presAssocID="{1CDB126B-FE3A-7F4D-9C51-E546AF2F5AF2}" presName="parTx" presStyleLbl="alignNode1" presStyleIdx="2" presStyleCnt="5">
        <dgm:presLayoutVars>
          <dgm:chMax val="0"/>
          <dgm:chPref val="0"/>
          <dgm:bulletEnabled val="1"/>
        </dgm:presLayoutVars>
      </dgm:prSet>
      <dgm:spPr/>
    </dgm:pt>
    <dgm:pt modelId="{71ED48A4-D22F-7C41-B8A5-26B4866F951B}" type="pres">
      <dgm:prSet presAssocID="{1CDB126B-FE3A-7F4D-9C51-E546AF2F5AF2}" presName="desTx" presStyleLbl="alignAccFollowNode1" presStyleIdx="2" presStyleCnt="5">
        <dgm:presLayoutVars>
          <dgm:bulletEnabled val="1"/>
        </dgm:presLayoutVars>
      </dgm:prSet>
      <dgm:spPr/>
    </dgm:pt>
    <dgm:pt modelId="{9CB7CD82-A6C0-B74E-A945-77692AAD03AB}" type="pres">
      <dgm:prSet presAssocID="{75D75BCB-E205-4A4A-9033-1A2FB5DC52AA}" presName="space" presStyleCnt="0"/>
      <dgm:spPr/>
    </dgm:pt>
    <dgm:pt modelId="{5CC01C42-C9A7-4742-8528-6CF1C0218A17}" type="pres">
      <dgm:prSet presAssocID="{39A399BE-6382-664D-B13F-9EB0BA5829D4}" presName="composite" presStyleCnt="0"/>
      <dgm:spPr/>
    </dgm:pt>
    <dgm:pt modelId="{2D44E5A2-8BA6-5D4E-8CAF-814217CA3129}" type="pres">
      <dgm:prSet presAssocID="{39A399BE-6382-664D-B13F-9EB0BA5829D4}" presName="parTx" presStyleLbl="alignNode1" presStyleIdx="3" presStyleCnt="5">
        <dgm:presLayoutVars>
          <dgm:chMax val="0"/>
          <dgm:chPref val="0"/>
          <dgm:bulletEnabled val="1"/>
        </dgm:presLayoutVars>
      </dgm:prSet>
      <dgm:spPr/>
    </dgm:pt>
    <dgm:pt modelId="{7617F1CF-4E86-AC40-BBC0-28265951CD62}" type="pres">
      <dgm:prSet presAssocID="{39A399BE-6382-664D-B13F-9EB0BA5829D4}" presName="desTx" presStyleLbl="alignAccFollowNode1" presStyleIdx="3" presStyleCnt="5">
        <dgm:presLayoutVars>
          <dgm:bulletEnabled val="1"/>
        </dgm:presLayoutVars>
      </dgm:prSet>
      <dgm:spPr/>
    </dgm:pt>
    <dgm:pt modelId="{2B6EAAEF-2E6D-EC4F-86B6-D8EB43F10BAD}" type="pres">
      <dgm:prSet presAssocID="{7E2D1051-A8A7-684C-BE04-E3130311C427}" presName="space" presStyleCnt="0"/>
      <dgm:spPr/>
    </dgm:pt>
    <dgm:pt modelId="{F24C47E4-B7EE-CF4B-B765-496876891063}" type="pres">
      <dgm:prSet presAssocID="{9DE7BDFE-C323-0449-B2D8-A76978E0DC2B}" presName="composite" presStyleCnt="0"/>
      <dgm:spPr/>
    </dgm:pt>
    <dgm:pt modelId="{B585C940-1D38-3B4D-A63E-6954C5F62945}" type="pres">
      <dgm:prSet presAssocID="{9DE7BDFE-C323-0449-B2D8-A76978E0DC2B}" presName="parTx" presStyleLbl="alignNode1" presStyleIdx="4" presStyleCnt="5">
        <dgm:presLayoutVars>
          <dgm:chMax val="0"/>
          <dgm:chPref val="0"/>
          <dgm:bulletEnabled val="1"/>
        </dgm:presLayoutVars>
      </dgm:prSet>
      <dgm:spPr/>
    </dgm:pt>
    <dgm:pt modelId="{7B20DC3B-6F32-F944-8293-6CB55944E89B}" type="pres">
      <dgm:prSet presAssocID="{9DE7BDFE-C323-0449-B2D8-A76978E0DC2B}" presName="desTx" presStyleLbl="alignAccFollowNode1" presStyleIdx="4" presStyleCnt="5">
        <dgm:presLayoutVars>
          <dgm:bulletEnabled val="1"/>
        </dgm:presLayoutVars>
      </dgm:prSet>
      <dgm:spPr/>
    </dgm:pt>
  </dgm:ptLst>
  <dgm:cxnLst>
    <dgm:cxn modelId="{D9FD5A05-2193-7D41-B41F-713E25B15CAA}" type="presOf" srcId="{C12D0F91-0BA2-AB42-94DF-7ADA02B26A2F}" destId="{7617F1CF-4E86-AC40-BBC0-28265951CD62}" srcOrd="0" destOrd="1" presId="urn:microsoft.com/office/officeart/2005/8/layout/hList1"/>
    <dgm:cxn modelId="{D30C4F09-4178-7A41-A2B8-5A2AF60F45A2}" type="presOf" srcId="{1A510CDA-75C8-D949-9D02-6DF697A9E083}" destId="{7617F1CF-4E86-AC40-BBC0-28265951CD62}" srcOrd="0" destOrd="3" presId="urn:microsoft.com/office/officeart/2005/8/layout/hList1"/>
    <dgm:cxn modelId="{AC76A809-990F-0440-AC2A-B5965F4C09D5}" srcId="{36A167DC-5FE7-6B47-8CFD-246F0D50DBB6}" destId="{B37EA6D3-0B1B-0948-9694-194B139145ED}" srcOrd="0" destOrd="0" parTransId="{210A175A-71B3-0D46-852F-BB4618EC5218}" sibTransId="{CEFF4429-3295-444D-9590-9D26A1D52CAE}"/>
    <dgm:cxn modelId="{6905620F-9876-C548-A55B-95DB131D6D08}" srcId="{1D11AB70-297F-314C-AC42-F8626348D2D2}" destId="{39A399BE-6382-664D-B13F-9EB0BA5829D4}" srcOrd="3" destOrd="0" parTransId="{72D2B3A3-9EC1-864B-AB2D-284F76459233}" sibTransId="{7E2D1051-A8A7-684C-BE04-E3130311C427}"/>
    <dgm:cxn modelId="{CF825B16-8BE6-5948-9024-AE554D577343}" srcId="{37FD3987-39F8-504C-B05F-B355045B9179}" destId="{2EDDE617-AC70-3040-BF97-1080A9AF9DA2}" srcOrd="4" destOrd="0" parTransId="{D950AB98-8506-664F-83E1-C95717109906}" sibTransId="{998E575F-AB18-254D-A382-27393DD09292}"/>
    <dgm:cxn modelId="{D7627116-D62C-B54C-9CE5-72B67B9251C8}" srcId="{37FD3987-39F8-504C-B05F-B355045B9179}" destId="{ABFD5713-D33E-DB46-873D-08995128AF85}" srcOrd="2" destOrd="0" parTransId="{87F09807-5881-C141-80BD-6190EF0F5A7B}" sibTransId="{4AFFC6F4-44BA-8D4A-9757-AD76AC228D8E}"/>
    <dgm:cxn modelId="{497DB716-6C3A-5B48-85C7-DF06F698A6B2}" srcId="{39A399BE-6382-664D-B13F-9EB0BA5829D4}" destId="{1B2937FC-D430-C842-93DB-A40D7EEF3248}" srcOrd="0" destOrd="0" parTransId="{2FD8733A-1C2B-E042-94AC-F73B11214596}" sibTransId="{5D36056E-3B54-AF4E-9E27-FBB7CE48528D}"/>
    <dgm:cxn modelId="{5CCB2619-F8F0-E340-8799-6E39E96E6367}" srcId="{37FD3987-39F8-504C-B05F-B355045B9179}" destId="{833E4181-0846-E44A-9153-B7E0B9FDEFC9}" srcOrd="6" destOrd="0" parTransId="{2E1C094C-CD50-034C-A1B3-5A43F22A8B66}" sibTransId="{7E2677C9-002D-C447-804A-3BE2D257DE2B}"/>
    <dgm:cxn modelId="{D9260D21-8863-D147-82AC-150014795719}" type="presOf" srcId="{5C06B72B-8160-904E-B4D9-C0831D79E470}" destId="{7B20DC3B-6F32-F944-8293-6CB55944E89B}" srcOrd="0" destOrd="4" presId="urn:microsoft.com/office/officeart/2005/8/layout/hList1"/>
    <dgm:cxn modelId="{48FA502D-4B56-314F-90F1-4D152EC1C474}" srcId="{36A167DC-5FE7-6B47-8CFD-246F0D50DBB6}" destId="{487842D8-FAA2-0F49-805D-6229B2086648}" srcOrd="1" destOrd="0" parTransId="{29DFCF2B-4E0C-A840-81CA-A1B75BF5D45A}" sibTransId="{C344967A-0591-254B-8134-C7219789AC49}"/>
    <dgm:cxn modelId="{9C45AD2E-2553-9140-B0D8-965DFE573541}" srcId="{1D11AB70-297F-314C-AC42-F8626348D2D2}" destId="{36A167DC-5FE7-6B47-8CFD-246F0D50DBB6}" srcOrd="0" destOrd="0" parTransId="{24FF559B-093C-CB48-A6E8-F4DD269D494E}" sibTransId="{B1D6F1D5-B7C4-6C41-ACCB-2052E8FDECFF}"/>
    <dgm:cxn modelId="{21E3BB2F-9C67-A642-9738-22AB040F0FFE}" srcId="{1CDB126B-FE3A-7F4D-9C51-E546AF2F5AF2}" destId="{34A71D7F-62E3-4147-A51E-AA68A74AE676}" srcOrd="2" destOrd="0" parTransId="{17C34779-1879-BF45-825B-D790CFFE9A84}" sibTransId="{9802D73A-2720-FF40-AC96-DFEC4CE8A954}"/>
    <dgm:cxn modelId="{41810B31-5335-1746-BB42-FD854FE52531}" type="presOf" srcId="{B37EA6D3-0B1B-0948-9694-194B139145ED}" destId="{3405435D-6207-DE41-AF4B-9CF84B6AFCF3}" srcOrd="0" destOrd="0" presId="urn:microsoft.com/office/officeart/2005/8/layout/hList1"/>
    <dgm:cxn modelId="{D1A4EC34-33AF-5E43-ADA2-81623A138D50}" srcId="{39A399BE-6382-664D-B13F-9EB0BA5829D4}" destId="{FD567CED-84CB-4E4E-A954-0E1B20B49F07}" srcOrd="5" destOrd="0" parTransId="{54E5B8E3-7DB0-BD41-A150-9B9D819F2C0A}" sibTransId="{EF00AB88-867E-B247-AA2B-D744E9C74409}"/>
    <dgm:cxn modelId="{64375135-F865-4247-978E-8FC791CD9B19}" srcId="{1D11AB70-297F-314C-AC42-F8626348D2D2}" destId="{37FD3987-39F8-504C-B05F-B355045B9179}" srcOrd="1" destOrd="0" parTransId="{DD67BF34-D379-E64E-8356-173760DC9D95}" sibTransId="{901537F1-22A7-544A-8A7F-B741D057DEC6}"/>
    <dgm:cxn modelId="{470CA83C-C280-D24C-B621-B54A654D8E2A}" type="presOf" srcId="{A624E821-1AC1-DB43-BF62-DFC55DE4AEF7}" destId="{3405435D-6207-DE41-AF4B-9CF84B6AFCF3}" srcOrd="0" destOrd="4" presId="urn:microsoft.com/office/officeart/2005/8/layout/hList1"/>
    <dgm:cxn modelId="{8901AE5C-1ECB-FA48-AD0D-CBE43FBC04D8}" srcId="{39A399BE-6382-664D-B13F-9EB0BA5829D4}" destId="{C12D0F91-0BA2-AB42-94DF-7ADA02B26A2F}" srcOrd="1" destOrd="0" parTransId="{8546AF80-22A1-9D4D-8789-DA3F7F2FA3CC}" sibTransId="{B4DB1B73-171F-854C-9E63-23428F947BD0}"/>
    <dgm:cxn modelId="{8D158A42-4AFB-C144-A5F1-7251DD75BBF8}" type="presOf" srcId="{833E4181-0846-E44A-9153-B7E0B9FDEFC9}" destId="{21923384-E087-104C-A2AE-482881DD8AF1}" srcOrd="0" destOrd="6" presId="urn:microsoft.com/office/officeart/2005/8/layout/hList1"/>
    <dgm:cxn modelId="{F1BAB962-BD19-8941-A79B-FB512C58ED78}" type="presOf" srcId="{34A71D7F-62E3-4147-A51E-AA68A74AE676}" destId="{71ED48A4-D22F-7C41-B8A5-26B4866F951B}" srcOrd="0" destOrd="2" presId="urn:microsoft.com/office/officeart/2005/8/layout/hList1"/>
    <dgm:cxn modelId="{3B7FC062-4849-6640-82A7-CA9CD3482043}" srcId="{9DE7BDFE-C323-0449-B2D8-A76978E0DC2B}" destId="{B3E9DF60-C494-8F43-B351-2AACAAA9831E}" srcOrd="0" destOrd="0" parTransId="{D05F5347-7C18-994B-8DF7-D7A8B2E15FEA}" sibTransId="{9F0EBDF3-25E5-9543-8212-56642ADF712C}"/>
    <dgm:cxn modelId="{722CE142-D5F9-3D4C-9909-04AD9DCFC5E5}" srcId="{37FD3987-39F8-504C-B05F-B355045B9179}" destId="{6B7D27B9-6B7E-2441-8A7F-16357589C695}" srcOrd="0" destOrd="0" parTransId="{8A0EBC34-602B-EB4D-ACF6-CECBD52D1DBB}" sibTransId="{7A8A3485-70BF-A445-8977-F48BDBAE1463}"/>
    <dgm:cxn modelId="{8F903145-6954-E649-A9C2-DC62B7BF455C}" type="presOf" srcId="{AF418DAB-BB09-D44B-A22F-AD65AC526106}" destId="{3405435D-6207-DE41-AF4B-9CF84B6AFCF3}" srcOrd="0" destOrd="6" presId="urn:microsoft.com/office/officeart/2005/8/layout/hList1"/>
    <dgm:cxn modelId="{3D46D266-E67C-0244-8727-B581AF9D5CE7}" type="presOf" srcId="{5568F27A-9831-724F-9101-4C441A3014CE}" destId="{7B20DC3B-6F32-F944-8293-6CB55944E89B}" srcOrd="0" destOrd="5" presId="urn:microsoft.com/office/officeart/2005/8/layout/hList1"/>
    <dgm:cxn modelId="{1EF5A267-D4CE-7942-991A-3668054A82A2}" srcId="{1CDB126B-FE3A-7F4D-9C51-E546AF2F5AF2}" destId="{BEE5F05D-860B-8D4D-AB27-DFE26CAB4F79}" srcOrd="3" destOrd="0" parTransId="{8A955EE2-3C84-314D-A36A-93258B4F56F6}" sibTransId="{EFF931B5-7F83-D44B-9C19-B1FC390C10F2}"/>
    <dgm:cxn modelId="{3EF3614E-7FFC-9C42-A684-F803F307DCC7}" type="presOf" srcId="{AAC97E77-FB73-714D-BAEF-54BB5B6F93F4}" destId="{7B20DC3B-6F32-F944-8293-6CB55944E89B}" srcOrd="0" destOrd="3" presId="urn:microsoft.com/office/officeart/2005/8/layout/hList1"/>
    <dgm:cxn modelId="{511EAF50-0C6C-C444-A89A-B2B2F62B869F}" type="presOf" srcId="{3D8B118A-A665-0D45-A4A3-2EDE117DBD7F}" destId="{3405435D-6207-DE41-AF4B-9CF84B6AFCF3}" srcOrd="0" destOrd="3" presId="urn:microsoft.com/office/officeart/2005/8/layout/hList1"/>
    <dgm:cxn modelId="{3BE07352-1472-F948-8EF8-9D5B9DE42CA9}" srcId="{1D11AB70-297F-314C-AC42-F8626348D2D2}" destId="{1CDB126B-FE3A-7F4D-9C51-E546AF2F5AF2}" srcOrd="2" destOrd="0" parTransId="{B7665AD1-9E8C-C940-AED8-B79EE5F3FE10}" sibTransId="{75D75BCB-E205-4A4A-9033-1A2FB5DC52AA}"/>
    <dgm:cxn modelId="{CE86C972-A6BB-704B-ACE0-FE47FE481D00}" type="presOf" srcId="{6B7D27B9-6B7E-2441-8A7F-16357589C695}" destId="{21923384-E087-104C-A2AE-482881DD8AF1}" srcOrd="0" destOrd="0" presId="urn:microsoft.com/office/officeart/2005/8/layout/hList1"/>
    <dgm:cxn modelId="{857DC674-0D3D-5640-9840-C7D76A4F2F15}" type="presOf" srcId="{A5C721D8-6A15-0642-9F78-51F304BFBCE2}" destId="{21923384-E087-104C-A2AE-482881DD8AF1}" srcOrd="0" destOrd="3" presId="urn:microsoft.com/office/officeart/2005/8/layout/hList1"/>
    <dgm:cxn modelId="{AFE3BF56-07E4-AA43-B2BF-4120F267809E}" type="presOf" srcId="{03A57FD7-4E88-3146-A128-75DAA34504FF}" destId="{3405435D-6207-DE41-AF4B-9CF84B6AFCF3}" srcOrd="0" destOrd="5" presId="urn:microsoft.com/office/officeart/2005/8/layout/hList1"/>
    <dgm:cxn modelId="{8A735657-823E-E148-BEA2-4FB7D1A4A60D}" srcId="{9DE7BDFE-C323-0449-B2D8-A76978E0DC2B}" destId="{A8FB143A-8C3E-2A4C-B7F3-E82D39B00286}" srcOrd="1" destOrd="0" parTransId="{F28FB441-950F-9744-B351-0736A05D5EEA}" sibTransId="{50BAB8AB-34D3-DD4D-9BE1-AF365ADC09D2}"/>
    <dgm:cxn modelId="{DD9BE958-981F-0949-AC6A-2B4350A005F3}" type="presOf" srcId="{A8FB143A-8C3E-2A4C-B7F3-E82D39B00286}" destId="{7B20DC3B-6F32-F944-8293-6CB55944E89B}" srcOrd="0" destOrd="1" presId="urn:microsoft.com/office/officeart/2005/8/layout/hList1"/>
    <dgm:cxn modelId="{6A28E07A-ACC1-BB4F-9CF6-6FCD169250E4}" srcId="{9DE7BDFE-C323-0449-B2D8-A76978E0DC2B}" destId="{AAC97E77-FB73-714D-BAEF-54BB5B6F93F4}" srcOrd="3" destOrd="0" parTransId="{0FBF1946-24C0-F44D-9667-54AD67EBD8B5}" sibTransId="{1E446535-3E83-C841-BE98-E9EA9D7D233C}"/>
    <dgm:cxn modelId="{3F07337D-D249-8245-A96F-4892C6A5919F}" type="presOf" srcId="{32F50524-EAD6-714D-8F29-7A3C6E795DF6}" destId="{71ED48A4-D22F-7C41-B8A5-26B4866F951B}" srcOrd="0" destOrd="6" presId="urn:microsoft.com/office/officeart/2005/8/layout/hList1"/>
    <dgm:cxn modelId="{67B6EF7D-9629-344B-BD0A-D9BF5FE72B32}" srcId="{37FD3987-39F8-504C-B05F-B355045B9179}" destId="{A5C721D8-6A15-0642-9F78-51F304BFBCE2}" srcOrd="3" destOrd="0" parTransId="{C876BC47-269E-4741-AC65-C95E3D991AC0}" sibTransId="{A6EEB3A7-A19C-354D-A0AF-19EA0C141BD4}"/>
    <dgm:cxn modelId="{6BF12A7F-6C08-834F-BEC9-5595F75DCDC0}" type="presOf" srcId="{750C4721-37EF-7244-AA31-BEFD1FF617DB}" destId="{71ED48A4-D22F-7C41-B8A5-26B4866F951B}" srcOrd="0" destOrd="1" presId="urn:microsoft.com/office/officeart/2005/8/layout/hList1"/>
    <dgm:cxn modelId="{D348CA7F-05FC-9245-8642-EA4E6D1313C3}" type="presOf" srcId="{484FBE5D-8032-D64F-AFC9-CE8D9F3CCDAD}" destId="{7B20DC3B-6F32-F944-8293-6CB55944E89B}" srcOrd="0" destOrd="2" presId="urn:microsoft.com/office/officeart/2005/8/layout/hList1"/>
    <dgm:cxn modelId="{D7010981-5B47-5C41-9425-3050FECE45B1}" srcId="{36A167DC-5FE7-6B47-8CFD-246F0D50DBB6}" destId="{AF418DAB-BB09-D44B-A22F-AD65AC526106}" srcOrd="6" destOrd="0" parTransId="{B6F89A1A-4FFB-0548-ACC7-702B11CFFB1E}" sibTransId="{52BC7EBB-8176-2840-AF48-233F981633E5}"/>
    <dgm:cxn modelId="{84E84D81-3BC2-E846-9190-380BD5C3098D}" srcId="{1CDB126B-FE3A-7F4D-9C51-E546AF2F5AF2}" destId="{67B93694-469A-F347-A586-6576C08002DF}" srcOrd="4" destOrd="0" parTransId="{70A9C9B3-A5B7-AB4C-AC24-2C4B09C7A02E}" sibTransId="{17680EDF-F92A-E245-83BF-D42871D76ECF}"/>
    <dgm:cxn modelId="{68154B82-78A6-6F48-90C6-9B2F2E0658A8}" srcId="{1CDB126B-FE3A-7F4D-9C51-E546AF2F5AF2}" destId="{D95121AB-7F05-8648-87E1-45AECFCE9BEA}" srcOrd="5" destOrd="0" parTransId="{DB09CBA4-B244-F74B-AED4-4E3746875AE1}" sibTransId="{ECAA071C-D5FC-774B-95CB-3F1322099131}"/>
    <dgm:cxn modelId="{4EE7B486-5C43-814E-841B-73A4D12B2C79}" srcId="{36A167DC-5FE7-6B47-8CFD-246F0D50DBB6}" destId="{0EB3D17E-0CD4-F64D-A49F-3BE5CCE7693B}" srcOrd="2" destOrd="0" parTransId="{9CB87BF1-7291-CF49-ABBD-5B11E716E798}" sibTransId="{8A857955-1B3C-5C4E-A59F-51B3780D95BB}"/>
    <dgm:cxn modelId="{5105788A-B88E-924C-87E0-8A66033535C6}" type="presOf" srcId="{A802F92A-8845-2748-8613-6E1C94215BC9}" destId="{21923384-E087-104C-A2AE-482881DD8AF1}" srcOrd="0" destOrd="1" presId="urn:microsoft.com/office/officeart/2005/8/layout/hList1"/>
    <dgm:cxn modelId="{0A67BB8B-8232-6F43-8236-33A34318AB2E}" srcId="{39A399BE-6382-664D-B13F-9EB0BA5829D4}" destId="{34779C07-C602-F04F-B1DE-0590ACDC3692}" srcOrd="4" destOrd="0" parTransId="{D0EFCE71-91AB-4748-A47A-1EA7A2DC244F}" sibTransId="{7BE919E8-6870-9046-9310-11C7AC1645FE}"/>
    <dgm:cxn modelId="{6DA1318C-A968-6743-8D28-730E1C8FA4F4}" type="presOf" srcId="{36A167DC-5FE7-6B47-8CFD-246F0D50DBB6}" destId="{D68FEAC7-B07A-B147-BDF6-607657ACD18E}" srcOrd="0" destOrd="0" presId="urn:microsoft.com/office/officeart/2005/8/layout/hList1"/>
    <dgm:cxn modelId="{DBC20E91-22AE-674E-9E83-5FDCE79B8EBC}" type="presOf" srcId="{D95121AB-7F05-8648-87E1-45AECFCE9BEA}" destId="{71ED48A4-D22F-7C41-B8A5-26B4866F951B}" srcOrd="0" destOrd="5" presId="urn:microsoft.com/office/officeart/2005/8/layout/hList1"/>
    <dgm:cxn modelId="{6D88F894-A21B-304B-B69A-8C704EB675D7}" type="presOf" srcId="{0EB3D17E-0CD4-F64D-A49F-3BE5CCE7693B}" destId="{3405435D-6207-DE41-AF4B-9CF84B6AFCF3}" srcOrd="0" destOrd="2" presId="urn:microsoft.com/office/officeart/2005/8/layout/hList1"/>
    <dgm:cxn modelId="{1ECE8E95-3072-574A-8199-263FE325908E}" type="presOf" srcId="{34779C07-C602-F04F-B1DE-0590ACDC3692}" destId="{7617F1CF-4E86-AC40-BBC0-28265951CD62}" srcOrd="0" destOrd="4" presId="urn:microsoft.com/office/officeart/2005/8/layout/hList1"/>
    <dgm:cxn modelId="{8FBD2697-0363-4C4C-A820-5CC1001BA4F7}" type="presOf" srcId="{BEE5F05D-860B-8D4D-AB27-DFE26CAB4F79}" destId="{71ED48A4-D22F-7C41-B8A5-26B4866F951B}" srcOrd="0" destOrd="3" presId="urn:microsoft.com/office/officeart/2005/8/layout/hList1"/>
    <dgm:cxn modelId="{9EF55197-68F4-1C43-8634-24117F7BA342}" srcId="{37FD3987-39F8-504C-B05F-B355045B9179}" destId="{A802F92A-8845-2748-8613-6E1C94215BC9}" srcOrd="1" destOrd="0" parTransId="{2A26789D-BC9D-E142-96DA-344F3BB147D7}" sibTransId="{57984C72-70EA-2042-848B-09FCFBDB1969}"/>
    <dgm:cxn modelId="{DA879D97-34B0-C849-A096-39D946222B93}" type="presOf" srcId="{DFA0D3AC-FF77-C849-A646-6BEC9929A93D}" destId="{71ED48A4-D22F-7C41-B8A5-26B4866F951B}" srcOrd="0" destOrd="0" presId="urn:microsoft.com/office/officeart/2005/8/layout/hList1"/>
    <dgm:cxn modelId="{512AA99D-73C8-0746-B4E1-D62E4118A92B}" type="presOf" srcId="{1B2937FC-D430-C842-93DB-A40D7EEF3248}" destId="{7617F1CF-4E86-AC40-BBC0-28265951CD62}" srcOrd="0" destOrd="0" presId="urn:microsoft.com/office/officeart/2005/8/layout/hList1"/>
    <dgm:cxn modelId="{57961FA4-3BA7-FA49-AC61-94B2C247E851}" srcId="{39A399BE-6382-664D-B13F-9EB0BA5829D4}" destId="{1A510CDA-75C8-D949-9D02-6DF697A9E083}" srcOrd="3" destOrd="0" parTransId="{4146DC05-7C10-D04D-99A0-D0751D92A2DA}" sibTransId="{D4E60D91-6930-A543-8793-F0CA3E9F3F03}"/>
    <dgm:cxn modelId="{822136A4-55D4-0241-9209-7049D5D89486}" type="presOf" srcId="{1CDB126B-FE3A-7F4D-9C51-E546AF2F5AF2}" destId="{6E21287A-F5DA-C948-8F09-C287FC93D062}" srcOrd="0" destOrd="0" presId="urn:microsoft.com/office/officeart/2005/8/layout/hList1"/>
    <dgm:cxn modelId="{3B1D6BA5-7FAF-824B-89E1-D8A06CCE5EA9}" type="presOf" srcId="{39A399BE-6382-664D-B13F-9EB0BA5829D4}" destId="{2D44E5A2-8BA6-5D4E-8CAF-814217CA3129}" srcOrd="0" destOrd="0" presId="urn:microsoft.com/office/officeart/2005/8/layout/hList1"/>
    <dgm:cxn modelId="{D495FAAE-C789-7447-AC47-D5F31D18D033}" type="presOf" srcId="{2EDDE617-AC70-3040-BF97-1080A9AF9DA2}" destId="{21923384-E087-104C-A2AE-482881DD8AF1}" srcOrd="0" destOrd="4" presId="urn:microsoft.com/office/officeart/2005/8/layout/hList1"/>
    <dgm:cxn modelId="{3C7600B5-C6DE-FF4A-8022-38F9B7E092D5}" srcId="{1CDB126B-FE3A-7F4D-9C51-E546AF2F5AF2}" destId="{750C4721-37EF-7244-AA31-BEFD1FF617DB}" srcOrd="1" destOrd="0" parTransId="{91D42A8A-A94D-6342-8042-17547F850BD4}" sibTransId="{FB6ECABF-3C63-194D-AFF6-585C982ED491}"/>
    <dgm:cxn modelId="{374F0EB6-CF88-9A40-977E-D8FFAE8275AE}" srcId="{36A167DC-5FE7-6B47-8CFD-246F0D50DBB6}" destId="{03A57FD7-4E88-3146-A128-75DAA34504FF}" srcOrd="5" destOrd="0" parTransId="{84FF18FF-7BE5-4943-8120-CE889CFCDB8F}" sibTransId="{309E8A56-65DA-BA46-8541-4BDE1B52AD24}"/>
    <dgm:cxn modelId="{AE04F2B6-9643-0841-BC7D-EB7911C9AA32}" srcId="{9DE7BDFE-C323-0449-B2D8-A76978E0DC2B}" destId="{5568F27A-9831-724F-9101-4C441A3014CE}" srcOrd="5" destOrd="0" parTransId="{F34EE453-6FAD-C145-98E3-FDD4B4F4EC4A}" sibTransId="{77BDE6C4-F341-1044-B4B0-7B6640E2E811}"/>
    <dgm:cxn modelId="{7B455AB7-7365-B547-B642-630A0C6704A2}" srcId="{36A167DC-5FE7-6B47-8CFD-246F0D50DBB6}" destId="{A624E821-1AC1-DB43-BF62-DFC55DE4AEF7}" srcOrd="4" destOrd="0" parTransId="{B9D40788-268B-424B-B3D9-36ED66DEE44F}" sibTransId="{E46D05ED-046E-B24E-A595-452B24F0245F}"/>
    <dgm:cxn modelId="{F59C5FBA-BA3D-1646-869E-8D63E4BD4AF7}" srcId="{9DE7BDFE-C323-0449-B2D8-A76978E0DC2B}" destId="{5C06B72B-8160-904E-B4D9-C0831D79E470}" srcOrd="4" destOrd="0" parTransId="{5211D1AA-A9BD-DF46-97BB-D81579422144}" sibTransId="{484E10AA-9411-124C-9507-976536AF9E15}"/>
    <dgm:cxn modelId="{A120A2BB-D7F3-8B40-8DDF-7B9794C40821}" type="presOf" srcId="{CA82B17C-C4F5-9747-8D4D-3B647616E044}" destId="{71ED48A4-D22F-7C41-B8A5-26B4866F951B}" srcOrd="0" destOrd="7" presId="urn:microsoft.com/office/officeart/2005/8/layout/hList1"/>
    <dgm:cxn modelId="{650D54BD-1E36-0C4E-9AEB-DE6B6549E8DA}" type="presOf" srcId="{4BB53D0A-4BFA-7C44-ABBD-BA7061925C87}" destId="{21923384-E087-104C-A2AE-482881DD8AF1}" srcOrd="0" destOrd="5" presId="urn:microsoft.com/office/officeart/2005/8/layout/hList1"/>
    <dgm:cxn modelId="{BA7E92BE-D537-3242-9D7B-B07DA9FB8085}" type="presOf" srcId="{67B93694-469A-F347-A586-6576C08002DF}" destId="{71ED48A4-D22F-7C41-B8A5-26B4866F951B}" srcOrd="0" destOrd="4" presId="urn:microsoft.com/office/officeart/2005/8/layout/hList1"/>
    <dgm:cxn modelId="{D5AFD3C4-1B94-DF4D-A799-E42C4AF15AC1}" srcId="{36A167DC-5FE7-6B47-8CFD-246F0D50DBB6}" destId="{3D8B118A-A665-0D45-A4A3-2EDE117DBD7F}" srcOrd="3" destOrd="0" parTransId="{58EC7451-F2DB-7E4A-A434-3137F8C9A766}" sibTransId="{0D802819-35C3-DA40-84E1-8CC4FF637093}"/>
    <dgm:cxn modelId="{4CE6FDC4-62A2-8C42-9148-8C5B8883B681}" srcId="{1CDB126B-FE3A-7F4D-9C51-E546AF2F5AF2}" destId="{DFA0D3AC-FF77-C849-A646-6BEC9929A93D}" srcOrd="0" destOrd="0" parTransId="{E5E721FF-86DC-114E-8190-900F673B1D94}" sibTransId="{F3722EA9-1BB3-CB4C-97C0-2EB4740ECF60}"/>
    <dgm:cxn modelId="{0828DDC9-3800-3E4D-B626-6D5277822AED}" srcId="{9DE7BDFE-C323-0449-B2D8-A76978E0DC2B}" destId="{484FBE5D-8032-D64F-AFC9-CE8D9F3CCDAD}" srcOrd="2" destOrd="0" parTransId="{D540CF5A-0DD1-3A42-A452-98D2FBF2324D}" sibTransId="{C083054B-FB98-A04D-A930-14492AE7EC6F}"/>
    <dgm:cxn modelId="{445824CE-BB8F-4444-84B6-FC36E81E1B02}" type="presOf" srcId="{FD567CED-84CB-4E4E-A954-0E1B20B49F07}" destId="{7617F1CF-4E86-AC40-BBC0-28265951CD62}" srcOrd="0" destOrd="5" presId="urn:microsoft.com/office/officeart/2005/8/layout/hList1"/>
    <dgm:cxn modelId="{EA39EACE-C6C9-C44C-B40D-FDAC0511AE83}" type="presOf" srcId="{9DE7BDFE-C323-0449-B2D8-A76978E0DC2B}" destId="{B585C940-1D38-3B4D-A63E-6954C5F62945}" srcOrd="0" destOrd="0" presId="urn:microsoft.com/office/officeart/2005/8/layout/hList1"/>
    <dgm:cxn modelId="{BC2BB7CF-EE87-6D4E-B573-FE6BFC6F4E50}" type="presOf" srcId="{37FD3987-39F8-504C-B05F-B355045B9179}" destId="{EFDFB54E-D4A0-134C-954B-A13DA24AA0C7}" srcOrd="0" destOrd="0" presId="urn:microsoft.com/office/officeart/2005/8/layout/hList1"/>
    <dgm:cxn modelId="{BA388BD0-5BE9-DE43-8379-FB1972E55002}" srcId="{1CDB126B-FE3A-7F4D-9C51-E546AF2F5AF2}" destId="{32F50524-EAD6-714D-8F29-7A3C6E795DF6}" srcOrd="6" destOrd="0" parTransId="{DA64F545-0DDE-D941-98DE-1F22ABEA194F}" sibTransId="{8CE6456F-4818-F34F-96EF-1559AE131C34}"/>
    <dgm:cxn modelId="{C0E27AD2-46CB-6544-8FDD-EC0EC92FAA3B}" type="presOf" srcId="{ABFD5713-D33E-DB46-873D-08995128AF85}" destId="{21923384-E087-104C-A2AE-482881DD8AF1}" srcOrd="0" destOrd="2" presId="urn:microsoft.com/office/officeart/2005/8/layout/hList1"/>
    <dgm:cxn modelId="{BB4058D7-0DA5-B943-89DB-A79FE3D93AAF}" type="presOf" srcId="{B3E9DF60-C494-8F43-B351-2AACAAA9831E}" destId="{7B20DC3B-6F32-F944-8293-6CB55944E89B}" srcOrd="0" destOrd="0" presId="urn:microsoft.com/office/officeart/2005/8/layout/hList1"/>
    <dgm:cxn modelId="{44CE3AE1-00DF-3C44-B203-0D49237626A9}" srcId="{39A399BE-6382-664D-B13F-9EB0BA5829D4}" destId="{FBD6823D-A493-E447-8D6F-CD70BF43F6CA}" srcOrd="2" destOrd="0" parTransId="{1C9D96D4-BA37-8149-954B-D3A617825837}" sibTransId="{4F1204F0-705C-0F42-BEEE-B83E08FF905D}"/>
    <dgm:cxn modelId="{E5AB3BE1-814A-C54F-AA25-D5CCDCD2B582}" type="presOf" srcId="{1D11AB70-297F-314C-AC42-F8626348D2D2}" destId="{315504C6-CF37-8A44-906C-4B0AE36A1663}" srcOrd="0" destOrd="0" presId="urn:microsoft.com/office/officeart/2005/8/layout/hList1"/>
    <dgm:cxn modelId="{C8E33BE1-3E2A-544B-940D-D2E92B289EE0}" srcId="{1D11AB70-297F-314C-AC42-F8626348D2D2}" destId="{9DE7BDFE-C323-0449-B2D8-A76978E0DC2B}" srcOrd="4" destOrd="0" parTransId="{A792350A-0CB2-4744-9D47-E0ADB86C9DD7}" sibTransId="{D55F0B8C-E2A9-2C47-8753-1055D2FAF3F3}"/>
    <dgm:cxn modelId="{873892F2-7D82-604D-938D-ECA0DAC05596}" srcId="{37FD3987-39F8-504C-B05F-B355045B9179}" destId="{4BB53D0A-4BFA-7C44-ABBD-BA7061925C87}" srcOrd="5" destOrd="0" parTransId="{882D4314-516B-504E-B745-A5130DABCFE5}" sibTransId="{5AD98980-7A1B-A649-9F79-FE361F31E8F0}"/>
    <dgm:cxn modelId="{F32409F5-D926-C84D-8081-4DB908D3787E}" srcId="{1CDB126B-FE3A-7F4D-9C51-E546AF2F5AF2}" destId="{CA82B17C-C4F5-9747-8D4D-3B647616E044}" srcOrd="7" destOrd="0" parTransId="{48292930-C91A-1C43-B59F-CB791078B919}" sibTransId="{F94144A0-1539-784E-B60C-1B8C55B9B914}"/>
    <dgm:cxn modelId="{1E0FFFFA-7865-4944-9915-5ABF4D6544AC}" type="presOf" srcId="{FBD6823D-A493-E447-8D6F-CD70BF43F6CA}" destId="{7617F1CF-4E86-AC40-BBC0-28265951CD62}" srcOrd="0" destOrd="2" presId="urn:microsoft.com/office/officeart/2005/8/layout/hList1"/>
    <dgm:cxn modelId="{7F90F7FD-E715-2142-A464-32D4DB9566BA}" type="presOf" srcId="{487842D8-FAA2-0F49-805D-6229B2086648}" destId="{3405435D-6207-DE41-AF4B-9CF84B6AFCF3}" srcOrd="0" destOrd="1" presId="urn:microsoft.com/office/officeart/2005/8/layout/hList1"/>
    <dgm:cxn modelId="{214527B3-6988-8E40-AC23-310413CC9B9C}" type="presParOf" srcId="{315504C6-CF37-8A44-906C-4B0AE36A1663}" destId="{A99D2553-E357-8944-980D-177ED5E86F48}" srcOrd="0" destOrd="0" presId="urn:microsoft.com/office/officeart/2005/8/layout/hList1"/>
    <dgm:cxn modelId="{A10CBCAE-CBD2-9246-A0F1-1C58FEB62050}" type="presParOf" srcId="{A99D2553-E357-8944-980D-177ED5E86F48}" destId="{D68FEAC7-B07A-B147-BDF6-607657ACD18E}" srcOrd="0" destOrd="0" presId="urn:microsoft.com/office/officeart/2005/8/layout/hList1"/>
    <dgm:cxn modelId="{C8177423-B3DA-8547-8563-A831FFF745B1}" type="presParOf" srcId="{A99D2553-E357-8944-980D-177ED5E86F48}" destId="{3405435D-6207-DE41-AF4B-9CF84B6AFCF3}" srcOrd="1" destOrd="0" presId="urn:microsoft.com/office/officeart/2005/8/layout/hList1"/>
    <dgm:cxn modelId="{ACA7EAE4-F26E-8845-B1A5-7A0B8C8FB4FF}" type="presParOf" srcId="{315504C6-CF37-8A44-906C-4B0AE36A1663}" destId="{5C2B91CA-68A2-8E4C-B770-AD61254C1585}" srcOrd="1" destOrd="0" presId="urn:microsoft.com/office/officeart/2005/8/layout/hList1"/>
    <dgm:cxn modelId="{C25E815A-CAD7-3448-91FE-F187F74D49A2}" type="presParOf" srcId="{315504C6-CF37-8A44-906C-4B0AE36A1663}" destId="{9FE19810-EE6D-F142-A884-8510587AC7C3}" srcOrd="2" destOrd="0" presId="urn:microsoft.com/office/officeart/2005/8/layout/hList1"/>
    <dgm:cxn modelId="{9EB7D409-BAB6-E24E-98FD-F2453B07381A}" type="presParOf" srcId="{9FE19810-EE6D-F142-A884-8510587AC7C3}" destId="{EFDFB54E-D4A0-134C-954B-A13DA24AA0C7}" srcOrd="0" destOrd="0" presId="urn:microsoft.com/office/officeart/2005/8/layout/hList1"/>
    <dgm:cxn modelId="{34443861-F528-CF46-9746-5C4926AE877C}" type="presParOf" srcId="{9FE19810-EE6D-F142-A884-8510587AC7C3}" destId="{21923384-E087-104C-A2AE-482881DD8AF1}" srcOrd="1" destOrd="0" presId="urn:microsoft.com/office/officeart/2005/8/layout/hList1"/>
    <dgm:cxn modelId="{C2DFF39F-1ED7-5140-B6B7-C5CE7993DD65}" type="presParOf" srcId="{315504C6-CF37-8A44-906C-4B0AE36A1663}" destId="{DEB6772D-6D41-0F43-B0E3-3E51CD7F8E14}" srcOrd="3" destOrd="0" presId="urn:microsoft.com/office/officeart/2005/8/layout/hList1"/>
    <dgm:cxn modelId="{7BC84BC7-9983-064B-B0F0-37FC86EC5E61}" type="presParOf" srcId="{315504C6-CF37-8A44-906C-4B0AE36A1663}" destId="{FC34CCF7-D039-864B-B4FC-F9B77311495E}" srcOrd="4" destOrd="0" presId="urn:microsoft.com/office/officeart/2005/8/layout/hList1"/>
    <dgm:cxn modelId="{C3D119DA-EC3F-9748-BEE6-3F3631E1A1EE}" type="presParOf" srcId="{FC34CCF7-D039-864B-B4FC-F9B77311495E}" destId="{6E21287A-F5DA-C948-8F09-C287FC93D062}" srcOrd="0" destOrd="0" presId="urn:microsoft.com/office/officeart/2005/8/layout/hList1"/>
    <dgm:cxn modelId="{16B2085F-7C88-CE4B-8941-4F47AD5C9ECD}" type="presParOf" srcId="{FC34CCF7-D039-864B-B4FC-F9B77311495E}" destId="{71ED48A4-D22F-7C41-B8A5-26B4866F951B}" srcOrd="1" destOrd="0" presId="urn:microsoft.com/office/officeart/2005/8/layout/hList1"/>
    <dgm:cxn modelId="{C5D143A9-D367-A647-B77E-231A218E2053}" type="presParOf" srcId="{315504C6-CF37-8A44-906C-4B0AE36A1663}" destId="{9CB7CD82-A6C0-B74E-A945-77692AAD03AB}" srcOrd="5" destOrd="0" presId="urn:microsoft.com/office/officeart/2005/8/layout/hList1"/>
    <dgm:cxn modelId="{0150EBF3-FF43-4C44-B3FB-F2AB1C2E1F06}" type="presParOf" srcId="{315504C6-CF37-8A44-906C-4B0AE36A1663}" destId="{5CC01C42-C9A7-4742-8528-6CF1C0218A17}" srcOrd="6" destOrd="0" presId="urn:microsoft.com/office/officeart/2005/8/layout/hList1"/>
    <dgm:cxn modelId="{3C553BBC-813C-4142-9A74-7FB202F59559}" type="presParOf" srcId="{5CC01C42-C9A7-4742-8528-6CF1C0218A17}" destId="{2D44E5A2-8BA6-5D4E-8CAF-814217CA3129}" srcOrd="0" destOrd="0" presId="urn:microsoft.com/office/officeart/2005/8/layout/hList1"/>
    <dgm:cxn modelId="{49678037-78F4-0A45-95D2-A40A727E0486}" type="presParOf" srcId="{5CC01C42-C9A7-4742-8528-6CF1C0218A17}" destId="{7617F1CF-4E86-AC40-BBC0-28265951CD62}" srcOrd="1" destOrd="0" presId="urn:microsoft.com/office/officeart/2005/8/layout/hList1"/>
    <dgm:cxn modelId="{E1BF1C26-B794-6446-B4FD-DBCF4C137477}" type="presParOf" srcId="{315504C6-CF37-8A44-906C-4B0AE36A1663}" destId="{2B6EAAEF-2E6D-EC4F-86B6-D8EB43F10BAD}" srcOrd="7" destOrd="0" presId="urn:microsoft.com/office/officeart/2005/8/layout/hList1"/>
    <dgm:cxn modelId="{F9B7C8B7-A307-4943-84F9-E1D8E0649549}" type="presParOf" srcId="{315504C6-CF37-8A44-906C-4B0AE36A1663}" destId="{F24C47E4-B7EE-CF4B-B765-496876891063}" srcOrd="8" destOrd="0" presId="urn:microsoft.com/office/officeart/2005/8/layout/hList1"/>
    <dgm:cxn modelId="{3200F799-7EA0-C448-9B7E-A776E9C09E0B}" type="presParOf" srcId="{F24C47E4-B7EE-CF4B-B765-496876891063}" destId="{B585C940-1D38-3B4D-A63E-6954C5F62945}" srcOrd="0" destOrd="0" presId="urn:microsoft.com/office/officeart/2005/8/layout/hList1"/>
    <dgm:cxn modelId="{92BA4331-60E3-5D41-B6A8-E843AE4C7051}" type="presParOf" srcId="{F24C47E4-B7EE-CF4B-B765-496876891063}" destId="{7B20DC3B-6F32-F944-8293-6CB55944E8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11AB70-297F-314C-AC42-F8626348D2D2}" type="doc">
      <dgm:prSet loTypeId="urn:microsoft.com/office/officeart/2005/8/layout/hList1" loCatId="" qsTypeId="urn:microsoft.com/office/officeart/2005/8/quickstyle/simple1" qsCatId="simple" csTypeId="urn:microsoft.com/office/officeart/2005/8/colors/colorful3" csCatId="colorful" phldr="1"/>
      <dgm:spPr/>
      <dgm:t>
        <a:bodyPr/>
        <a:lstStyle/>
        <a:p>
          <a:endParaRPr lang="en-US"/>
        </a:p>
      </dgm:t>
    </dgm:pt>
    <dgm:pt modelId="{36A167DC-5FE7-6B47-8CFD-246F0D50DBB6}">
      <dgm:prSet phldrT="[Text]" custT="1"/>
      <dgm:spPr/>
      <dgm:t>
        <a:bodyPr/>
        <a:lstStyle/>
        <a:p>
          <a:r>
            <a:rPr lang="en-US" sz="1400" dirty="0"/>
            <a:t>Guardian student</a:t>
          </a:r>
        </a:p>
      </dgm:t>
    </dgm:pt>
    <dgm:pt modelId="{24FF559B-093C-CB48-A6E8-F4DD269D494E}" type="parTrans" cxnId="{9C45AD2E-2553-9140-B0D8-965DFE573541}">
      <dgm:prSet/>
      <dgm:spPr/>
      <dgm:t>
        <a:bodyPr/>
        <a:lstStyle/>
        <a:p>
          <a:endParaRPr lang="en-US" sz="1200"/>
        </a:p>
      </dgm:t>
    </dgm:pt>
    <dgm:pt modelId="{B1D6F1D5-B7C4-6C41-ACCB-2052E8FDECFF}" type="sibTrans" cxnId="{9C45AD2E-2553-9140-B0D8-965DFE573541}">
      <dgm:prSet/>
      <dgm:spPr/>
      <dgm:t>
        <a:bodyPr/>
        <a:lstStyle/>
        <a:p>
          <a:endParaRPr lang="en-US" sz="1200"/>
        </a:p>
      </dgm:t>
    </dgm:pt>
    <dgm:pt modelId="{B37EA6D3-0B1B-0948-9694-194B139145ED}">
      <dgm:prSet phldrT="[Text]" custT="1"/>
      <dgm:spPr/>
      <dgm:t>
        <a:bodyPr/>
        <a:lstStyle/>
        <a:p>
          <a:r>
            <a:rPr lang="en-US" sz="1400"/>
            <a:t>NRP</a:t>
          </a:r>
        </a:p>
      </dgm:t>
    </dgm:pt>
    <dgm:pt modelId="{210A175A-71B3-0D46-852F-BB4618EC5218}" type="parTrans" cxnId="{AC76A809-990F-0440-AC2A-B5965F4C09D5}">
      <dgm:prSet/>
      <dgm:spPr/>
      <dgm:t>
        <a:bodyPr/>
        <a:lstStyle/>
        <a:p>
          <a:endParaRPr lang="en-US" sz="1200"/>
        </a:p>
      </dgm:t>
    </dgm:pt>
    <dgm:pt modelId="{CEFF4429-3295-444D-9590-9D26A1D52CAE}" type="sibTrans" cxnId="{AC76A809-990F-0440-AC2A-B5965F4C09D5}">
      <dgm:prSet/>
      <dgm:spPr/>
      <dgm:t>
        <a:bodyPr/>
        <a:lstStyle/>
        <a:p>
          <a:endParaRPr lang="en-US" sz="1200"/>
        </a:p>
      </dgm:t>
    </dgm:pt>
    <dgm:pt modelId="{487842D8-FAA2-0F49-805D-6229B2086648}">
      <dgm:prSet phldrT="[Text]" custT="1"/>
      <dgm:spPr/>
      <dgm:t>
        <a:bodyPr/>
        <a:lstStyle/>
        <a:p>
          <a:r>
            <a:rPr lang="en-US" sz="1400" dirty="0"/>
            <a:t>Name</a:t>
          </a:r>
        </a:p>
      </dgm:t>
    </dgm:pt>
    <dgm:pt modelId="{29DFCF2B-4E0C-A840-81CA-A1B75BF5D45A}" type="parTrans" cxnId="{48FA502D-4B56-314F-90F1-4D152EC1C474}">
      <dgm:prSet/>
      <dgm:spPr/>
      <dgm:t>
        <a:bodyPr/>
        <a:lstStyle/>
        <a:p>
          <a:endParaRPr lang="en-US" sz="1200"/>
        </a:p>
      </dgm:t>
    </dgm:pt>
    <dgm:pt modelId="{C344967A-0591-254B-8134-C7219789AC49}" type="sibTrans" cxnId="{48FA502D-4B56-314F-90F1-4D152EC1C474}">
      <dgm:prSet/>
      <dgm:spPr/>
      <dgm:t>
        <a:bodyPr/>
        <a:lstStyle/>
        <a:p>
          <a:endParaRPr lang="en-US" sz="1200"/>
        </a:p>
      </dgm:t>
    </dgm:pt>
    <dgm:pt modelId="{37FD3987-39F8-504C-B05F-B355045B9179}">
      <dgm:prSet phldrT="[Text]" custT="1"/>
      <dgm:spPr/>
      <dgm:t>
        <a:bodyPr/>
        <a:lstStyle/>
        <a:p>
          <a:r>
            <a:rPr lang="en-US" sz="1400" dirty="0"/>
            <a:t>Schedule</a:t>
          </a:r>
        </a:p>
      </dgm:t>
    </dgm:pt>
    <dgm:pt modelId="{DD67BF34-D379-E64E-8356-173760DC9D95}" type="parTrans" cxnId="{64375135-F865-4247-978E-8FC791CD9B19}">
      <dgm:prSet/>
      <dgm:spPr/>
      <dgm:t>
        <a:bodyPr/>
        <a:lstStyle/>
        <a:p>
          <a:endParaRPr lang="en-US" sz="1200"/>
        </a:p>
      </dgm:t>
    </dgm:pt>
    <dgm:pt modelId="{901537F1-22A7-544A-8A7F-B741D057DEC6}" type="sibTrans" cxnId="{64375135-F865-4247-978E-8FC791CD9B19}">
      <dgm:prSet/>
      <dgm:spPr/>
      <dgm:t>
        <a:bodyPr/>
        <a:lstStyle/>
        <a:p>
          <a:endParaRPr lang="en-US" sz="1200"/>
        </a:p>
      </dgm:t>
    </dgm:pt>
    <dgm:pt modelId="{6B7D27B9-6B7E-2441-8A7F-16357589C695}">
      <dgm:prSet phldrT="[Text]" custT="1"/>
      <dgm:spPr/>
      <dgm:t>
        <a:bodyPr/>
        <a:lstStyle/>
        <a:p>
          <a:r>
            <a:rPr lang="en-US" sz="1400" dirty="0" err="1"/>
            <a:t>ID_Schedule</a:t>
          </a:r>
          <a:endParaRPr lang="en-US" sz="1400" dirty="0"/>
        </a:p>
      </dgm:t>
    </dgm:pt>
    <dgm:pt modelId="{8A0EBC34-602B-EB4D-ACF6-CECBD52D1DBB}" type="parTrans" cxnId="{722CE142-D5F9-3D4C-9909-04AD9DCFC5E5}">
      <dgm:prSet/>
      <dgm:spPr/>
      <dgm:t>
        <a:bodyPr/>
        <a:lstStyle/>
        <a:p>
          <a:endParaRPr lang="en-US" sz="1200"/>
        </a:p>
      </dgm:t>
    </dgm:pt>
    <dgm:pt modelId="{7A8A3485-70BF-A445-8977-F48BDBAE1463}" type="sibTrans" cxnId="{722CE142-D5F9-3D4C-9909-04AD9DCFC5E5}">
      <dgm:prSet/>
      <dgm:spPr/>
      <dgm:t>
        <a:bodyPr/>
        <a:lstStyle/>
        <a:p>
          <a:endParaRPr lang="en-US" sz="1200"/>
        </a:p>
      </dgm:t>
    </dgm:pt>
    <dgm:pt modelId="{1CDB126B-FE3A-7F4D-9C51-E546AF2F5AF2}">
      <dgm:prSet phldrT="[Text]" custT="1"/>
      <dgm:spPr/>
      <dgm:t>
        <a:bodyPr/>
        <a:lstStyle/>
        <a:p>
          <a:r>
            <a:rPr lang="en-US" sz="1400" dirty="0"/>
            <a:t>Class</a:t>
          </a:r>
        </a:p>
      </dgm:t>
    </dgm:pt>
    <dgm:pt modelId="{B7665AD1-9E8C-C940-AED8-B79EE5F3FE10}" type="parTrans" cxnId="{3BE07352-1472-F948-8EF8-9D5B9DE42CA9}">
      <dgm:prSet/>
      <dgm:spPr/>
      <dgm:t>
        <a:bodyPr/>
        <a:lstStyle/>
        <a:p>
          <a:endParaRPr lang="en-US" sz="1200"/>
        </a:p>
      </dgm:t>
    </dgm:pt>
    <dgm:pt modelId="{75D75BCB-E205-4A4A-9033-1A2FB5DC52AA}" type="sibTrans" cxnId="{3BE07352-1472-F948-8EF8-9D5B9DE42CA9}">
      <dgm:prSet/>
      <dgm:spPr/>
      <dgm:t>
        <a:bodyPr/>
        <a:lstStyle/>
        <a:p>
          <a:endParaRPr lang="en-US" sz="1200"/>
        </a:p>
      </dgm:t>
    </dgm:pt>
    <dgm:pt modelId="{DFA0D3AC-FF77-C849-A646-6BEC9929A93D}">
      <dgm:prSet phldrT="[Text]" custT="1"/>
      <dgm:spPr/>
      <dgm:t>
        <a:bodyPr/>
        <a:lstStyle/>
        <a:p>
          <a:r>
            <a:rPr lang="en-US" sz="1400"/>
            <a:t>Id</a:t>
          </a:r>
        </a:p>
      </dgm:t>
    </dgm:pt>
    <dgm:pt modelId="{E5E721FF-86DC-114E-8190-900F673B1D94}" type="parTrans" cxnId="{4CE6FDC4-62A2-8C42-9148-8C5B8883B681}">
      <dgm:prSet/>
      <dgm:spPr/>
      <dgm:t>
        <a:bodyPr/>
        <a:lstStyle/>
        <a:p>
          <a:endParaRPr lang="en-US" sz="1200"/>
        </a:p>
      </dgm:t>
    </dgm:pt>
    <dgm:pt modelId="{F3722EA9-1BB3-CB4C-97C0-2EB4740ECF60}" type="sibTrans" cxnId="{4CE6FDC4-62A2-8C42-9148-8C5B8883B681}">
      <dgm:prSet/>
      <dgm:spPr/>
      <dgm:t>
        <a:bodyPr/>
        <a:lstStyle/>
        <a:p>
          <a:endParaRPr lang="en-US" sz="1200"/>
        </a:p>
      </dgm:t>
    </dgm:pt>
    <dgm:pt modelId="{0EB3D17E-0CD4-F64D-A49F-3BE5CCE7693B}">
      <dgm:prSet phldrT="[Text]" custT="1"/>
      <dgm:spPr/>
      <dgm:t>
        <a:bodyPr/>
        <a:lstStyle/>
        <a:p>
          <a:r>
            <a:rPr lang="en-US" sz="1400" dirty="0"/>
            <a:t>Address</a:t>
          </a:r>
        </a:p>
      </dgm:t>
    </dgm:pt>
    <dgm:pt modelId="{9CB87BF1-7291-CF49-ABBD-5B11E716E798}" type="parTrans" cxnId="{4EE7B486-5C43-814E-841B-73A4D12B2C79}">
      <dgm:prSet/>
      <dgm:spPr/>
      <dgm:t>
        <a:bodyPr/>
        <a:lstStyle/>
        <a:p>
          <a:endParaRPr lang="en-US" sz="1200"/>
        </a:p>
      </dgm:t>
    </dgm:pt>
    <dgm:pt modelId="{8A857955-1B3C-5C4E-A59F-51B3780D95BB}" type="sibTrans" cxnId="{4EE7B486-5C43-814E-841B-73A4D12B2C79}">
      <dgm:prSet/>
      <dgm:spPr/>
      <dgm:t>
        <a:bodyPr/>
        <a:lstStyle/>
        <a:p>
          <a:endParaRPr lang="en-US" sz="1200"/>
        </a:p>
      </dgm:t>
    </dgm:pt>
    <dgm:pt modelId="{3D8B118A-A665-0D45-A4A3-2EDE117DBD7F}">
      <dgm:prSet phldrT="[Text]" custT="1"/>
      <dgm:spPr/>
      <dgm:t>
        <a:bodyPr/>
        <a:lstStyle/>
        <a:p>
          <a:r>
            <a:rPr lang="en-US" sz="1400" dirty="0"/>
            <a:t>Phone</a:t>
          </a:r>
        </a:p>
      </dgm:t>
    </dgm:pt>
    <dgm:pt modelId="{58EC7451-F2DB-7E4A-A434-3137F8C9A766}" type="parTrans" cxnId="{D5AFD3C4-1B94-DF4D-A799-E42C4AF15AC1}">
      <dgm:prSet/>
      <dgm:spPr/>
      <dgm:t>
        <a:bodyPr/>
        <a:lstStyle/>
        <a:p>
          <a:endParaRPr lang="en-US" sz="1200"/>
        </a:p>
      </dgm:t>
    </dgm:pt>
    <dgm:pt modelId="{0D802819-35C3-DA40-84E1-8CC4FF637093}" type="sibTrans" cxnId="{D5AFD3C4-1B94-DF4D-A799-E42C4AF15AC1}">
      <dgm:prSet/>
      <dgm:spPr/>
      <dgm:t>
        <a:bodyPr/>
        <a:lstStyle/>
        <a:p>
          <a:endParaRPr lang="en-US" sz="1200"/>
        </a:p>
      </dgm:t>
    </dgm:pt>
    <dgm:pt modelId="{A624E821-1AC1-DB43-BF62-DFC55DE4AEF7}">
      <dgm:prSet phldrT="[Text]" custT="1"/>
      <dgm:spPr/>
      <dgm:t>
        <a:bodyPr/>
        <a:lstStyle/>
        <a:p>
          <a:r>
            <a:rPr lang="en-US" sz="1400" dirty="0"/>
            <a:t>Email</a:t>
          </a:r>
        </a:p>
      </dgm:t>
    </dgm:pt>
    <dgm:pt modelId="{B9D40788-268B-424B-B3D9-36ED66DEE44F}" type="parTrans" cxnId="{7B455AB7-7365-B547-B642-630A0C6704A2}">
      <dgm:prSet/>
      <dgm:spPr/>
      <dgm:t>
        <a:bodyPr/>
        <a:lstStyle/>
        <a:p>
          <a:endParaRPr lang="en-US" sz="1200"/>
        </a:p>
      </dgm:t>
    </dgm:pt>
    <dgm:pt modelId="{E46D05ED-046E-B24E-A595-452B24F0245F}" type="sibTrans" cxnId="{7B455AB7-7365-B547-B642-630A0C6704A2}">
      <dgm:prSet/>
      <dgm:spPr/>
      <dgm:t>
        <a:bodyPr/>
        <a:lstStyle/>
        <a:p>
          <a:endParaRPr lang="en-US" sz="1200"/>
        </a:p>
      </dgm:t>
    </dgm:pt>
    <dgm:pt modelId="{708B1A96-4AF6-4A44-A33B-B5A5EC3C00FC}">
      <dgm:prSet phldrT="[Text]" custT="1"/>
      <dgm:spPr/>
      <dgm:t>
        <a:bodyPr/>
        <a:lstStyle/>
        <a:p>
          <a:r>
            <a:rPr lang="en-US" sz="1400" dirty="0"/>
            <a:t>Supervisor/Lecturer</a:t>
          </a:r>
        </a:p>
      </dgm:t>
    </dgm:pt>
    <dgm:pt modelId="{6B6C8087-78A0-DB48-B257-2A7F36AD7C58}" type="parTrans" cxnId="{086FB58A-E519-B247-9635-936F32BB857A}">
      <dgm:prSet/>
      <dgm:spPr/>
      <dgm:t>
        <a:bodyPr/>
        <a:lstStyle/>
        <a:p>
          <a:endParaRPr lang="en-US" sz="1200"/>
        </a:p>
      </dgm:t>
    </dgm:pt>
    <dgm:pt modelId="{67C49DA0-81B5-D74D-BB37-468D4A716A52}" type="sibTrans" cxnId="{086FB58A-E519-B247-9635-936F32BB857A}">
      <dgm:prSet/>
      <dgm:spPr/>
      <dgm:t>
        <a:bodyPr/>
        <a:lstStyle/>
        <a:p>
          <a:endParaRPr lang="en-US" sz="1200"/>
        </a:p>
      </dgm:t>
    </dgm:pt>
    <dgm:pt modelId="{39A399BE-6382-664D-B13F-9EB0BA5829D4}">
      <dgm:prSet phldrT="[Text]" custT="1"/>
      <dgm:spPr/>
      <dgm:t>
        <a:bodyPr/>
        <a:lstStyle/>
        <a:p>
          <a:r>
            <a:rPr lang="en-US" sz="1400" dirty="0"/>
            <a:t>Semester</a:t>
          </a:r>
        </a:p>
      </dgm:t>
    </dgm:pt>
    <dgm:pt modelId="{72D2B3A3-9EC1-864B-AB2D-284F76459233}" type="parTrans" cxnId="{6905620F-9876-C548-A55B-95DB131D6D08}">
      <dgm:prSet/>
      <dgm:spPr/>
      <dgm:t>
        <a:bodyPr/>
        <a:lstStyle/>
        <a:p>
          <a:endParaRPr lang="en-US" sz="1200"/>
        </a:p>
      </dgm:t>
    </dgm:pt>
    <dgm:pt modelId="{7E2D1051-A8A7-684C-BE04-E3130311C427}" type="sibTrans" cxnId="{6905620F-9876-C548-A55B-95DB131D6D08}">
      <dgm:prSet/>
      <dgm:spPr/>
      <dgm:t>
        <a:bodyPr/>
        <a:lstStyle/>
        <a:p>
          <a:endParaRPr lang="en-US" sz="1200"/>
        </a:p>
      </dgm:t>
    </dgm:pt>
    <dgm:pt modelId="{1B2937FC-D430-C842-93DB-A40D7EEF3248}">
      <dgm:prSet phldrT="[Text]" custT="1"/>
      <dgm:spPr/>
      <dgm:t>
        <a:bodyPr/>
        <a:lstStyle/>
        <a:p>
          <a:r>
            <a:rPr lang="en-US" sz="1400"/>
            <a:t>Id</a:t>
          </a:r>
        </a:p>
      </dgm:t>
    </dgm:pt>
    <dgm:pt modelId="{2FD8733A-1C2B-E042-94AC-F73B11214596}" type="parTrans" cxnId="{497DB716-6C3A-5B48-85C7-DF06F698A6B2}">
      <dgm:prSet/>
      <dgm:spPr/>
      <dgm:t>
        <a:bodyPr/>
        <a:lstStyle/>
        <a:p>
          <a:endParaRPr lang="en-US" sz="1200"/>
        </a:p>
      </dgm:t>
    </dgm:pt>
    <dgm:pt modelId="{5D36056E-3B54-AF4E-9E27-FBB7CE48528D}" type="sibTrans" cxnId="{497DB716-6C3A-5B48-85C7-DF06F698A6B2}">
      <dgm:prSet/>
      <dgm:spPr/>
      <dgm:t>
        <a:bodyPr/>
        <a:lstStyle/>
        <a:p>
          <a:endParaRPr lang="en-US" sz="1200"/>
        </a:p>
      </dgm:t>
    </dgm:pt>
    <dgm:pt modelId="{C12D0F91-0BA2-AB42-94DF-7ADA02B26A2F}">
      <dgm:prSet phldrT="[Text]" custT="1"/>
      <dgm:spPr/>
      <dgm:t>
        <a:bodyPr/>
        <a:lstStyle/>
        <a:p>
          <a:r>
            <a:rPr lang="en-US" sz="1400" dirty="0" err="1"/>
            <a:t>Name_Semester</a:t>
          </a:r>
          <a:endParaRPr lang="en-US" sz="1400" dirty="0"/>
        </a:p>
      </dgm:t>
    </dgm:pt>
    <dgm:pt modelId="{8546AF80-22A1-9D4D-8789-DA3F7F2FA3CC}" type="parTrans" cxnId="{8901AE5C-1ECB-FA48-AD0D-CBE43FBC04D8}">
      <dgm:prSet/>
      <dgm:spPr/>
      <dgm:t>
        <a:bodyPr/>
        <a:lstStyle/>
        <a:p>
          <a:endParaRPr lang="en-US" sz="1200"/>
        </a:p>
      </dgm:t>
    </dgm:pt>
    <dgm:pt modelId="{B4DB1B73-171F-854C-9E63-23428F947BD0}" type="sibTrans" cxnId="{8901AE5C-1ECB-FA48-AD0D-CBE43FBC04D8}">
      <dgm:prSet/>
      <dgm:spPr/>
      <dgm:t>
        <a:bodyPr/>
        <a:lstStyle/>
        <a:p>
          <a:endParaRPr lang="en-US" sz="1200"/>
        </a:p>
      </dgm:t>
    </dgm:pt>
    <dgm:pt modelId="{2859C96A-6AD4-9A4B-A452-22999E4CAB6B}">
      <dgm:prSet phldrT="[Text]" custT="1"/>
      <dgm:spPr/>
      <dgm:t>
        <a:bodyPr/>
        <a:lstStyle/>
        <a:p>
          <a:r>
            <a:rPr lang="en-US" sz="1400" dirty="0"/>
            <a:t>Period</a:t>
          </a:r>
        </a:p>
      </dgm:t>
    </dgm:pt>
    <dgm:pt modelId="{5D25E590-EAAD-3946-93CA-2FBC285D9059}" type="parTrans" cxnId="{EF8B18B3-6B5A-184C-AD3B-80CCEA2B4539}">
      <dgm:prSet/>
      <dgm:spPr/>
      <dgm:t>
        <a:bodyPr/>
        <a:lstStyle/>
        <a:p>
          <a:endParaRPr lang="en-US" sz="1200"/>
        </a:p>
      </dgm:t>
    </dgm:pt>
    <dgm:pt modelId="{A96A9277-3EA8-8C4B-AF95-422FFFBA15E2}" type="sibTrans" cxnId="{EF8B18B3-6B5A-184C-AD3B-80CCEA2B4539}">
      <dgm:prSet/>
      <dgm:spPr/>
      <dgm:t>
        <a:bodyPr/>
        <a:lstStyle/>
        <a:p>
          <a:endParaRPr lang="en-US" sz="1200"/>
        </a:p>
      </dgm:t>
    </dgm:pt>
    <dgm:pt modelId="{9DE7BDFE-C323-0449-B2D8-A76978E0DC2B}">
      <dgm:prSet phldrT="[Text]" custT="1"/>
      <dgm:spPr/>
      <dgm:t>
        <a:bodyPr/>
        <a:lstStyle/>
        <a:p>
          <a:endParaRPr lang="en-US" sz="1400" dirty="0"/>
        </a:p>
      </dgm:t>
    </dgm:pt>
    <dgm:pt modelId="{A792350A-0CB2-4744-9D47-E0ADB86C9DD7}" type="parTrans" cxnId="{C8E33BE1-3E2A-544B-940D-D2E92B289EE0}">
      <dgm:prSet/>
      <dgm:spPr/>
      <dgm:t>
        <a:bodyPr/>
        <a:lstStyle/>
        <a:p>
          <a:endParaRPr lang="en-US" sz="1200"/>
        </a:p>
      </dgm:t>
    </dgm:pt>
    <dgm:pt modelId="{D55F0B8C-E2A9-2C47-8753-1055D2FAF3F3}" type="sibTrans" cxnId="{C8E33BE1-3E2A-544B-940D-D2E92B289EE0}">
      <dgm:prSet/>
      <dgm:spPr/>
      <dgm:t>
        <a:bodyPr/>
        <a:lstStyle/>
        <a:p>
          <a:endParaRPr lang="en-US" sz="1200"/>
        </a:p>
      </dgm:t>
    </dgm:pt>
    <dgm:pt modelId="{6FB3BE6C-43EB-E24C-B1E5-3795CFDB4BF9}">
      <dgm:prSet phldrT="[Text]" custT="1"/>
      <dgm:spPr/>
      <dgm:t>
        <a:bodyPr/>
        <a:lstStyle/>
        <a:p>
          <a:r>
            <a:rPr lang="en-US" sz="1400" dirty="0" err="1"/>
            <a:t>ID_Course</a:t>
          </a:r>
          <a:endParaRPr lang="en-US" sz="1400" dirty="0"/>
        </a:p>
      </dgm:t>
    </dgm:pt>
    <dgm:pt modelId="{3DFEB65F-7419-0B47-9702-3CE1E61B8278}" type="parTrans" cxnId="{56ECEC3B-277A-0347-AA24-E9FE71D9911A}">
      <dgm:prSet/>
      <dgm:spPr/>
      <dgm:t>
        <a:bodyPr/>
        <a:lstStyle/>
        <a:p>
          <a:endParaRPr lang="en-US" sz="1600"/>
        </a:p>
      </dgm:t>
    </dgm:pt>
    <dgm:pt modelId="{371A7655-7A00-924D-9BD8-FA3BDB7E1E52}" type="sibTrans" cxnId="{56ECEC3B-277A-0347-AA24-E9FE71D9911A}">
      <dgm:prSet/>
      <dgm:spPr/>
      <dgm:t>
        <a:bodyPr/>
        <a:lstStyle/>
        <a:p>
          <a:endParaRPr lang="en-US" sz="1600"/>
        </a:p>
      </dgm:t>
    </dgm:pt>
    <dgm:pt modelId="{BA5BCC9D-7DBD-2C40-9CD5-F8F8FBE469E0}">
      <dgm:prSet phldrT="[Text]" custT="1"/>
      <dgm:spPr/>
      <dgm:t>
        <a:bodyPr/>
        <a:lstStyle/>
        <a:p>
          <a:r>
            <a:rPr lang="en-US" sz="1400" dirty="0" err="1"/>
            <a:t>Start_time</a:t>
          </a:r>
          <a:endParaRPr lang="en-US" sz="1400" dirty="0"/>
        </a:p>
      </dgm:t>
    </dgm:pt>
    <dgm:pt modelId="{C13B9B21-E7AA-F14B-98D8-2EF6CF771B35}" type="parTrans" cxnId="{52174DCD-616D-574A-AEEA-287D268FDB99}">
      <dgm:prSet/>
      <dgm:spPr/>
      <dgm:t>
        <a:bodyPr/>
        <a:lstStyle/>
        <a:p>
          <a:endParaRPr lang="en-US" sz="1600"/>
        </a:p>
      </dgm:t>
    </dgm:pt>
    <dgm:pt modelId="{E2EBE8E5-3E9F-724C-8664-56BAB5A676CD}" type="sibTrans" cxnId="{52174DCD-616D-574A-AEEA-287D268FDB99}">
      <dgm:prSet/>
      <dgm:spPr/>
      <dgm:t>
        <a:bodyPr/>
        <a:lstStyle/>
        <a:p>
          <a:endParaRPr lang="en-US" sz="1600"/>
        </a:p>
      </dgm:t>
    </dgm:pt>
    <dgm:pt modelId="{3929A097-32B2-D54B-80B9-90BF0DEE347B}">
      <dgm:prSet phldrT="[Text]" custT="1"/>
      <dgm:spPr/>
      <dgm:t>
        <a:bodyPr/>
        <a:lstStyle/>
        <a:p>
          <a:r>
            <a:rPr lang="en-US" sz="1400" dirty="0" err="1"/>
            <a:t>End_time</a:t>
          </a:r>
          <a:endParaRPr lang="en-US" sz="1400" dirty="0"/>
        </a:p>
      </dgm:t>
    </dgm:pt>
    <dgm:pt modelId="{E9287638-C870-7D4D-9ADC-E415EA425EC8}" type="parTrans" cxnId="{DC508F53-6BFA-C346-B30B-B937D0C84434}">
      <dgm:prSet/>
      <dgm:spPr/>
      <dgm:t>
        <a:bodyPr/>
        <a:lstStyle/>
        <a:p>
          <a:endParaRPr lang="en-US" sz="1600"/>
        </a:p>
      </dgm:t>
    </dgm:pt>
    <dgm:pt modelId="{232CC899-BF06-6B4E-A943-7501B91525E0}" type="sibTrans" cxnId="{DC508F53-6BFA-C346-B30B-B937D0C84434}">
      <dgm:prSet/>
      <dgm:spPr/>
      <dgm:t>
        <a:bodyPr/>
        <a:lstStyle/>
        <a:p>
          <a:endParaRPr lang="en-US" sz="1600"/>
        </a:p>
      </dgm:t>
    </dgm:pt>
    <dgm:pt modelId="{F75030DA-097C-5047-8D8F-EF60EA2DDAD8}">
      <dgm:prSet phldrT="[Text]" custT="1"/>
      <dgm:spPr/>
      <dgm:t>
        <a:bodyPr/>
        <a:lstStyle/>
        <a:p>
          <a:r>
            <a:rPr lang="en-US" sz="1400" dirty="0"/>
            <a:t>Year</a:t>
          </a:r>
        </a:p>
      </dgm:t>
    </dgm:pt>
    <dgm:pt modelId="{33BE7D1D-B7D2-7D48-9DEF-F7F6A0DFC294}" type="parTrans" cxnId="{B359FCA1-5E0D-B34F-9F69-BDE27BB9A853}">
      <dgm:prSet/>
      <dgm:spPr/>
      <dgm:t>
        <a:bodyPr/>
        <a:lstStyle/>
        <a:p>
          <a:endParaRPr lang="en-US" sz="1600"/>
        </a:p>
      </dgm:t>
    </dgm:pt>
    <dgm:pt modelId="{AF3E27CB-3098-6F4A-A677-19B3FACE1373}" type="sibTrans" cxnId="{B359FCA1-5E0D-B34F-9F69-BDE27BB9A853}">
      <dgm:prSet/>
      <dgm:spPr/>
      <dgm:t>
        <a:bodyPr/>
        <a:lstStyle/>
        <a:p>
          <a:endParaRPr lang="en-US" sz="1600"/>
        </a:p>
      </dgm:t>
    </dgm:pt>
    <dgm:pt modelId="{6D4A8FB6-A2A0-1B47-A9EC-761E40358D11}">
      <dgm:prSet phldrT="[Text]" custT="1"/>
      <dgm:spPr/>
      <dgm:t>
        <a:bodyPr/>
        <a:lstStyle/>
        <a:p>
          <a:endParaRPr lang="en-US" sz="1400"/>
        </a:p>
      </dgm:t>
    </dgm:pt>
    <dgm:pt modelId="{EABA23E4-6175-DA48-A78A-32E0E2A3CC43}" type="parTrans" cxnId="{5E7350D3-E7C8-A64E-9624-AD540D320CF2}">
      <dgm:prSet/>
      <dgm:spPr/>
      <dgm:t>
        <a:bodyPr/>
        <a:lstStyle/>
        <a:p>
          <a:endParaRPr lang="en-US" sz="1600"/>
        </a:p>
      </dgm:t>
    </dgm:pt>
    <dgm:pt modelId="{5FC716AB-6F19-9440-A477-2E0D9F784578}" type="sibTrans" cxnId="{5E7350D3-E7C8-A64E-9624-AD540D320CF2}">
      <dgm:prSet/>
      <dgm:spPr/>
      <dgm:t>
        <a:bodyPr/>
        <a:lstStyle/>
        <a:p>
          <a:endParaRPr lang="en-US" sz="1600"/>
        </a:p>
      </dgm:t>
    </dgm:pt>
    <dgm:pt modelId="{6832BA86-5521-B646-9A50-FBF411EBAC98}">
      <dgm:prSet phldrT="[Text]" custT="1"/>
      <dgm:spPr/>
      <dgm:t>
        <a:bodyPr/>
        <a:lstStyle/>
        <a:p>
          <a:r>
            <a:rPr lang="en-US" sz="1400" dirty="0" err="1"/>
            <a:t>Id_Course</a:t>
          </a:r>
          <a:endParaRPr lang="en-US" sz="1400" dirty="0"/>
        </a:p>
      </dgm:t>
    </dgm:pt>
    <dgm:pt modelId="{2B0F28B7-A80B-1F42-B4E5-94AA310C7B03}" type="parTrans" cxnId="{E56A3B7D-62F4-C349-8888-5D52FEA23959}">
      <dgm:prSet/>
      <dgm:spPr/>
      <dgm:t>
        <a:bodyPr/>
        <a:lstStyle/>
        <a:p>
          <a:endParaRPr lang="en-US" sz="1600"/>
        </a:p>
      </dgm:t>
    </dgm:pt>
    <dgm:pt modelId="{DD874D5C-5C7B-524D-8EFE-E18E2183A44F}" type="sibTrans" cxnId="{E56A3B7D-62F4-C349-8888-5D52FEA23959}">
      <dgm:prSet/>
      <dgm:spPr/>
      <dgm:t>
        <a:bodyPr/>
        <a:lstStyle/>
        <a:p>
          <a:endParaRPr lang="en-US" sz="1600"/>
        </a:p>
      </dgm:t>
    </dgm:pt>
    <dgm:pt modelId="{315504C6-CF37-8A44-906C-4B0AE36A1663}" type="pres">
      <dgm:prSet presAssocID="{1D11AB70-297F-314C-AC42-F8626348D2D2}" presName="Name0" presStyleCnt="0">
        <dgm:presLayoutVars>
          <dgm:dir/>
          <dgm:animLvl val="lvl"/>
          <dgm:resizeHandles val="exact"/>
        </dgm:presLayoutVars>
      </dgm:prSet>
      <dgm:spPr/>
    </dgm:pt>
    <dgm:pt modelId="{A99D2553-E357-8944-980D-177ED5E86F48}" type="pres">
      <dgm:prSet presAssocID="{36A167DC-5FE7-6B47-8CFD-246F0D50DBB6}" presName="composite" presStyleCnt="0"/>
      <dgm:spPr/>
    </dgm:pt>
    <dgm:pt modelId="{D68FEAC7-B07A-B147-BDF6-607657ACD18E}" type="pres">
      <dgm:prSet presAssocID="{36A167DC-5FE7-6B47-8CFD-246F0D50DBB6}" presName="parTx" presStyleLbl="alignNode1" presStyleIdx="0" presStyleCnt="4">
        <dgm:presLayoutVars>
          <dgm:chMax val="0"/>
          <dgm:chPref val="0"/>
          <dgm:bulletEnabled val="1"/>
        </dgm:presLayoutVars>
      </dgm:prSet>
      <dgm:spPr/>
    </dgm:pt>
    <dgm:pt modelId="{3405435D-6207-DE41-AF4B-9CF84B6AFCF3}" type="pres">
      <dgm:prSet presAssocID="{36A167DC-5FE7-6B47-8CFD-246F0D50DBB6}" presName="desTx" presStyleLbl="alignAccFollowNode1" presStyleIdx="0" presStyleCnt="4">
        <dgm:presLayoutVars>
          <dgm:bulletEnabled val="1"/>
        </dgm:presLayoutVars>
      </dgm:prSet>
      <dgm:spPr/>
    </dgm:pt>
    <dgm:pt modelId="{5C2B91CA-68A2-8E4C-B770-AD61254C1585}" type="pres">
      <dgm:prSet presAssocID="{B1D6F1D5-B7C4-6C41-ACCB-2052E8FDECFF}" presName="space" presStyleCnt="0"/>
      <dgm:spPr/>
    </dgm:pt>
    <dgm:pt modelId="{9FE19810-EE6D-F142-A884-8510587AC7C3}" type="pres">
      <dgm:prSet presAssocID="{37FD3987-39F8-504C-B05F-B355045B9179}" presName="composite" presStyleCnt="0"/>
      <dgm:spPr/>
    </dgm:pt>
    <dgm:pt modelId="{EFDFB54E-D4A0-134C-954B-A13DA24AA0C7}" type="pres">
      <dgm:prSet presAssocID="{37FD3987-39F8-504C-B05F-B355045B9179}" presName="parTx" presStyleLbl="alignNode1" presStyleIdx="1" presStyleCnt="4">
        <dgm:presLayoutVars>
          <dgm:chMax val="0"/>
          <dgm:chPref val="0"/>
          <dgm:bulletEnabled val="1"/>
        </dgm:presLayoutVars>
      </dgm:prSet>
      <dgm:spPr/>
    </dgm:pt>
    <dgm:pt modelId="{21923384-E087-104C-A2AE-482881DD8AF1}" type="pres">
      <dgm:prSet presAssocID="{37FD3987-39F8-504C-B05F-B355045B9179}" presName="desTx" presStyleLbl="alignAccFollowNode1" presStyleIdx="1" presStyleCnt="4">
        <dgm:presLayoutVars>
          <dgm:bulletEnabled val="1"/>
        </dgm:presLayoutVars>
      </dgm:prSet>
      <dgm:spPr/>
    </dgm:pt>
    <dgm:pt modelId="{DEB6772D-6D41-0F43-B0E3-3E51CD7F8E14}" type="pres">
      <dgm:prSet presAssocID="{901537F1-22A7-544A-8A7F-B741D057DEC6}" presName="space" presStyleCnt="0"/>
      <dgm:spPr/>
    </dgm:pt>
    <dgm:pt modelId="{FC34CCF7-D039-864B-B4FC-F9B77311495E}" type="pres">
      <dgm:prSet presAssocID="{1CDB126B-FE3A-7F4D-9C51-E546AF2F5AF2}" presName="composite" presStyleCnt="0"/>
      <dgm:spPr/>
    </dgm:pt>
    <dgm:pt modelId="{6E21287A-F5DA-C948-8F09-C287FC93D062}" type="pres">
      <dgm:prSet presAssocID="{1CDB126B-FE3A-7F4D-9C51-E546AF2F5AF2}" presName="parTx" presStyleLbl="alignNode1" presStyleIdx="2" presStyleCnt="4">
        <dgm:presLayoutVars>
          <dgm:chMax val="0"/>
          <dgm:chPref val="0"/>
          <dgm:bulletEnabled val="1"/>
        </dgm:presLayoutVars>
      </dgm:prSet>
      <dgm:spPr/>
    </dgm:pt>
    <dgm:pt modelId="{71ED48A4-D22F-7C41-B8A5-26B4866F951B}" type="pres">
      <dgm:prSet presAssocID="{1CDB126B-FE3A-7F4D-9C51-E546AF2F5AF2}" presName="desTx" presStyleLbl="alignAccFollowNode1" presStyleIdx="2" presStyleCnt="4">
        <dgm:presLayoutVars>
          <dgm:bulletEnabled val="1"/>
        </dgm:presLayoutVars>
      </dgm:prSet>
      <dgm:spPr/>
    </dgm:pt>
    <dgm:pt modelId="{9CB7CD82-A6C0-B74E-A945-77692AAD03AB}" type="pres">
      <dgm:prSet presAssocID="{75D75BCB-E205-4A4A-9033-1A2FB5DC52AA}" presName="space" presStyleCnt="0"/>
      <dgm:spPr/>
    </dgm:pt>
    <dgm:pt modelId="{5CC01C42-C9A7-4742-8528-6CF1C0218A17}" type="pres">
      <dgm:prSet presAssocID="{39A399BE-6382-664D-B13F-9EB0BA5829D4}" presName="composite" presStyleCnt="0"/>
      <dgm:spPr/>
    </dgm:pt>
    <dgm:pt modelId="{2D44E5A2-8BA6-5D4E-8CAF-814217CA3129}" type="pres">
      <dgm:prSet presAssocID="{39A399BE-6382-664D-B13F-9EB0BA5829D4}" presName="parTx" presStyleLbl="alignNode1" presStyleIdx="3" presStyleCnt="4">
        <dgm:presLayoutVars>
          <dgm:chMax val="0"/>
          <dgm:chPref val="0"/>
          <dgm:bulletEnabled val="1"/>
        </dgm:presLayoutVars>
      </dgm:prSet>
      <dgm:spPr/>
    </dgm:pt>
    <dgm:pt modelId="{7617F1CF-4E86-AC40-BBC0-28265951CD62}" type="pres">
      <dgm:prSet presAssocID="{39A399BE-6382-664D-B13F-9EB0BA5829D4}" presName="desTx" presStyleLbl="alignAccFollowNode1" presStyleIdx="3" presStyleCnt="4">
        <dgm:presLayoutVars>
          <dgm:bulletEnabled val="1"/>
        </dgm:presLayoutVars>
      </dgm:prSet>
      <dgm:spPr/>
    </dgm:pt>
  </dgm:ptLst>
  <dgm:cxnLst>
    <dgm:cxn modelId="{8FB80C02-312E-AE4A-A145-8DFA01C01721}" type="presOf" srcId="{BA5BCC9D-7DBD-2C40-9CD5-F8F8FBE469E0}" destId="{21923384-E087-104C-A2AE-482881DD8AF1}" srcOrd="0" destOrd="2" presId="urn:microsoft.com/office/officeart/2005/8/layout/hList1"/>
    <dgm:cxn modelId="{D9FD5A05-2193-7D41-B41F-713E25B15CAA}" type="presOf" srcId="{C12D0F91-0BA2-AB42-94DF-7ADA02B26A2F}" destId="{7617F1CF-4E86-AC40-BBC0-28265951CD62}" srcOrd="0" destOrd="1" presId="urn:microsoft.com/office/officeart/2005/8/layout/hList1"/>
    <dgm:cxn modelId="{E7CF6107-C732-DB4A-9FCC-E6FA1C1CCB75}" type="presOf" srcId="{6FB3BE6C-43EB-E24C-B1E5-3795CFDB4BF9}" destId="{21923384-E087-104C-A2AE-482881DD8AF1}" srcOrd="0" destOrd="1" presId="urn:microsoft.com/office/officeart/2005/8/layout/hList1"/>
    <dgm:cxn modelId="{AC76A809-990F-0440-AC2A-B5965F4C09D5}" srcId="{36A167DC-5FE7-6B47-8CFD-246F0D50DBB6}" destId="{B37EA6D3-0B1B-0948-9694-194B139145ED}" srcOrd="0" destOrd="0" parTransId="{210A175A-71B3-0D46-852F-BB4618EC5218}" sibTransId="{CEFF4429-3295-444D-9590-9D26A1D52CAE}"/>
    <dgm:cxn modelId="{6905620F-9876-C548-A55B-95DB131D6D08}" srcId="{1D11AB70-297F-314C-AC42-F8626348D2D2}" destId="{39A399BE-6382-664D-B13F-9EB0BA5829D4}" srcOrd="3" destOrd="0" parTransId="{72D2B3A3-9EC1-864B-AB2D-284F76459233}" sibTransId="{7E2D1051-A8A7-684C-BE04-E3130311C427}"/>
    <dgm:cxn modelId="{497DB716-6C3A-5B48-85C7-DF06F698A6B2}" srcId="{39A399BE-6382-664D-B13F-9EB0BA5829D4}" destId="{1B2937FC-D430-C842-93DB-A40D7EEF3248}" srcOrd="0" destOrd="0" parTransId="{2FD8733A-1C2B-E042-94AC-F73B11214596}" sibTransId="{5D36056E-3B54-AF4E-9E27-FBB7CE48528D}"/>
    <dgm:cxn modelId="{48FA502D-4B56-314F-90F1-4D152EC1C474}" srcId="{36A167DC-5FE7-6B47-8CFD-246F0D50DBB6}" destId="{487842D8-FAA2-0F49-805D-6229B2086648}" srcOrd="1" destOrd="0" parTransId="{29DFCF2B-4E0C-A840-81CA-A1B75BF5D45A}" sibTransId="{C344967A-0591-254B-8134-C7219789AC49}"/>
    <dgm:cxn modelId="{9C45AD2E-2553-9140-B0D8-965DFE573541}" srcId="{1D11AB70-297F-314C-AC42-F8626348D2D2}" destId="{36A167DC-5FE7-6B47-8CFD-246F0D50DBB6}" srcOrd="0" destOrd="0" parTransId="{24FF559B-093C-CB48-A6E8-F4DD269D494E}" sibTransId="{B1D6F1D5-B7C4-6C41-ACCB-2052E8FDECFF}"/>
    <dgm:cxn modelId="{41810B31-5335-1746-BB42-FD854FE52531}" type="presOf" srcId="{B37EA6D3-0B1B-0948-9694-194B139145ED}" destId="{3405435D-6207-DE41-AF4B-9CF84B6AFCF3}" srcOrd="0" destOrd="0" presId="urn:microsoft.com/office/officeart/2005/8/layout/hList1"/>
    <dgm:cxn modelId="{64375135-F865-4247-978E-8FC791CD9B19}" srcId="{1D11AB70-297F-314C-AC42-F8626348D2D2}" destId="{37FD3987-39F8-504C-B05F-B355045B9179}" srcOrd="1" destOrd="0" parTransId="{DD67BF34-D379-E64E-8356-173760DC9D95}" sibTransId="{901537F1-22A7-544A-8A7F-B741D057DEC6}"/>
    <dgm:cxn modelId="{56ECEC3B-277A-0347-AA24-E9FE71D9911A}" srcId="{37FD3987-39F8-504C-B05F-B355045B9179}" destId="{6FB3BE6C-43EB-E24C-B1E5-3795CFDB4BF9}" srcOrd="1" destOrd="0" parTransId="{3DFEB65F-7419-0B47-9702-3CE1E61B8278}" sibTransId="{371A7655-7A00-924D-9BD8-FA3BDB7E1E52}"/>
    <dgm:cxn modelId="{470CA83C-C280-D24C-B621-B54A654D8E2A}" type="presOf" srcId="{A624E821-1AC1-DB43-BF62-DFC55DE4AEF7}" destId="{3405435D-6207-DE41-AF4B-9CF84B6AFCF3}" srcOrd="0" destOrd="4" presId="urn:microsoft.com/office/officeart/2005/8/layout/hList1"/>
    <dgm:cxn modelId="{8901AE5C-1ECB-FA48-AD0D-CBE43FBC04D8}" srcId="{39A399BE-6382-664D-B13F-9EB0BA5829D4}" destId="{C12D0F91-0BA2-AB42-94DF-7ADA02B26A2F}" srcOrd="1" destOrd="0" parTransId="{8546AF80-22A1-9D4D-8789-DA3F7F2FA3CC}" sibTransId="{B4DB1B73-171F-854C-9E63-23428F947BD0}"/>
    <dgm:cxn modelId="{722CE142-D5F9-3D4C-9909-04AD9DCFC5E5}" srcId="{37FD3987-39F8-504C-B05F-B355045B9179}" destId="{6B7D27B9-6B7E-2441-8A7F-16357589C695}" srcOrd="0" destOrd="0" parTransId="{8A0EBC34-602B-EB4D-ACF6-CECBD52D1DBB}" sibTransId="{7A8A3485-70BF-A445-8977-F48BDBAE1463}"/>
    <dgm:cxn modelId="{54C1AA6F-83B7-0A4F-BF02-0D46ECDB4097}" type="presOf" srcId="{6832BA86-5521-B646-9A50-FBF411EBAC98}" destId="{71ED48A4-D22F-7C41-B8A5-26B4866F951B}" srcOrd="0" destOrd="3" presId="urn:microsoft.com/office/officeart/2005/8/layout/hList1"/>
    <dgm:cxn modelId="{511EAF50-0C6C-C444-A89A-B2B2F62B869F}" type="presOf" srcId="{3D8B118A-A665-0D45-A4A3-2EDE117DBD7F}" destId="{3405435D-6207-DE41-AF4B-9CF84B6AFCF3}" srcOrd="0" destOrd="3" presId="urn:microsoft.com/office/officeart/2005/8/layout/hList1"/>
    <dgm:cxn modelId="{3BE07352-1472-F948-8EF8-9D5B9DE42CA9}" srcId="{1D11AB70-297F-314C-AC42-F8626348D2D2}" destId="{1CDB126B-FE3A-7F4D-9C51-E546AF2F5AF2}" srcOrd="2" destOrd="0" parTransId="{B7665AD1-9E8C-C940-AED8-B79EE5F3FE10}" sibTransId="{75D75BCB-E205-4A4A-9033-1A2FB5DC52AA}"/>
    <dgm:cxn modelId="{CE86C972-A6BB-704B-ACE0-FE47FE481D00}" type="presOf" srcId="{6B7D27B9-6B7E-2441-8A7F-16357589C695}" destId="{21923384-E087-104C-A2AE-482881DD8AF1}" srcOrd="0" destOrd="0" presId="urn:microsoft.com/office/officeart/2005/8/layout/hList1"/>
    <dgm:cxn modelId="{DC508F53-6BFA-C346-B30B-B937D0C84434}" srcId="{37FD3987-39F8-504C-B05F-B355045B9179}" destId="{3929A097-32B2-D54B-80B9-90BF0DEE347B}" srcOrd="3" destOrd="0" parTransId="{E9287638-C870-7D4D-9ADC-E415EA425EC8}" sibTransId="{232CC899-BF06-6B4E-A943-7501B91525E0}"/>
    <dgm:cxn modelId="{E56A3B7D-62F4-C349-8888-5D52FEA23959}" srcId="{1CDB126B-FE3A-7F4D-9C51-E546AF2F5AF2}" destId="{6832BA86-5521-B646-9A50-FBF411EBAC98}" srcOrd="3" destOrd="0" parTransId="{2B0F28B7-A80B-1F42-B4E5-94AA310C7B03}" sibTransId="{DD874D5C-5C7B-524D-8EFE-E18E2183A44F}"/>
    <dgm:cxn modelId="{4EE7B486-5C43-814E-841B-73A4D12B2C79}" srcId="{36A167DC-5FE7-6B47-8CFD-246F0D50DBB6}" destId="{0EB3D17E-0CD4-F64D-A49F-3BE5CCE7693B}" srcOrd="2" destOrd="0" parTransId="{9CB87BF1-7291-CF49-ABBD-5B11E716E798}" sibTransId="{8A857955-1B3C-5C4E-A59F-51B3780D95BB}"/>
    <dgm:cxn modelId="{086FB58A-E519-B247-9635-936F32BB857A}" srcId="{36A167DC-5FE7-6B47-8CFD-246F0D50DBB6}" destId="{708B1A96-4AF6-4A44-A33B-B5A5EC3C00FC}" srcOrd="5" destOrd="0" parTransId="{6B6C8087-78A0-DB48-B257-2A7F36AD7C58}" sibTransId="{67C49DA0-81B5-D74D-BB37-468D4A716A52}"/>
    <dgm:cxn modelId="{6DA1318C-A968-6743-8D28-730E1C8FA4F4}" type="presOf" srcId="{36A167DC-5FE7-6B47-8CFD-246F0D50DBB6}" destId="{D68FEAC7-B07A-B147-BDF6-607657ACD18E}" srcOrd="0" destOrd="0" presId="urn:microsoft.com/office/officeart/2005/8/layout/hList1"/>
    <dgm:cxn modelId="{6D88F894-A21B-304B-B69A-8C704EB675D7}" type="presOf" srcId="{0EB3D17E-0CD4-F64D-A49F-3BE5CCE7693B}" destId="{3405435D-6207-DE41-AF4B-9CF84B6AFCF3}" srcOrd="0" destOrd="2" presId="urn:microsoft.com/office/officeart/2005/8/layout/hList1"/>
    <dgm:cxn modelId="{DA879D97-34B0-C849-A096-39D946222B93}" type="presOf" srcId="{DFA0D3AC-FF77-C849-A646-6BEC9929A93D}" destId="{71ED48A4-D22F-7C41-B8A5-26B4866F951B}" srcOrd="0" destOrd="0" presId="urn:microsoft.com/office/officeart/2005/8/layout/hList1"/>
    <dgm:cxn modelId="{512AA99D-73C8-0746-B4E1-D62E4118A92B}" type="presOf" srcId="{1B2937FC-D430-C842-93DB-A40D7EEF3248}" destId="{7617F1CF-4E86-AC40-BBC0-28265951CD62}" srcOrd="0" destOrd="0" presId="urn:microsoft.com/office/officeart/2005/8/layout/hList1"/>
    <dgm:cxn modelId="{B359FCA1-5E0D-B34F-9F69-BDE27BB9A853}" srcId="{1CDB126B-FE3A-7F4D-9C51-E546AF2F5AF2}" destId="{F75030DA-097C-5047-8D8F-EF60EA2DDAD8}" srcOrd="2" destOrd="0" parTransId="{33BE7D1D-B7D2-7D48-9DEF-F7F6A0DFC294}" sibTransId="{AF3E27CB-3098-6F4A-A677-19B3FACE1373}"/>
    <dgm:cxn modelId="{822136A4-55D4-0241-9209-7049D5D89486}" type="presOf" srcId="{1CDB126B-FE3A-7F4D-9C51-E546AF2F5AF2}" destId="{6E21287A-F5DA-C948-8F09-C287FC93D062}" srcOrd="0" destOrd="0" presId="urn:microsoft.com/office/officeart/2005/8/layout/hList1"/>
    <dgm:cxn modelId="{3B1D6BA5-7FAF-824B-89E1-D8A06CCE5EA9}" type="presOf" srcId="{39A399BE-6382-664D-B13F-9EB0BA5829D4}" destId="{2D44E5A2-8BA6-5D4E-8CAF-814217CA3129}" srcOrd="0" destOrd="0" presId="urn:microsoft.com/office/officeart/2005/8/layout/hList1"/>
    <dgm:cxn modelId="{EF8B18B3-6B5A-184C-AD3B-80CCEA2B4539}" srcId="{1CDB126B-FE3A-7F4D-9C51-E546AF2F5AF2}" destId="{2859C96A-6AD4-9A4B-A452-22999E4CAB6B}" srcOrd="1" destOrd="0" parTransId="{5D25E590-EAAD-3946-93CA-2FBC285D9059}" sibTransId="{A96A9277-3EA8-8C4B-AF95-422FFFBA15E2}"/>
    <dgm:cxn modelId="{7B455AB7-7365-B547-B642-630A0C6704A2}" srcId="{36A167DC-5FE7-6B47-8CFD-246F0D50DBB6}" destId="{A624E821-1AC1-DB43-BF62-DFC55DE4AEF7}" srcOrd="4" destOrd="0" parTransId="{B9D40788-268B-424B-B3D9-36ED66DEE44F}" sibTransId="{E46D05ED-046E-B24E-A595-452B24F0245F}"/>
    <dgm:cxn modelId="{D5AFD3C4-1B94-DF4D-A799-E42C4AF15AC1}" srcId="{36A167DC-5FE7-6B47-8CFD-246F0D50DBB6}" destId="{3D8B118A-A665-0D45-A4A3-2EDE117DBD7F}" srcOrd="3" destOrd="0" parTransId="{58EC7451-F2DB-7E4A-A434-3137F8C9A766}" sibTransId="{0D802819-35C3-DA40-84E1-8CC4FF637093}"/>
    <dgm:cxn modelId="{4CE6FDC4-62A2-8C42-9148-8C5B8883B681}" srcId="{1CDB126B-FE3A-7F4D-9C51-E546AF2F5AF2}" destId="{DFA0D3AC-FF77-C849-A646-6BEC9929A93D}" srcOrd="0" destOrd="0" parTransId="{E5E721FF-86DC-114E-8190-900F673B1D94}" sibTransId="{F3722EA9-1BB3-CB4C-97C0-2EB4740ECF60}"/>
    <dgm:cxn modelId="{184395C8-96B0-DA42-A620-66B63FEA183A}" type="presOf" srcId="{F75030DA-097C-5047-8D8F-EF60EA2DDAD8}" destId="{71ED48A4-D22F-7C41-B8A5-26B4866F951B}" srcOrd="0" destOrd="2" presId="urn:microsoft.com/office/officeart/2005/8/layout/hList1"/>
    <dgm:cxn modelId="{68C61BCA-124F-5F42-A274-2EA68D5B332D}" type="presOf" srcId="{6D4A8FB6-A2A0-1B47-A9EC-761E40358D11}" destId="{71ED48A4-D22F-7C41-B8A5-26B4866F951B}" srcOrd="0" destOrd="4" presId="urn:microsoft.com/office/officeart/2005/8/layout/hList1"/>
    <dgm:cxn modelId="{52174DCD-616D-574A-AEEA-287D268FDB99}" srcId="{37FD3987-39F8-504C-B05F-B355045B9179}" destId="{BA5BCC9D-7DBD-2C40-9CD5-F8F8FBE469E0}" srcOrd="2" destOrd="0" parTransId="{C13B9B21-E7AA-F14B-98D8-2EF6CF771B35}" sibTransId="{E2EBE8E5-3E9F-724C-8664-56BAB5A676CD}"/>
    <dgm:cxn modelId="{BC2BB7CF-EE87-6D4E-B573-FE6BFC6F4E50}" type="presOf" srcId="{37FD3987-39F8-504C-B05F-B355045B9179}" destId="{EFDFB54E-D4A0-134C-954B-A13DA24AA0C7}" srcOrd="0" destOrd="0" presId="urn:microsoft.com/office/officeart/2005/8/layout/hList1"/>
    <dgm:cxn modelId="{5E7350D3-E7C8-A64E-9624-AD540D320CF2}" srcId="{1CDB126B-FE3A-7F4D-9C51-E546AF2F5AF2}" destId="{6D4A8FB6-A2A0-1B47-A9EC-761E40358D11}" srcOrd="4" destOrd="0" parTransId="{EABA23E4-6175-DA48-A78A-32E0E2A3CC43}" sibTransId="{5FC716AB-6F19-9440-A477-2E0D9F784578}"/>
    <dgm:cxn modelId="{E5AB3BE1-814A-C54F-AA25-D5CCDCD2B582}" type="presOf" srcId="{1D11AB70-297F-314C-AC42-F8626348D2D2}" destId="{315504C6-CF37-8A44-906C-4B0AE36A1663}" srcOrd="0" destOrd="0" presId="urn:microsoft.com/office/officeart/2005/8/layout/hList1"/>
    <dgm:cxn modelId="{C8E33BE1-3E2A-544B-940D-D2E92B289EE0}" srcId="{39A399BE-6382-664D-B13F-9EB0BA5829D4}" destId="{9DE7BDFE-C323-0449-B2D8-A76978E0DC2B}" srcOrd="2" destOrd="0" parTransId="{A792350A-0CB2-4744-9D47-E0ADB86C9DD7}" sibTransId="{D55F0B8C-E2A9-2C47-8753-1055D2FAF3F3}"/>
    <dgm:cxn modelId="{6A6D92E6-8A90-6145-84AA-CBEBB8AA957B}" type="presOf" srcId="{708B1A96-4AF6-4A44-A33B-B5A5EC3C00FC}" destId="{3405435D-6207-DE41-AF4B-9CF84B6AFCF3}" srcOrd="0" destOrd="5" presId="urn:microsoft.com/office/officeart/2005/8/layout/hList1"/>
    <dgm:cxn modelId="{6CD766E8-0B5F-0040-A2D9-D2AA9E4DE53F}" type="presOf" srcId="{9DE7BDFE-C323-0449-B2D8-A76978E0DC2B}" destId="{7617F1CF-4E86-AC40-BBC0-28265951CD62}" srcOrd="0" destOrd="2" presId="urn:microsoft.com/office/officeart/2005/8/layout/hList1"/>
    <dgm:cxn modelId="{4E785FEF-33EC-F341-B624-FACAD6814428}" type="presOf" srcId="{3929A097-32B2-D54B-80B9-90BF0DEE347B}" destId="{21923384-E087-104C-A2AE-482881DD8AF1}" srcOrd="0" destOrd="3" presId="urn:microsoft.com/office/officeart/2005/8/layout/hList1"/>
    <dgm:cxn modelId="{0E2E5BF8-91C5-5441-8AF9-3470D35F235A}" type="presOf" srcId="{2859C96A-6AD4-9A4B-A452-22999E4CAB6B}" destId="{71ED48A4-D22F-7C41-B8A5-26B4866F951B}" srcOrd="0" destOrd="1" presId="urn:microsoft.com/office/officeart/2005/8/layout/hList1"/>
    <dgm:cxn modelId="{7F90F7FD-E715-2142-A464-32D4DB9566BA}" type="presOf" srcId="{487842D8-FAA2-0F49-805D-6229B2086648}" destId="{3405435D-6207-DE41-AF4B-9CF84B6AFCF3}" srcOrd="0" destOrd="1" presId="urn:microsoft.com/office/officeart/2005/8/layout/hList1"/>
    <dgm:cxn modelId="{214527B3-6988-8E40-AC23-310413CC9B9C}" type="presParOf" srcId="{315504C6-CF37-8A44-906C-4B0AE36A1663}" destId="{A99D2553-E357-8944-980D-177ED5E86F48}" srcOrd="0" destOrd="0" presId="urn:microsoft.com/office/officeart/2005/8/layout/hList1"/>
    <dgm:cxn modelId="{A10CBCAE-CBD2-9246-A0F1-1C58FEB62050}" type="presParOf" srcId="{A99D2553-E357-8944-980D-177ED5E86F48}" destId="{D68FEAC7-B07A-B147-BDF6-607657ACD18E}" srcOrd="0" destOrd="0" presId="urn:microsoft.com/office/officeart/2005/8/layout/hList1"/>
    <dgm:cxn modelId="{C8177423-B3DA-8547-8563-A831FFF745B1}" type="presParOf" srcId="{A99D2553-E357-8944-980D-177ED5E86F48}" destId="{3405435D-6207-DE41-AF4B-9CF84B6AFCF3}" srcOrd="1" destOrd="0" presId="urn:microsoft.com/office/officeart/2005/8/layout/hList1"/>
    <dgm:cxn modelId="{ACA7EAE4-F26E-8845-B1A5-7A0B8C8FB4FF}" type="presParOf" srcId="{315504C6-CF37-8A44-906C-4B0AE36A1663}" destId="{5C2B91CA-68A2-8E4C-B770-AD61254C1585}" srcOrd="1" destOrd="0" presId="urn:microsoft.com/office/officeart/2005/8/layout/hList1"/>
    <dgm:cxn modelId="{C25E815A-CAD7-3448-91FE-F187F74D49A2}" type="presParOf" srcId="{315504C6-CF37-8A44-906C-4B0AE36A1663}" destId="{9FE19810-EE6D-F142-A884-8510587AC7C3}" srcOrd="2" destOrd="0" presId="urn:microsoft.com/office/officeart/2005/8/layout/hList1"/>
    <dgm:cxn modelId="{9EB7D409-BAB6-E24E-98FD-F2453B07381A}" type="presParOf" srcId="{9FE19810-EE6D-F142-A884-8510587AC7C3}" destId="{EFDFB54E-D4A0-134C-954B-A13DA24AA0C7}" srcOrd="0" destOrd="0" presId="urn:microsoft.com/office/officeart/2005/8/layout/hList1"/>
    <dgm:cxn modelId="{34443861-F528-CF46-9746-5C4926AE877C}" type="presParOf" srcId="{9FE19810-EE6D-F142-A884-8510587AC7C3}" destId="{21923384-E087-104C-A2AE-482881DD8AF1}" srcOrd="1" destOrd="0" presId="urn:microsoft.com/office/officeart/2005/8/layout/hList1"/>
    <dgm:cxn modelId="{C2DFF39F-1ED7-5140-B6B7-C5CE7993DD65}" type="presParOf" srcId="{315504C6-CF37-8A44-906C-4B0AE36A1663}" destId="{DEB6772D-6D41-0F43-B0E3-3E51CD7F8E14}" srcOrd="3" destOrd="0" presId="urn:microsoft.com/office/officeart/2005/8/layout/hList1"/>
    <dgm:cxn modelId="{7BC84BC7-9983-064B-B0F0-37FC86EC5E61}" type="presParOf" srcId="{315504C6-CF37-8A44-906C-4B0AE36A1663}" destId="{FC34CCF7-D039-864B-B4FC-F9B77311495E}" srcOrd="4" destOrd="0" presId="urn:microsoft.com/office/officeart/2005/8/layout/hList1"/>
    <dgm:cxn modelId="{C3D119DA-EC3F-9748-BEE6-3F3631E1A1EE}" type="presParOf" srcId="{FC34CCF7-D039-864B-B4FC-F9B77311495E}" destId="{6E21287A-F5DA-C948-8F09-C287FC93D062}" srcOrd="0" destOrd="0" presId="urn:microsoft.com/office/officeart/2005/8/layout/hList1"/>
    <dgm:cxn modelId="{16B2085F-7C88-CE4B-8941-4F47AD5C9ECD}" type="presParOf" srcId="{FC34CCF7-D039-864B-B4FC-F9B77311495E}" destId="{71ED48A4-D22F-7C41-B8A5-26B4866F951B}" srcOrd="1" destOrd="0" presId="urn:microsoft.com/office/officeart/2005/8/layout/hList1"/>
    <dgm:cxn modelId="{C5D143A9-D367-A647-B77E-231A218E2053}" type="presParOf" srcId="{315504C6-CF37-8A44-906C-4B0AE36A1663}" destId="{9CB7CD82-A6C0-B74E-A945-77692AAD03AB}" srcOrd="5" destOrd="0" presId="urn:microsoft.com/office/officeart/2005/8/layout/hList1"/>
    <dgm:cxn modelId="{0150EBF3-FF43-4C44-B3FB-F2AB1C2E1F06}" type="presParOf" srcId="{315504C6-CF37-8A44-906C-4B0AE36A1663}" destId="{5CC01C42-C9A7-4742-8528-6CF1C0218A17}" srcOrd="6" destOrd="0" presId="urn:microsoft.com/office/officeart/2005/8/layout/hList1"/>
    <dgm:cxn modelId="{3C553BBC-813C-4142-9A74-7FB202F59559}" type="presParOf" srcId="{5CC01C42-C9A7-4742-8528-6CF1C0218A17}" destId="{2D44E5A2-8BA6-5D4E-8CAF-814217CA3129}" srcOrd="0" destOrd="0" presId="urn:microsoft.com/office/officeart/2005/8/layout/hList1"/>
    <dgm:cxn modelId="{49678037-78F4-0A45-95D2-A40A727E0486}" type="presParOf" srcId="{5CC01C42-C9A7-4742-8528-6CF1C0218A17}" destId="{7617F1CF-4E86-AC40-BBC0-28265951CD6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DCF3D6-D5BA-594F-8595-26AA13AAEA1B}" type="doc">
      <dgm:prSet loTypeId="urn:microsoft.com/office/officeart/2005/8/layout/hProcess9" loCatId="" qsTypeId="urn:microsoft.com/office/officeart/2005/8/quickstyle/simple1" qsCatId="simple" csTypeId="urn:microsoft.com/office/officeart/2005/8/colors/colorful2" csCatId="colorful" phldr="1"/>
      <dgm:spPr/>
    </dgm:pt>
    <dgm:pt modelId="{AF6A02DC-FE0E-784D-B17E-B0E22347FB95}">
      <dgm:prSet phldrT="[Text]" custT="1"/>
      <dgm:spPr/>
      <dgm:t>
        <a:bodyPr/>
        <a:lstStyle/>
        <a:p>
          <a:r>
            <a:rPr lang="en-US" sz="1800" dirty="0"/>
            <a:t>[1] One to one</a:t>
          </a:r>
        </a:p>
      </dgm:t>
    </dgm:pt>
    <dgm:pt modelId="{65E0C62C-EC39-774E-9B71-7FC0594995AE}" type="parTrans" cxnId="{3BEDA9CA-850F-C948-B532-1AAF4253B8DB}">
      <dgm:prSet/>
      <dgm:spPr/>
      <dgm:t>
        <a:bodyPr/>
        <a:lstStyle/>
        <a:p>
          <a:endParaRPr lang="en-US" sz="1050"/>
        </a:p>
      </dgm:t>
    </dgm:pt>
    <dgm:pt modelId="{FEAFA925-A713-774F-B35A-B968B60F61E1}" type="sibTrans" cxnId="{3BEDA9CA-850F-C948-B532-1AAF4253B8DB}">
      <dgm:prSet/>
      <dgm:spPr/>
      <dgm:t>
        <a:bodyPr/>
        <a:lstStyle/>
        <a:p>
          <a:endParaRPr lang="en-US" sz="1050"/>
        </a:p>
      </dgm:t>
    </dgm:pt>
    <dgm:pt modelId="{109E6D63-5DF1-EB4A-8022-50891D61AF86}">
      <dgm:prSet phldrT="[Text]" custT="1"/>
      <dgm:spPr/>
      <dgm:t>
        <a:bodyPr/>
        <a:lstStyle/>
        <a:p>
          <a:r>
            <a:rPr lang="en-US" sz="1800" dirty="0"/>
            <a:t>[2] One to many</a:t>
          </a:r>
        </a:p>
      </dgm:t>
    </dgm:pt>
    <dgm:pt modelId="{9E0028E6-E663-1B4F-949E-D16606995722}" type="parTrans" cxnId="{CC8C3996-4F68-FC4E-B37D-51D323441ED6}">
      <dgm:prSet/>
      <dgm:spPr/>
      <dgm:t>
        <a:bodyPr/>
        <a:lstStyle/>
        <a:p>
          <a:endParaRPr lang="en-US" sz="1050"/>
        </a:p>
      </dgm:t>
    </dgm:pt>
    <dgm:pt modelId="{2EA7523B-35FC-F54B-8812-BBA1658D5073}" type="sibTrans" cxnId="{CC8C3996-4F68-FC4E-B37D-51D323441ED6}">
      <dgm:prSet/>
      <dgm:spPr/>
      <dgm:t>
        <a:bodyPr/>
        <a:lstStyle/>
        <a:p>
          <a:endParaRPr lang="en-US" sz="1050"/>
        </a:p>
      </dgm:t>
    </dgm:pt>
    <dgm:pt modelId="{B6A633C5-5315-A147-906A-D7A3FB1B84A7}">
      <dgm:prSet phldrT="[Text]" custT="1"/>
      <dgm:spPr/>
      <dgm:t>
        <a:bodyPr/>
        <a:lstStyle/>
        <a:p>
          <a:r>
            <a:rPr lang="en-US" sz="1800" dirty="0"/>
            <a:t>[3] Many to one</a:t>
          </a:r>
        </a:p>
      </dgm:t>
    </dgm:pt>
    <dgm:pt modelId="{C2A71CD5-20DA-4D42-B786-028DF035D4C7}" type="parTrans" cxnId="{B3C76009-E7C8-6546-97E7-027FEAF50F4A}">
      <dgm:prSet/>
      <dgm:spPr/>
      <dgm:t>
        <a:bodyPr/>
        <a:lstStyle/>
        <a:p>
          <a:endParaRPr lang="en-US" sz="1050"/>
        </a:p>
      </dgm:t>
    </dgm:pt>
    <dgm:pt modelId="{8C85AEFA-6E86-564D-9B2A-27277627F94E}" type="sibTrans" cxnId="{B3C76009-E7C8-6546-97E7-027FEAF50F4A}">
      <dgm:prSet/>
      <dgm:spPr/>
      <dgm:t>
        <a:bodyPr/>
        <a:lstStyle/>
        <a:p>
          <a:endParaRPr lang="en-US" sz="1050"/>
        </a:p>
      </dgm:t>
    </dgm:pt>
    <dgm:pt modelId="{D85405B5-D62F-4447-96BA-E94F47441439}">
      <dgm:prSet phldrT="[Text]" custT="1"/>
      <dgm:spPr/>
      <dgm:t>
        <a:bodyPr/>
        <a:lstStyle/>
        <a:p>
          <a:r>
            <a:rPr lang="en-US" sz="1800" dirty="0"/>
            <a:t>[4] Many to Many</a:t>
          </a:r>
        </a:p>
      </dgm:t>
    </dgm:pt>
    <dgm:pt modelId="{BFE9BB29-9168-4D4D-B69E-1BE51C7DEC1C}" type="parTrans" cxnId="{CE72F0E8-5F8E-DD41-A50B-177E2B289805}">
      <dgm:prSet/>
      <dgm:spPr/>
      <dgm:t>
        <a:bodyPr/>
        <a:lstStyle/>
        <a:p>
          <a:endParaRPr lang="en-US" sz="1050"/>
        </a:p>
      </dgm:t>
    </dgm:pt>
    <dgm:pt modelId="{6FA7B0AA-CD49-B740-93FB-7A1868521FE1}" type="sibTrans" cxnId="{CE72F0E8-5F8E-DD41-A50B-177E2B289805}">
      <dgm:prSet/>
      <dgm:spPr/>
      <dgm:t>
        <a:bodyPr/>
        <a:lstStyle/>
        <a:p>
          <a:endParaRPr lang="en-US" sz="1050"/>
        </a:p>
      </dgm:t>
    </dgm:pt>
    <dgm:pt modelId="{97F12632-973C-7445-BDE8-B20B515CE1B9}" type="pres">
      <dgm:prSet presAssocID="{ADDCF3D6-D5BA-594F-8595-26AA13AAEA1B}" presName="CompostProcess" presStyleCnt="0">
        <dgm:presLayoutVars>
          <dgm:dir/>
          <dgm:resizeHandles val="exact"/>
        </dgm:presLayoutVars>
      </dgm:prSet>
      <dgm:spPr/>
    </dgm:pt>
    <dgm:pt modelId="{66D1E99D-D77E-D643-84F1-9E7F2096B430}" type="pres">
      <dgm:prSet presAssocID="{ADDCF3D6-D5BA-594F-8595-26AA13AAEA1B}" presName="arrow" presStyleLbl="bgShp" presStyleIdx="0" presStyleCnt="1"/>
      <dgm:spPr/>
    </dgm:pt>
    <dgm:pt modelId="{616BE3D9-AEBB-7041-B6F9-5BC5FA3CB111}" type="pres">
      <dgm:prSet presAssocID="{ADDCF3D6-D5BA-594F-8595-26AA13AAEA1B}" presName="linearProcess" presStyleCnt="0"/>
      <dgm:spPr/>
    </dgm:pt>
    <dgm:pt modelId="{BF15A1C6-7099-254B-8200-D5ACBCA9D067}" type="pres">
      <dgm:prSet presAssocID="{AF6A02DC-FE0E-784D-B17E-B0E22347FB95}" presName="textNode" presStyleLbl="node1" presStyleIdx="0" presStyleCnt="4">
        <dgm:presLayoutVars>
          <dgm:bulletEnabled val="1"/>
        </dgm:presLayoutVars>
      </dgm:prSet>
      <dgm:spPr/>
    </dgm:pt>
    <dgm:pt modelId="{2841779D-A18F-124F-9315-D29DEF0B4534}" type="pres">
      <dgm:prSet presAssocID="{FEAFA925-A713-774F-B35A-B968B60F61E1}" presName="sibTrans" presStyleCnt="0"/>
      <dgm:spPr/>
    </dgm:pt>
    <dgm:pt modelId="{78949DDF-51AA-684B-B72C-8A047C150AD6}" type="pres">
      <dgm:prSet presAssocID="{109E6D63-5DF1-EB4A-8022-50891D61AF86}" presName="textNode" presStyleLbl="node1" presStyleIdx="1" presStyleCnt="4">
        <dgm:presLayoutVars>
          <dgm:bulletEnabled val="1"/>
        </dgm:presLayoutVars>
      </dgm:prSet>
      <dgm:spPr/>
    </dgm:pt>
    <dgm:pt modelId="{CCB23A43-0CCE-5148-AA9D-07B3EEC47E96}" type="pres">
      <dgm:prSet presAssocID="{2EA7523B-35FC-F54B-8812-BBA1658D5073}" presName="sibTrans" presStyleCnt="0"/>
      <dgm:spPr/>
    </dgm:pt>
    <dgm:pt modelId="{AFCE6F10-A880-134E-A775-62DA286F9C1D}" type="pres">
      <dgm:prSet presAssocID="{B6A633C5-5315-A147-906A-D7A3FB1B84A7}" presName="textNode" presStyleLbl="node1" presStyleIdx="2" presStyleCnt="4">
        <dgm:presLayoutVars>
          <dgm:bulletEnabled val="1"/>
        </dgm:presLayoutVars>
      </dgm:prSet>
      <dgm:spPr/>
    </dgm:pt>
    <dgm:pt modelId="{B990BE87-CCE8-4149-B3B3-B28C941AF0C8}" type="pres">
      <dgm:prSet presAssocID="{8C85AEFA-6E86-564D-9B2A-27277627F94E}" presName="sibTrans" presStyleCnt="0"/>
      <dgm:spPr/>
    </dgm:pt>
    <dgm:pt modelId="{DC72FA6B-715B-2449-8A62-093955DE0EC3}" type="pres">
      <dgm:prSet presAssocID="{D85405B5-D62F-4447-96BA-E94F47441439}" presName="textNode" presStyleLbl="node1" presStyleIdx="3" presStyleCnt="4">
        <dgm:presLayoutVars>
          <dgm:bulletEnabled val="1"/>
        </dgm:presLayoutVars>
      </dgm:prSet>
      <dgm:spPr/>
    </dgm:pt>
  </dgm:ptLst>
  <dgm:cxnLst>
    <dgm:cxn modelId="{B3C76009-E7C8-6546-97E7-027FEAF50F4A}" srcId="{ADDCF3D6-D5BA-594F-8595-26AA13AAEA1B}" destId="{B6A633C5-5315-A147-906A-D7A3FB1B84A7}" srcOrd="2" destOrd="0" parTransId="{C2A71CD5-20DA-4D42-B786-028DF035D4C7}" sibTransId="{8C85AEFA-6E86-564D-9B2A-27277627F94E}"/>
    <dgm:cxn modelId="{C648441B-451C-CE4B-9B5E-9756266D4723}" type="presOf" srcId="{ADDCF3D6-D5BA-594F-8595-26AA13AAEA1B}" destId="{97F12632-973C-7445-BDE8-B20B515CE1B9}" srcOrd="0" destOrd="0" presId="urn:microsoft.com/office/officeart/2005/8/layout/hProcess9"/>
    <dgm:cxn modelId="{2C6A9823-2CC9-3F45-9F20-D996C6924B7F}" type="presOf" srcId="{109E6D63-5DF1-EB4A-8022-50891D61AF86}" destId="{78949DDF-51AA-684B-B72C-8A047C150AD6}" srcOrd="0" destOrd="0" presId="urn:microsoft.com/office/officeart/2005/8/layout/hProcess9"/>
    <dgm:cxn modelId="{EBA6FA36-9184-E147-BC6A-5BA8CE9DFE22}" type="presOf" srcId="{B6A633C5-5315-A147-906A-D7A3FB1B84A7}" destId="{AFCE6F10-A880-134E-A775-62DA286F9C1D}" srcOrd="0" destOrd="0" presId="urn:microsoft.com/office/officeart/2005/8/layout/hProcess9"/>
    <dgm:cxn modelId="{F0262F70-E591-6B41-B654-910B60DFF9F1}" type="presOf" srcId="{AF6A02DC-FE0E-784D-B17E-B0E22347FB95}" destId="{BF15A1C6-7099-254B-8200-D5ACBCA9D067}" srcOrd="0" destOrd="0" presId="urn:microsoft.com/office/officeart/2005/8/layout/hProcess9"/>
    <dgm:cxn modelId="{CC8C3996-4F68-FC4E-B37D-51D323441ED6}" srcId="{ADDCF3D6-D5BA-594F-8595-26AA13AAEA1B}" destId="{109E6D63-5DF1-EB4A-8022-50891D61AF86}" srcOrd="1" destOrd="0" parTransId="{9E0028E6-E663-1B4F-949E-D16606995722}" sibTransId="{2EA7523B-35FC-F54B-8812-BBA1658D5073}"/>
    <dgm:cxn modelId="{76D9C2A5-82F1-804F-813A-D217AA39296D}" type="presOf" srcId="{D85405B5-D62F-4447-96BA-E94F47441439}" destId="{DC72FA6B-715B-2449-8A62-093955DE0EC3}" srcOrd="0" destOrd="0" presId="urn:microsoft.com/office/officeart/2005/8/layout/hProcess9"/>
    <dgm:cxn modelId="{3BEDA9CA-850F-C948-B532-1AAF4253B8DB}" srcId="{ADDCF3D6-D5BA-594F-8595-26AA13AAEA1B}" destId="{AF6A02DC-FE0E-784D-B17E-B0E22347FB95}" srcOrd="0" destOrd="0" parTransId="{65E0C62C-EC39-774E-9B71-7FC0594995AE}" sibTransId="{FEAFA925-A713-774F-B35A-B968B60F61E1}"/>
    <dgm:cxn modelId="{CE72F0E8-5F8E-DD41-A50B-177E2B289805}" srcId="{ADDCF3D6-D5BA-594F-8595-26AA13AAEA1B}" destId="{D85405B5-D62F-4447-96BA-E94F47441439}" srcOrd="3" destOrd="0" parTransId="{BFE9BB29-9168-4D4D-B69E-1BE51C7DEC1C}" sibTransId="{6FA7B0AA-CD49-B740-93FB-7A1868521FE1}"/>
    <dgm:cxn modelId="{AE5BF1A7-2B52-674E-9A3E-1B3588ABE8B3}" type="presParOf" srcId="{97F12632-973C-7445-BDE8-B20B515CE1B9}" destId="{66D1E99D-D77E-D643-84F1-9E7F2096B430}" srcOrd="0" destOrd="0" presId="urn:microsoft.com/office/officeart/2005/8/layout/hProcess9"/>
    <dgm:cxn modelId="{97A0F758-692B-A547-A98F-D4FBCAE1F978}" type="presParOf" srcId="{97F12632-973C-7445-BDE8-B20B515CE1B9}" destId="{616BE3D9-AEBB-7041-B6F9-5BC5FA3CB111}" srcOrd="1" destOrd="0" presId="urn:microsoft.com/office/officeart/2005/8/layout/hProcess9"/>
    <dgm:cxn modelId="{FF65D2FF-F6FB-A54F-9307-6AFE207244DB}" type="presParOf" srcId="{616BE3D9-AEBB-7041-B6F9-5BC5FA3CB111}" destId="{BF15A1C6-7099-254B-8200-D5ACBCA9D067}" srcOrd="0" destOrd="0" presId="urn:microsoft.com/office/officeart/2005/8/layout/hProcess9"/>
    <dgm:cxn modelId="{6F10D91D-979C-5741-BF16-DEDC322F6761}" type="presParOf" srcId="{616BE3D9-AEBB-7041-B6F9-5BC5FA3CB111}" destId="{2841779D-A18F-124F-9315-D29DEF0B4534}" srcOrd="1" destOrd="0" presId="urn:microsoft.com/office/officeart/2005/8/layout/hProcess9"/>
    <dgm:cxn modelId="{EFA9EB48-636B-D34E-B467-FDE3D060C4C7}" type="presParOf" srcId="{616BE3D9-AEBB-7041-B6F9-5BC5FA3CB111}" destId="{78949DDF-51AA-684B-B72C-8A047C150AD6}" srcOrd="2" destOrd="0" presId="urn:microsoft.com/office/officeart/2005/8/layout/hProcess9"/>
    <dgm:cxn modelId="{C141DB46-D3C6-254A-953D-0B8AE432EDCE}" type="presParOf" srcId="{616BE3D9-AEBB-7041-B6F9-5BC5FA3CB111}" destId="{CCB23A43-0CCE-5148-AA9D-07B3EEC47E96}" srcOrd="3" destOrd="0" presId="urn:microsoft.com/office/officeart/2005/8/layout/hProcess9"/>
    <dgm:cxn modelId="{BE38B5D1-7D9C-F048-9406-FD7F6452B4C8}" type="presParOf" srcId="{616BE3D9-AEBB-7041-B6F9-5BC5FA3CB111}" destId="{AFCE6F10-A880-134E-A775-62DA286F9C1D}" srcOrd="4" destOrd="0" presId="urn:microsoft.com/office/officeart/2005/8/layout/hProcess9"/>
    <dgm:cxn modelId="{2064D8B8-D6D8-D443-B9DF-B9846A32404E}" type="presParOf" srcId="{616BE3D9-AEBB-7041-B6F9-5BC5FA3CB111}" destId="{B990BE87-CCE8-4149-B3B3-B28C941AF0C8}" srcOrd="5" destOrd="0" presId="urn:microsoft.com/office/officeart/2005/8/layout/hProcess9"/>
    <dgm:cxn modelId="{B4FEBCCC-A499-8248-B102-F5FF9B8B762E}" type="presParOf" srcId="{616BE3D9-AEBB-7041-B6F9-5BC5FA3CB111}" destId="{DC72FA6B-715B-2449-8A62-093955DE0EC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B4FA4-F955-BD45-9970-2F0801065949}">
      <dsp:nvSpPr>
        <dsp:cNvPr id="0" name=""/>
        <dsp:cNvSpPr/>
      </dsp:nvSpPr>
      <dsp:spPr>
        <a:xfrm>
          <a:off x="1185" y="0"/>
          <a:ext cx="3081140" cy="35521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[1] Physical</a:t>
          </a:r>
        </a:p>
      </dsp:txBody>
      <dsp:txXfrm>
        <a:off x="1185" y="0"/>
        <a:ext cx="3081140" cy="1065643"/>
      </dsp:txXfrm>
    </dsp:sp>
    <dsp:sp modelId="{47F5585C-FDF2-DD4C-99BC-666136DE4D35}">
      <dsp:nvSpPr>
        <dsp:cNvPr id="0" name=""/>
        <dsp:cNvSpPr/>
      </dsp:nvSpPr>
      <dsp:spPr>
        <a:xfrm>
          <a:off x="309299" y="1065946"/>
          <a:ext cx="2464912" cy="697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Human</a:t>
          </a:r>
        </a:p>
      </dsp:txBody>
      <dsp:txXfrm>
        <a:off x="329738" y="1086385"/>
        <a:ext cx="2424034" cy="656976"/>
      </dsp:txXfrm>
    </dsp:sp>
    <dsp:sp modelId="{5DBDEB10-4692-084B-9FF3-C1155F51D8D8}">
      <dsp:nvSpPr>
        <dsp:cNvPr id="0" name=""/>
        <dsp:cNvSpPr/>
      </dsp:nvSpPr>
      <dsp:spPr>
        <a:xfrm>
          <a:off x="309299" y="1871162"/>
          <a:ext cx="2464912" cy="697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Car</a:t>
          </a:r>
        </a:p>
      </dsp:txBody>
      <dsp:txXfrm>
        <a:off x="329738" y="1891601"/>
        <a:ext cx="2424034" cy="656976"/>
      </dsp:txXfrm>
    </dsp:sp>
    <dsp:sp modelId="{7191E886-7A82-B543-8F42-780732A6B572}">
      <dsp:nvSpPr>
        <dsp:cNvPr id="0" name=""/>
        <dsp:cNvSpPr/>
      </dsp:nvSpPr>
      <dsp:spPr>
        <a:xfrm>
          <a:off x="309299" y="2676379"/>
          <a:ext cx="2464912" cy="697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House</a:t>
          </a:r>
        </a:p>
      </dsp:txBody>
      <dsp:txXfrm>
        <a:off x="329738" y="2696818"/>
        <a:ext cx="2424034" cy="656976"/>
      </dsp:txXfrm>
    </dsp:sp>
    <dsp:sp modelId="{4C67E158-37FD-8548-8059-9B43D18CC0FB}">
      <dsp:nvSpPr>
        <dsp:cNvPr id="0" name=""/>
        <dsp:cNvSpPr/>
      </dsp:nvSpPr>
      <dsp:spPr>
        <a:xfrm>
          <a:off x="3313410" y="0"/>
          <a:ext cx="3081140" cy="35521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[2] Abstract/Concept</a:t>
          </a:r>
        </a:p>
      </dsp:txBody>
      <dsp:txXfrm>
        <a:off x="3313410" y="0"/>
        <a:ext cx="3081140" cy="1065643"/>
      </dsp:txXfrm>
    </dsp:sp>
    <dsp:sp modelId="{431141CD-440B-D14C-941C-47F3FE1B3A7C}">
      <dsp:nvSpPr>
        <dsp:cNvPr id="0" name=""/>
        <dsp:cNvSpPr/>
      </dsp:nvSpPr>
      <dsp:spPr>
        <a:xfrm>
          <a:off x="3621524" y="1065946"/>
          <a:ext cx="2464912" cy="697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Department</a:t>
          </a:r>
        </a:p>
      </dsp:txBody>
      <dsp:txXfrm>
        <a:off x="3641963" y="1086385"/>
        <a:ext cx="2424034" cy="656976"/>
      </dsp:txXfrm>
    </dsp:sp>
    <dsp:sp modelId="{A891FC12-7795-DB46-A34E-614E6FB98F11}">
      <dsp:nvSpPr>
        <dsp:cNvPr id="0" name=""/>
        <dsp:cNvSpPr/>
      </dsp:nvSpPr>
      <dsp:spPr>
        <a:xfrm>
          <a:off x="3621524" y="1871162"/>
          <a:ext cx="2464912" cy="697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Job</a:t>
          </a:r>
        </a:p>
      </dsp:txBody>
      <dsp:txXfrm>
        <a:off x="3641963" y="1891601"/>
        <a:ext cx="2424034" cy="656976"/>
      </dsp:txXfrm>
    </dsp:sp>
    <dsp:sp modelId="{9C9623F2-D601-3C4F-A7AB-33FEE66925CF}">
      <dsp:nvSpPr>
        <dsp:cNvPr id="0" name=""/>
        <dsp:cNvSpPr/>
      </dsp:nvSpPr>
      <dsp:spPr>
        <a:xfrm>
          <a:off x="3621524" y="2676379"/>
          <a:ext cx="2464912" cy="697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Course</a:t>
          </a:r>
        </a:p>
      </dsp:txBody>
      <dsp:txXfrm>
        <a:off x="3641963" y="2696818"/>
        <a:ext cx="2424034" cy="656976"/>
      </dsp:txXfrm>
    </dsp:sp>
    <dsp:sp modelId="{E9E3862E-0745-474F-AC94-9543FC047AB6}">
      <dsp:nvSpPr>
        <dsp:cNvPr id="0" name=""/>
        <dsp:cNvSpPr/>
      </dsp:nvSpPr>
      <dsp:spPr>
        <a:xfrm>
          <a:off x="6626821" y="0"/>
          <a:ext cx="3081140" cy="35521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[3] Event</a:t>
          </a:r>
        </a:p>
      </dsp:txBody>
      <dsp:txXfrm>
        <a:off x="6626821" y="0"/>
        <a:ext cx="3081140" cy="1065643"/>
      </dsp:txXfrm>
    </dsp:sp>
    <dsp:sp modelId="{AD720E84-0092-D94B-AB6D-274EC3B7D00C}">
      <dsp:nvSpPr>
        <dsp:cNvPr id="0" name=""/>
        <dsp:cNvSpPr/>
      </dsp:nvSpPr>
      <dsp:spPr>
        <a:xfrm>
          <a:off x="6933750" y="1065946"/>
          <a:ext cx="2464912" cy="697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Purchase</a:t>
          </a:r>
        </a:p>
      </dsp:txBody>
      <dsp:txXfrm>
        <a:off x="6954189" y="1086385"/>
        <a:ext cx="2424034" cy="656976"/>
      </dsp:txXfrm>
    </dsp:sp>
    <dsp:sp modelId="{F1BFB3C0-DA74-49B0-907A-18AE9FD003AA}">
      <dsp:nvSpPr>
        <dsp:cNvPr id="0" name=""/>
        <dsp:cNvSpPr/>
      </dsp:nvSpPr>
      <dsp:spPr>
        <a:xfrm>
          <a:off x="6933750" y="1871162"/>
          <a:ext cx="2464912" cy="697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Sales Transaction</a:t>
          </a:r>
        </a:p>
      </dsp:txBody>
      <dsp:txXfrm>
        <a:off x="6954189" y="1891601"/>
        <a:ext cx="2424034" cy="656976"/>
      </dsp:txXfrm>
    </dsp:sp>
    <dsp:sp modelId="{5FE662BD-33FB-478B-850F-08ADDD81376D}">
      <dsp:nvSpPr>
        <dsp:cNvPr id="0" name=""/>
        <dsp:cNvSpPr/>
      </dsp:nvSpPr>
      <dsp:spPr>
        <a:xfrm>
          <a:off x="6933750" y="2676379"/>
          <a:ext cx="2464912" cy="697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t>Loan </a:t>
          </a:r>
          <a:r>
            <a:rPr lang="en-US" sz="1600" kern="1200" dirty="0"/>
            <a:t>Transaction</a:t>
          </a:r>
        </a:p>
      </dsp:txBody>
      <dsp:txXfrm>
        <a:off x="6954189" y="2696818"/>
        <a:ext cx="2424034" cy="656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09DFE-ED36-1648-88D4-8C8E5A0A392C}">
      <dsp:nvSpPr>
        <dsp:cNvPr id="0" name=""/>
        <dsp:cNvSpPr/>
      </dsp:nvSpPr>
      <dsp:spPr>
        <a:xfrm>
          <a:off x="2560577" y="1585497"/>
          <a:ext cx="1175447" cy="11754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Employee</a:t>
          </a:r>
          <a:endParaRPr lang="en-US" sz="1200" kern="1200" dirty="0"/>
        </a:p>
      </dsp:txBody>
      <dsp:txXfrm>
        <a:off x="2732717" y="1757637"/>
        <a:ext cx="831167" cy="831167"/>
      </dsp:txXfrm>
    </dsp:sp>
    <dsp:sp modelId="{52B38932-DCCA-EB49-8E6A-75E8D55DDDBB}">
      <dsp:nvSpPr>
        <dsp:cNvPr id="0" name=""/>
        <dsp:cNvSpPr/>
      </dsp:nvSpPr>
      <dsp:spPr>
        <a:xfrm rot="10800000">
          <a:off x="1422485" y="2005719"/>
          <a:ext cx="1075497" cy="335002"/>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482684-EF56-A24F-ABF6-39FD05695D23}">
      <dsp:nvSpPr>
        <dsp:cNvPr id="0" name=""/>
        <dsp:cNvSpPr/>
      </dsp:nvSpPr>
      <dsp:spPr>
        <a:xfrm>
          <a:off x="864147" y="1726550"/>
          <a:ext cx="1116675" cy="8933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Eno</a:t>
          </a:r>
        </a:p>
      </dsp:txBody>
      <dsp:txXfrm>
        <a:off x="890312" y="1752715"/>
        <a:ext cx="1064345" cy="841010"/>
      </dsp:txXfrm>
    </dsp:sp>
    <dsp:sp modelId="{8AB8D746-D16D-4F4A-B2A8-A4A507C48D12}">
      <dsp:nvSpPr>
        <dsp:cNvPr id="0" name=""/>
        <dsp:cNvSpPr/>
      </dsp:nvSpPr>
      <dsp:spPr>
        <a:xfrm rot="13500000">
          <a:off x="1770462" y="1165629"/>
          <a:ext cx="1075497" cy="335002"/>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E60217-C5F9-7344-9E6A-E539EE3B91C9}">
      <dsp:nvSpPr>
        <dsp:cNvPr id="0" name=""/>
        <dsp:cNvSpPr/>
      </dsp:nvSpPr>
      <dsp:spPr>
        <a:xfrm>
          <a:off x="1369627" y="506214"/>
          <a:ext cx="1116675" cy="89334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Name</a:t>
          </a:r>
        </a:p>
      </dsp:txBody>
      <dsp:txXfrm>
        <a:off x="1395792" y="532379"/>
        <a:ext cx="1064345" cy="841010"/>
      </dsp:txXfrm>
    </dsp:sp>
    <dsp:sp modelId="{2EC8AF5D-0FDC-CD42-8B1A-D782D1D38039}">
      <dsp:nvSpPr>
        <dsp:cNvPr id="0" name=""/>
        <dsp:cNvSpPr/>
      </dsp:nvSpPr>
      <dsp:spPr>
        <a:xfrm rot="16200000">
          <a:off x="2610552" y="817652"/>
          <a:ext cx="1075497" cy="335002"/>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0A4B68-8310-1D4B-B21B-9E85433034CB}">
      <dsp:nvSpPr>
        <dsp:cNvPr id="0" name=""/>
        <dsp:cNvSpPr/>
      </dsp:nvSpPr>
      <dsp:spPr>
        <a:xfrm>
          <a:off x="2589963" y="734"/>
          <a:ext cx="1116675" cy="89334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Address</a:t>
          </a:r>
        </a:p>
      </dsp:txBody>
      <dsp:txXfrm>
        <a:off x="2616128" y="26899"/>
        <a:ext cx="1064345" cy="841010"/>
      </dsp:txXfrm>
    </dsp:sp>
    <dsp:sp modelId="{ECAFB2BE-0946-FB49-B6C6-63A73037815B}">
      <dsp:nvSpPr>
        <dsp:cNvPr id="0" name=""/>
        <dsp:cNvSpPr/>
      </dsp:nvSpPr>
      <dsp:spPr>
        <a:xfrm rot="18900000">
          <a:off x="3450643" y="1165629"/>
          <a:ext cx="1075497" cy="335002"/>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676D43-DCB1-234C-97E4-F604FFC785C3}">
      <dsp:nvSpPr>
        <dsp:cNvPr id="0" name=""/>
        <dsp:cNvSpPr/>
      </dsp:nvSpPr>
      <dsp:spPr>
        <a:xfrm>
          <a:off x="3810299" y="506214"/>
          <a:ext cx="1116675" cy="8933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Phone</a:t>
          </a:r>
        </a:p>
      </dsp:txBody>
      <dsp:txXfrm>
        <a:off x="3836464" y="532379"/>
        <a:ext cx="1064345" cy="841010"/>
      </dsp:txXfrm>
    </dsp:sp>
    <dsp:sp modelId="{50367D46-6CBE-174A-B2FE-536B1BFD7898}">
      <dsp:nvSpPr>
        <dsp:cNvPr id="0" name=""/>
        <dsp:cNvSpPr/>
      </dsp:nvSpPr>
      <dsp:spPr>
        <a:xfrm>
          <a:off x="3798620" y="2005719"/>
          <a:ext cx="1075497" cy="335002"/>
        </a:xfrm>
        <a:prstGeom prst="lef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82637B-C8E0-3741-A26C-9F3B7BCD72A4}">
      <dsp:nvSpPr>
        <dsp:cNvPr id="0" name=""/>
        <dsp:cNvSpPr/>
      </dsp:nvSpPr>
      <dsp:spPr>
        <a:xfrm>
          <a:off x="4315779" y="1726550"/>
          <a:ext cx="1116675" cy="89334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a:t>…?</a:t>
          </a:r>
        </a:p>
      </dsp:txBody>
      <dsp:txXfrm>
        <a:off x="4341944" y="1752715"/>
        <a:ext cx="1064345" cy="841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FEBC-B9C3-4541-BC8C-E99D91AD7F5E}">
      <dsp:nvSpPr>
        <dsp:cNvPr id="0" name=""/>
        <dsp:cNvSpPr/>
      </dsp:nvSpPr>
      <dsp:spPr>
        <a:xfrm>
          <a:off x="3392" y="1141897"/>
          <a:ext cx="4133014" cy="1653205"/>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Each entity has a unique key</a:t>
          </a:r>
          <a:endParaRPr lang="en-US" sz="1800" i="0" u="none" kern="1200" dirty="0"/>
        </a:p>
      </dsp:txBody>
      <dsp:txXfrm>
        <a:off x="829995" y="1141897"/>
        <a:ext cx="2479809" cy="1653205"/>
      </dsp:txXfrm>
    </dsp:sp>
    <dsp:sp modelId="{9FE43AA3-9FB6-4054-BD06-856F5A7801CF}">
      <dsp:nvSpPr>
        <dsp:cNvPr id="0" name=""/>
        <dsp:cNvSpPr/>
      </dsp:nvSpPr>
      <dsp:spPr>
        <a:xfrm>
          <a:off x="3723105" y="1141897"/>
          <a:ext cx="4133014" cy="1653205"/>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Each attribute has a domain</a:t>
          </a:r>
          <a:endParaRPr lang="en-US" sz="1800" i="0" u="none" kern="1200" dirty="0"/>
        </a:p>
      </dsp:txBody>
      <dsp:txXfrm>
        <a:off x="4549708" y="1141897"/>
        <a:ext cx="2479809" cy="1653205"/>
      </dsp:txXfrm>
    </dsp:sp>
    <dsp:sp modelId="{8839E9C8-F735-4D52-AAB1-A04EEC932F9B}">
      <dsp:nvSpPr>
        <dsp:cNvPr id="0" name=""/>
        <dsp:cNvSpPr/>
      </dsp:nvSpPr>
      <dsp:spPr>
        <a:xfrm>
          <a:off x="7442818" y="1141897"/>
          <a:ext cx="4133014" cy="1653205"/>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a:t>Each attribute defines the characteristics of each entity</a:t>
          </a:r>
          <a:endParaRPr lang="en-US" sz="1800" i="0" u="none" kern="1200" dirty="0"/>
        </a:p>
      </dsp:txBody>
      <dsp:txXfrm>
        <a:off x="8269421" y="1141897"/>
        <a:ext cx="2479809" cy="1653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FEAC7-B07A-B147-BDF6-607657ACD18E}">
      <dsp:nvSpPr>
        <dsp:cNvPr id="0" name=""/>
        <dsp:cNvSpPr/>
      </dsp:nvSpPr>
      <dsp:spPr>
        <a:xfrm>
          <a:off x="5033" y="3952"/>
          <a:ext cx="1929516" cy="77180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Lecturer</a:t>
          </a:r>
        </a:p>
      </dsp:txBody>
      <dsp:txXfrm>
        <a:off x="5033" y="3952"/>
        <a:ext cx="1929516" cy="771806"/>
      </dsp:txXfrm>
    </dsp:sp>
    <dsp:sp modelId="{3405435D-6207-DE41-AF4B-9CF84B6AFCF3}">
      <dsp:nvSpPr>
        <dsp:cNvPr id="0" name=""/>
        <dsp:cNvSpPr/>
      </dsp:nvSpPr>
      <dsp:spPr>
        <a:xfrm>
          <a:off x="5033" y="775759"/>
          <a:ext cx="1929516" cy="25473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NIP</a:t>
          </a:r>
        </a:p>
        <a:p>
          <a:pPr marL="171450" lvl="1" indent="-171450" algn="l" defTabSz="711200">
            <a:lnSpc>
              <a:spcPct val="90000"/>
            </a:lnSpc>
            <a:spcBef>
              <a:spcPct val="0"/>
            </a:spcBef>
            <a:spcAft>
              <a:spcPct val="15000"/>
            </a:spcAft>
            <a:buChar char="•"/>
          </a:pPr>
          <a:r>
            <a:rPr lang="en-US" sz="1600" kern="1200" dirty="0"/>
            <a:t>Name</a:t>
          </a:r>
        </a:p>
        <a:p>
          <a:pPr marL="171450" lvl="1" indent="-171450" algn="l" defTabSz="711200">
            <a:lnSpc>
              <a:spcPct val="90000"/>
            </a:lnSpc>
            <a:spcBef>
              <a:spcPct val="0"/>
            </a:spcBef>
            <a:spcAft>
              <a:spcPct val="15000"/>
            </a:spcAft>
            <a:buChar char="•"/>
          </a:pPr>
          <a:r>
            <a:rPr lang="en-US" sz="1600" kern="1200" dirty="0"/>
            <a:t>Address</a:t>
          </a:r>
        </a:p>
        <a:p>
          <a:pPr marL="171450" lvl="1" indent="-171450" algn="l" defTabSz="711200">
            <a:lnSpc>
              <a:spcPct val="90000"/>
            </a:lnSpc>
            <a:spcBef>
              <a:spcPct val="0"/>
            </a:spcBef>
            <a:spcAft>
              <a:spcPct val="15000"/>
            </a:spcAft>
            <a:buChar char="•"/>
          </a:pPr>
          <a:r>
            <a:rPr lang="en-US" sz="1600" kern="1200" dirty="0"/>
            <a:t>Phone</a:t>
          </a:r>
        </a:p>
        <a:p>
          <a:pPr marL="171450" lvl="1" indent="-171450" algn="l" defTabSz="711200">
            <a:lnSpc>
              <a:spcPct val="90000"/>
            </a:lnSpc>
            <a:spcBef>
              <a:spcPct val="0"/>
            </a:spcBef>
            <a:spcAft>
              <a:spcPct val="15000"/>
            </a:spcAft>
            <a:buChar char="•"/>
          </a:pPr>
          <a:r>
            <a:rPr lang="en-US" sz="1600" kern="1200" dirty="0"/>
            <a:t>Email</a:t>
          </a:r>
        </a:p>
        <a:p>
          <a:pPr marL="171450" lvl="1" indent="-171450" algn="l" defTabSz="711200">
            <a:lnSpc>
              <a:spcPct val="90000"/>
            </a:lnSpc>
            <a:spcBef>
              <a:spcPct val="0"/>
            </a:spcBef>
            <a:spcAft>
              <a:spcPct val="15000"/>
            </a:spcAft>
            <a:buChar char="•"/>
          </a:pPr>
          <a:r>
            <a:rPr lang="en-US" sz="1600" kern="1200" dirty="0"/>
            <a:t>Rank</a:t>
          </a:r>
        </a:p>
        <a:p>
          <a:pPr marL="171450" lvl="1" indent="-171450" algn="l" defTabSz="711200">
            <a:lnSpc>
              <a:spcPct val="90000"/>
            </a:lnSpc>
            <a:spcBef>
              <a:spcPct val="0"/>
            </a:spcBef>
            <a:spcAft>
              <a:spcPct val="15000"/>
            </a:spcAft>
            <a:buChar char="•"/>
          </a:pPr>
          <a:r>
            <a:rPr lang="en-US" sz="1600" kern="1200" dirty="0"/>
            <a:t>Department</a:t>
          </a:r>
        </a:p>
      </dsp:txBody>
      <dsp:txXfrm>
        <a:off x="5033" y="775759"/>
        <a:ext cx="1929516" cy="2547360"/>
      </dsp:txXfrm>
    </dsp:sp>
    <dsp:sp modelId="{EFDFB54E-D4A0-134C-954B-A13DA24AA0C7}">
      <dsp:nvSpPr>
        <dsp:cNvPr id="0" name=""/>
        <dsp:cNvSpPr/>
      </dsp:nvSpPr>
      <dsp:spPr>
        <a:xfrm>
          <a:off x="2204682" y="3952"/>
          <a:ext cx="1929516" cy="771806"/>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Student</a:t>
          </a:r>
        </a:p>
      </dsp:txBody>
      <dsp:txXfrm>
        <a:off x="2204682" y="3952"/>
        <a:ext cx="1929516" cy="771806"/>
      </dsp:txXfrm>
    </dsp:sp>
    <dsp:sp modelId="{21923384-E087-104C-A2AE-482881DD8AF1}">
      <dsp:nvSpPr>
        <dsp:cNvPr id="0" name=""/>
        <dsp:cNvSpPr/>
      </dsp:nvSpPr>
      <dsp:spPr>
        <a:xfrm>
          <a:off x="2204682" y="775759"/>
          <a:ext cx="1929516" cy="2547360"/>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NRP</a:t>
          </a:r>
        </a:p>
        <a:p>
          <a:pPr marL="171450" lvl="1" indent="-171450" algn="l" defTabSz="711200">
            <a:lnSpc>
              <a:spcPct val="90000"/>
            </a:lnSpc>
            <a:spcBef>
              <a:spcPct val="0"/>
            </a:spcBef>
            <a:spcAft>
              <a:spcPct val="15000"/>
            </a:spcAft>
            <a:buChar char="•"/>
          </a:pPr>
          <a:r>
            <a:rPr lang="en-US" sz="1600" kern="1200" dirty="0"/>
            <a:t>Name</a:t>
          </a:r>
        </a:p>
        <a:p>
          <a:pPr marL="171450" lvl="1" indent="-171450" algn="l" defTabSz="711200">
            <a:lnSpc>
              <a:spcPct val="90000"/>
            </a:lnSpc>
            <a:spcBef>
              <a:spcPct val="0"/>
            </a:spcBef>
            <a:spcAft>
              <a:spcPct val="15000"/>
            </a:spcAft>
            <a:buChar char="•"/>
          </a:pPr>
          <a:r>
            <a:rPr lang="en-US" sz="1600" kern="1200" dirty="0"/>
            <a:t>Address</a:t>
          </a:r>
        </a:p>
        <a:p>
          <a:pPr marL="171450" lvl="1" indent="-171450" algn="l" defTabSz="711200">
            <a:lnSpc>
              <a:spcPct val="90000"/>
            </a:lnSpc>
            <a:spcBef>
              <a:spcPct val="0"/>
            </a:spcBef>
            <a:spcAft>
              <a:spcPct val="15000"/>
            </a:spcAft>
            <a:buChar char="•"/>
          </a:pPr>
          <a:r>
            <a:rPr lang="en-US" sz="1600" kern="1200" dirty="0"/>
            <a:t>Phone</a:t>
          </a:r>
        </a:p>
        <a:p>
          <a:pPr marL="171450" lvl="1" indent="-171450" algn="l" defTabSz="711200">
            <a:lnSpc>
              <a:spcPct val="90000"/>
            </a:lnSpc>
            <a:spcBef>
              <a:spcPct val="0"/>
            </a:spcBef>
            <a:spcAft>
              <a:spcPct val="15000"/>
            </a:spcAft>
            <a:buChar char="•"/>
          </a:pPr>
          <a:r>
            <a:rPr lang="en-US" sz="1600" kern="1200" dirty="0"/>
            <a:t>Email</a:t>
          </a:r>
        </a:p>
        <a:p>
          <a:pPr marL="171450" lvl="1" indent="-171450" algn="l" defTabSz="711200">
            <a:lnSpc>
              <a:spcPct val="90000"/>
            </a:lnSpc>
            <a:spcBef>
              <a:spcPct val="0"/>
            </a:spcBef>
            <a:spcAft>
              <a:spcPct val="15000"/>
            </a:spcAft>
            <a:buChar char="•"/>
          </a:pPr>
          <a:r>
            <a:rPr lang="en-US" sz="1600" kern="1200" dirty="0"/>
            <a:t>Batch</a:t>
          </a:r>
        </a:p>
        <a:p>
          <a:pPr marL="171450" lvl="1" indent="-171450" algn="l" defTabSz="711200">
            <a:lnSpc>
              <a:spcPct val="90000"/>
            </a:lnSpc>
            <a:spcBef>
              <a:spcPct val="0"/>
            </a:spcBef>
            <a:spcAft>
              <a:spcPct val="15000"/>
            </a:spcAft>
            <a:buChar char="•"/>
          </a:pPr>
          <a:r>
            <a:rPr lang="en-US" sz="1600" kern="1200" dirty="0"/>
            <a:t>Graduate/Year Out</a:t>
          </a:r>
        </a:p>
      </dsp:txBody>
      <dsp:txXfrm>
        <a:off x="2204682" y="775759"/>
        <a:ext cx="1929516" cy="2547360"/>
      </dsp:txXfrm>
    </dsp:sp>
    <dsp:sp modelId="{6E21287A-F5DA-C948-8F09-C287FC93D062}">
      <dsp:nvSpPr>
        <dsp:cNvPr id="0" name=""/>
        <dsp:cNvSpPr/>
      </dsp:nvSpPr>
      <dsp:spPr>
        <a:xfrm>
          <a:off x="4404330" y="3952"/>
          <a:ext cx="1929516" cy="771806"/>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Department</a:t>
          </a:r>
        </a:p>
      </dsp:txBody>
      <dsp:txXfrm>
        <a:off x="4404330" y="3952"/>
        <a:ext cx="1929516" cy="771806"/>
      </dsp:txXfrm>
    </dsp:sp>
    <dsp:sp modelId="{71ED48A4-D22F-7C41-B8A5-26B4866F951B}">
      <dsp:nvSpPr>
        <dsp:cNvPr id="0" name=""/>
        <dsp:cNvSpPr/>
      </dsp:nvSpPr>
      <dsp:spPr>
        <a:xfrm>
          <a:off x="4404330" y="775759"/>
          <a:ext cx="1929516" cy="254736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Id</a:t>
          </a:r>
        </a:p>
        <a:p>
          <a:pPr marL="171450" lvl="1" indent="-171450" algn="l" defTabSz="711200">
            <a:lnSpc>
              <a:spcPct val="90000"/>
            </a:lnSpc>
            <a:spcBef>
              <a:spcPct val="0"/>
            </a:spcBef>
            <a:spcAft>
              <a:spcPct val="15000"/>
            </a:spcAft>
            <a:buChar char="•"/>
          </a:pPr>
          <a:r>
            <a:rPr lang="en-US" sz="1600" kern="1200" dirty="0"/>
            <a:t>Name</a:t>
          </a:r>
        </a:p>
        <a:p>
          <a:pPr marL="171450" lvl="1" indent="-171450" algn="l" defTabSz="711200">
            <a:lnSpc>
              <a:spcPct val="90000"/>
            </a:lnSpc>
            <a:spcBef>
              <a:spcPct val="0"/>
            </a:spcBef>
            <a:spcAft>
              <a:spcPct val="15000"/>
            </a:spcAft>
            <a:buChar char="•"/>
          </a:pPr>
          <a:r>
            <a:rPr lang="en-US" sz="1600" kern="1200" dirty="0"/>
            <a:t>Address</a:t>
          </a:r>
        </a:p>
        <a:p>
          <a:pPr marL="171450" lvl="1" indent="-171450" algn="l" defTabSz="711200">
            <a:lnSpc>
              <a:spcPct val="90000"/>
            </a:lnSpc>
            <a:spcBef>
              <a:spcPct val="0"/>
            </a:spcBef>
            <a:spcAft>
              <a:spcPct val="15000"/>
            </a:spcAft>
            <a:buChar char="•"/>
          </a:pPr>
          <a:r>
            <a:rPr lang="en-US" sz="1600" kern="1200" dirty="0"/>
            <a:t>Phone</a:t>
          </a:r>
        </a:p>
        <a:p>
          <a:pPr marL="171450" lvl="1" indent="-171450" algn="l" defTabSz="711200">
            <a:lnSpc>
              <a:spcPct val="90000"/>
            </a:lnSpc>
            <a:spcBef>
              <a:spcPct val="0"/>
            </a:spcBef>
            <a:spcAft>
              <a:spcPct val="15000"/>
            </a:spcAft>
            <a:buChar char="•"/>
          </a:pPr>
          <a:r>
            <a:rPr lang="en-US" sz="1600" kern="1200" dirty="0"/>
            <a:t>Fax</a:t>
          </a:r>
        </a:p>
        <a:p>
          <a:pPr marL="171450" lvl="1" indent="-171450" algn="l" defTabSz="711200">
            <a:lnSpc>
              <a:spcPct val="90000"/>
            </a:lnSpc>
            <a:spcBef>
              <a:spcPct val="0"/>
            </a:spcBef>
            <a:spcAft>
              <a:spcPct val="15000"/>
            </a:spcAft>
            <a:buChar char="•"/>
          </a:pPr>
          <a:r>
            <a:rPr lang="en-US" sz="1600" kern="1200" dirty="0"/>
            <a:t>Email</a:t>
          </a:r>
        </a:p>
        <a:p>
          <a:pPr marL="171450" lvl="1" indent="-171450" algn="l" defTabSz="711200">
            <a:lnSpc>
              <a:spcPct val="90000"/>
            </a:lnSpc>
            <a:spcBef>
              <a:spcPct val="0"/>
            </a:spcBef>
            <a:spcAft>
              <a:spcPct val="15000"/>
            </a:spcAft>
            <a:buChar char="•"/>
          </a:pPr>
          <a:r>
            <a:rPr lang="en-US" sz="1600" kern="1200" dirty="0"/>
            <a:t>Faculty</a:t>
          </a:r>
        </a:p>
        <a:p>
          <a:pPr marL="171450" lvl="1" indent="-171450" algn="l" defTabSz="711200">
            <a:lnSpc>
              <a:spcPct val="90000"/>
            </a:lnSpc>
            <a:spcBef>
              <a:spcPct val="0"/>
            </a:spcBef>
            <a:spcAft>
              <a:spcPct val="15000"/>
            </a:spcAft>
            <a:buChar char="•"/>
          </a:pPr>
          <a:r>
            <a:rPr lang="en-US" sz="1600" kern="1200" dirty="0"/>
            <a:t>Accreditation</a:t>
          </a:r>
        </a:p>
      </dsp:txBody>
      <dsp:txXfrm>
        <a:off x="4404330" y="775759"/>
        <a:ext cx="1929516" cy="2547360"/>
      </dsp:txXfrm>
    </dsp:sp>
    <dsp:sp modelId="{2D44E5A2-8BA6-5D4E-8CAF-814217CA3129}">
      <dsp:nvSpPr>
        <dsp:cNvPr id="0" name=""/>
        <dsp:cNvSpPr/>
      </dsp:nvSpPr>
      <dsp:spPr>
        <a:xfrm>
          <a:off x="6603979" y="3952"/>
          <a:ext cx="1929516" cy="771806"/>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Faculty</a:t>
          </a:r>
        </a:p>
      </dsp:txBody>
      <dsp:txXfrm>
        <a:off x="6603979" y="3952"/>
        <a:ext cx="1929516" cy="771806"/>
      </dsp:txXfrm>
    </dsp:sp>
    <dsp:sp modelId="{7617F1CF-4E86-AC40-BBC0-28265951CD62}">
      <dsp:nvSpPr>
        <dsp:cNvPr id="0" name=""/>
        <dsp:cNvSpPr/>
      </dsp:nvSpPr>
      <dsp:spPr>
        <a:xfrm>
          <a:off x="6603979" y="775759"/>
          <a:ext cx="1929516" cy="2547360"/>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Id</a:t>
          </a:r>
        </a:p>
        <a:p>
          <a:pPr marL="171450" lvl="1" indent="-171450" algn="l" defTabSz="711200">
            <a:lnSpc>
              <a:spcPct val="90000"/>
            </a:lnSpc>
            <a:spcBef>
              <a:spcPct val="0"/>
            </a:spcBef>
            <a:spcAft>
              <a:spcPct val="15000"/>
            </a:spcAft>
            <a:buChar char="•"/>
          </a:pPr>
          <a:r>
            <a:rPr lang="en-US" sz="1600" kern="1200" dirty="0"/>
            <a:t>Name</a:t>
          </a:r>
        </a:p>
        <a:p>
          <a:pPr marL="171450" lvl="1" indent="-171450" algn="l" defTabSz="711200">
            <a:lnSpc>
              <a:spcPct val="90000"/>
            </a:lnSpc>
            <a:spcBef>
              <a:spcPct val="0"/>
            </a:spcBef>
            <a:spcAft>
              <a:spcPct val="15000"/>
            </a:spcAft>
            <a:buChar char="•"/>
          </a:pPr>
          <a:r>
            <a:rPr lang="en-US" sz="1600" kern="1200" dirty="0"/>
            <a:t>Address</a:t>
          </a:r>
        </a:p>
        <a:p>
          <a:pPr marL="171450" lvl="1" indent="-171450" algn="l" defTabSz="711200">
            <a:lnSpc>
              <a:spcPct val="90000"/>
            </a:lnSpc>
            <a:spcBef>
              <a:spcPct val="0"/>
            </a:spcBef>
            <a:spcAft>
              <a:spcPct val="15000"/>
            </a:spcAft>
            <a:buChar char="•"/>
          </a:pPr>
          <a:r>
            <a:rPr lang="en-US" sz="1600" kern="1200" dirty="0"/>
            <a:t>Phone</a:t>
          </a:r>
        </a:p>
        <a:p>
          <a:pPr marL="171450" lvl="1" indent="-171450" algn="l" defTabSz="711200">
            <a:lnSpc>
              <a:spcPct val="90000"/>
            </a:lnSpc>
            <a:spcBef>
              <a:spcPct val="0"/>
            </a:spcBef>
            <a:spcAft>
              <a:spcPct val="15000"/>
            </a:spcAft>
            <a:buChar char="•"/>
          </a:pPr>
          <a:r>
            <a:rPr lang="en-US" sz="1600" kern="1200" dirty="0"/>
            <a:t>Fax</a:t>
          </a:r>
        </a:p>
        <a:p>
          <a:pPr marL="171450" lvl="1" indent="-171450" algn="l" defTabSz="711200">
            <a:lnSpc>
              <a:spcPct val="90000"/>
            </a:lnSpc>
            <a:spcBef>
              <a:spcPct val="0"/>
            </a:spcBef>
            <a:spcAft>
              <a:spcPct val="15000"/>
            </a:spcAft>
            <a:buChar char="•"/>
          </a:pPr>
          <a:r>
            <a:rPr lang="en-US" sz="1600" kern="1200"/>
            <a:t>Email</a:t>
          </a:r>
        </a:p>
      </dsp:txBody>
      <dsp:txXfrm>
        <a:off x="6603979" y="775759"/>
        <a:ext cx="1929516" cy="2547360"/>
      </dsp:txXfrm>
    </dsp:sp>
    <dsp:sp modelId="{B585C940-1D38-3B4D-A63E-6954C5F62945}">
      <dsp:nvSpPr>
        <dsp:cNvPr id="0" name=""/>
        <dsp:cNvSpPr/>
      </dsp:nvSpPr>
      <dsp:spPr>
        <a:xfrm>
          <a:off x="8803628" y="3952"/>
          <a:ext cx="1929516" cy="77180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err="1"/>
            <a:t>Uiversity</a:t>
          </a:r>
          <a:endParaRPr lang="en-US" sz="1600" kern="1200" dirty="0"/>
        </a:p>
      </dsp:txBody>
      <dsp:txXfrm>
        <a:off x="8803628" y="3952"/>
        <a:ext cx="1929516" cy="771806"/>
      </dsp:txXfrm>
    </dsp:sp>
    <dsp:sp modelId="{7B20DC3B-6F32-F944-8293-6CB55944E89B}">
      <dsp:nvSpPr>
        <dsp:cNvPr id="0" name=""/>
        <dsp:cNvSpPr/>
      </dsp:nvSpPr>
      <dsp:spPr>
        <a:xfrm>
          <a:off x="8803628" y="775759"/>
          <a:ext cx="1929516" cy="254736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Id</a:t>
          </a:r>
        </a:p>
        <a:p>
          <a:pPr marL="171450" lvl="1" indent="-171450" algn="l" defTabSz="711200">
            <a:lnSpc>
              <a:spcPct val="90000"/>
            </a:lnSpc>
            <a:spcBef>
              <a:spcPct val="0"/>
            </a:spcBef>
            <a:spcAft>
              <a:spcPct val="15000"/>
            </a:spcAft>
            <a:buChar char="•"/>
          </a:pPr>
          <a:r>
            <a:rPr lang="en-US" sz="1600" kern="1200" dirty="0"/>
            <a:t>Name</a:t>
          </a:r>
        </a:p>
        <a:p>
          <a:pPr marL="171450" lvl="1" indent="-171450" algn="l" defTabSz="711200">
            <a:lnSpc>
              <a:spcPct val="90000"/>
            </a:lnSpc>
            <a:spcBef>
              <a:spcPct val="0"/>
            </a:spcBef>
            <a:spcAft>
              <a:spcPct val="15000"/>
            </a:spcAft>
            <a:buChar char="•"/>
          </a:pPr>
          <a:r>
            <a:rPr lang="en-US" sz="1600" kern="1200" dirty="0"/>
            <a:t>Address</a:t>
          </a:r>
        </a:p>
        <a:p>
          <a:pPr marL="171450" lvl="1" indent="-171450" algn="l" defTabSz="711200">
            <a:lnSpc>
              <a:spcPct val="90000"/>
            </a:lnSpc>
            <a:spcBef>
              <a:spcPct val="0"/>
            </a:spcBef>
            <a:spcAft>
              <a:spcPct val="15000"/>
            </a:spcAft>
            <a:buChar char="•"/>
          </a:pPr>
          <a:r>
            <a:rPr lang="en-US" sz="1600" kern="1200" dirty="0"/>
            <a:t>Phone</a:t>
          </a:r>
        </a:p>
        <a:p>
          <a:pPr marL="171450" lvl="1" indent="-171450" algn="l" defTabSz="711200">
            <a:lnSpc>
              <a:spcPct val="90000"/>
            </a:lnSpc>
            <a:spcBef>
              <a:spcPct val="0"/>
            </a:spcBef>
            <a:spcAft>
              <a:spcPct val="15000"/>
            </a:spcAft>
            <a:buChar char="•"/>
          </a:pPr>
          <a:r>
            <a:rPr lang="en-US" sz="1600" kern="1200" dirty="0"/>
            <a:t>Fax</a:t>
          </a:r>
        </a:p>
        <a:p>
          <a:pPr marL="171450" lvl="1" indent="-171450" algn="l" defTabSz="711200">
            <a:lnSpc>
              <a:spcPct val="90000"/>
            </a:lnSpc>
            <a:spcBef>
              <a:spcPct val="0"/>
            </a:spcBef>
            <a:spcAft>
              <a:spcPct val="15000"/>
            </a:spcAft>
            <a:buChar char="•"/>
          </a:pPr>
          <a:r>
            <a:rPr lang="en-US" sz="1600" kern="1200" dirty="0"/>
            <a:t>Email</a:t>
          </a:r>
        </a:p>
      </dsp:txBody>
      <dsp:txXfrm>
        <a:off x="8803628" y="775759"/>
        <a:ext cx="1929516" cy="25473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FEAC7-B07A-B147-BDF6-607657ACD18E}">
      <dsp:nvSpPr>
        <dsp:cNvPr id="0" name=""/>
        <dsp:cNvSpPr/>
      </dsp:nvSpPr>
      <dsp:spPr>
        <a:xfrm>
          <a:off x="4037" y="14130"/>
          <a:ext cx="2427625" cy="97105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Guardian student</a:t>
          </a:r>
        </a:p>
      </dsp:txBody>
      <dsp:txXfrm>
        <a:off x="4037" y="14130"/>
        <a:ext cx="2427625" cy="971050"/>
      </dsp:txXfrm>
    </dsp:sp>
    <dsp:sp modelId="{3405435D-6207-DE41-AF4B-9CF84B6AFCF3}">
      <dsp:nvSpPr>
        <dsp:cNvPr id="0" name=""/>
        <dsp:cNvSpPr/>
      </dsp:nvSpPr>
      <dsp:spPr>
        <a:xfrm>
          <a:off x="4037" y="985181"/>
          <a:ext cx="2427625" cy="232776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NRP</a:t>
          </a:r>
        </a:p>
        <a:p>
          <a:pPr marL="114300" lvl="1" indent="-114300" algn="l" defTabSz="622300">
            <a:lnSpc>
              <a:spcPct val="90000"/>
            </a:lnSpc>
            <a:spcBef>
              <a:spcPct val="0"/>
            </a:spcBef>
            <a:spcAft>
              <a:spcPct val="15000"/>
            </a:spcAft>
            <a:buChar char="•"/>
          </a:pPr>
          <a:r>
            <a:rPr lang="en-US" sz="1400" kern="1200" dirty="0"/>
            <a:t>Name</a:t>
          </a:r>
        </a:p>
        <a:p>
          <a:pPr marL="114300" lvl="1" indent="-114300" algn="l" defTabSz="622300">
            <a:lnSpc>
              <a:spcPct val="90000"/>
            </a:lnSpc>
            <a:spcBef>
              <a:spcPct val="0"/>
            </a:spcBef>
            <a:spcAft>
              <a:spcPct val="15000"/>
            </a:spcAft>
            <a:buChar char="•"/>
          </a:pPr>
          <a:r>
            <a:rPr lang="en-US" sz="1400" kern="1200" dirty="0"/>
            <a:t>Address</a:t>
          </a:r>
        </a:p>
        <a:p>
          <a:pPr marL="114300" lvl="1" indent="-114300" algn="l" defTabSz="622300">
            <a:lnSpc>
              <a:spcPct val="90000"/>
            </a:lnSpc>
            <a:spcBef>
              <a:spcPct val="0"/>
            </a:spcBef>
            <a:spcAft>
              <a:spcPct val="15000"/>
            </a:spcAft>
            <a:buChar char="•"/>
          </a:pPr>
          <a:r>
            <a:rPr lang="en-US" sz="1400" kern="1200" dirty="0"/>
            <a:t>Phone</a:t>
          </a:r>
        </a:p>
        <a:p>
          <a:pPr marL="114300" lvl="1" indent="-114300" algn="l" defTabSz="622300">
            <a:lnSpc>
              <a:spcPct val="90000"/>
            </a:lnSpc>
            <a:spcBef>
              <a:spcPct val="0"/>
            </a:spcBef>
            <a:spcAft>
              <a:spcPct val="15000"/>
            </a:spcAft>
            <a:buChar char="•"/>
          </a:pPr>
          <a:r>
            <a:rPr lang="en-US" sz="1400" kern="1200" dirty="0"/>
            <a:t>Email</a:t>
          </a:r>
        </a:p>
        <a:p>
          <a:pPr marL="114300" lvl="1" indent="-114300" algn="l" defTabSz="622300">
            <a:lnSpc>
              <a:spcPct val="90000"/>
            </a:lnSpc>
            <a:spcBef>
              <a:spcPct val="0"/>
            </a:spcBef>
            <a:spcAft>
              <a:spcPct val="15000"/>
            </a:spcAft>
            <a:buChar char="•"/>
          </a:pPr>
          <a:r>
            <a:rPr lang="en-US" sz="1400" kern="1200" dirty="0"/>
            <a:t>Supervisor/Lecturer</a:t>
          </a:r>
        </a:p>
      </dsp:txBody>
      <dsp:txXfrm>
        <a:off x="4037" y="985181"/>
        <a:ext cx="2427625" cy="2327760"/>
      </dsp:txXfrm>
    </dsp:sp>
    <dsp:sp modelId="{EFDFB54E-D4A0-134C-954B-A13DA24AA0C7}">
      <dsp:nvSpPr>
        <dsp:cNvPr id="0" name=""/>
        <dsp:cNvSpPr/>
      </dsp:nvSpPr>
      <dsp:spPr>
        <a:xfrm>
          <a:off x="2771530" y="14130"/>
          <a:ext cx="2427625" cy="971050"/>
        </a:xfrm>
        <a:prstGeom prst="rect">
          <a:avLst/>
        </a:prstGeom>
        <a:solidFill>
          <a:schemeClr val="accent3">
            <a:hueOff val="903533"/>
            <a:satOff val="33333"/>
            <a:lumOff val="-4902"/>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Schedule</a:t>
          </a:r>
        </a:p>
      </dsp:txBody>
      <dsp:txXfrm>
        <a:off x="2771530" y="14130"/>
        <a:ext cx="2427625" cy="971050"/>
      </dsp:txXfrm>
    </dsp:sp>
    <dsp:sp modelId="{21923384-E087-104C-A2AE-482881DD8AF1}">
      <dsp:nvSpPr>
        <dsp:cNvPr id="0" name=""/>
        <dsp:cNvSpPr/>
      </dsp:nvSpPr>
      <dsp:spPr>
        <a:xfrm>
          <a:off x="2771530" y="985181"/>
          <a:ext cx="2427625" cy="2327760"/>
        </a:xfrm>
        <a:prstGeom prst="rect">
          <a:avLst/>
        </a:prstGeom>
        <a:solidFill>
          <a:schemeClr val="accent3">
            <a:tint val="40000"/>
            <a:alpha val="90000"/>
            <a:hueOff val="676380"/>
            <a:satOff val="33333"/>
            <a:lumOff val="593"/>
            <a:alphaOff val="0"/>
          </a:schemeClr>
        </a:solidFill>
        <a:ln w="12700" cap="flat" cmpd="sng" algn="ctr">
          <a:solidFill>
            <a:schemeClr val="accent3">
              <a:tint val="40000"/>
              <a:alpha val="90000"/>
              <a:hueOff val="676380"/>
              <a:satOff val="33333"/>
              <a:lumOff val="5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err="1"/>
            <a:t>ID_Schedule</a:t>
          </a:r>
          <a:endParaRPr lang="en-US" sz="1400" kern="1200" dirty="0"/>
        </a:p>
        <a:p>
          <a:pPr marL="114300" lvl="1" indent="-114300" algn="l" defTabSz="622300">
            <a:lnSpc>
              <a:spcPct val="90000"/>
            </a:lnSpc>
            <a:spcBef>
              <a:spcPct val="0"/>
            </a:spcBef>
            <a:spcAft>
              <a:spcPct val="15000"/>
            </a:spcAft>
            <a:buChar char="•"/>
          </a:pPr>
          <a:r>
            <a:rPr lang="en-US" sz="1400" kern="1200" dirty="0" err="1"/>
            <a:t>ID_Course</a:t>
          </a:r>
          <a:endParaRPr lang="en-US" sz="1400" kern="1200" dirty="0"/>
        </a:p>
        <a:p>
          <a:pPr marL="114300" lvl="1" indent="-114300" algn="l" defTabSz="622300">
            <a:lnSpc>
              <a:spcPct val="90000"/>
            </a:lnSpc>
            <a:spcBef>
              <a:spcPct val="0"/>
            </a:spcBef>
            <a:spcAft>
              <a:spcPct val="15000"/>
            </a:spcAft>
            <a:buChar char="•"/>
          </a:pPr>
          <a:r>
            <a:rPr lang="en-US" sz="1400" kern="1200" dirty="0" err="1"/>
            <a:t>Start_time</a:t>
          </a:r>
          <a:endParaRPr lang="en-US" sz="1400" kern="1200" dirty="0"/>
        </a:p>
        <a:p>
          <a:pPr marL="114300" lvl="1" indent="-114300" algn="l" defTabSz="622300">
            <a:lnSpc>
              <a:spcPct val="90000"/>
            </a:lnSpc>
            <a:spcBef>
              <a:spcPct val="0"/>
            </a:spcBef>
            <a:spcAft>
              <a:spcPct val="15000"/>
            </a:spcAft>
            <a:buChar char="•"/>
          </a:pPr>
          <a:r>
            <a:rPr lang="en-US" sz="1400" kern="1200" dirty="0" err="1"/>
            <a:t>End_time</a:t>
          </a:r>
          <a:endParaRPr lang="en-US" sz="1400" kern="1200" dirty="0"/>
        </a:p>
      </dsp:txBody>
      <dsp:txXfrm>
        <a:off x="2771530" y="985181"/>
        <a:ext cx="2427625" cy="2327760"/>
      </dsp:txXfrm>
    </dsp:sp>
    <dsp:sp modelId="{6E21287A-F5DA-C948-8F09-C287FC93D062}">
      <dsp:nvSpPr>
        <dsp:cNvPr id="0" name=""/>
        <dsp:cNvSpPr/>
      </dsp:nvSpPr>
      <dsp:spPr>
        <a:xfrm>
          <a:off x="5539022" y="14130"/>
          <a:ext cx="2427625" cy="971050"/>
        </a:xfrm>
        <a:prstGeom prst="rect">
          <a:avLst/>
        </a:prstGeom>
        <a:solidFill>
          <a:schemeClr val="accent3">
            <a:hueOff val="1807066"/>
            <a:satOff val="66667"/>
            <a:lumOff val="-9804"/>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Class</a:t>
          </a:r>
        </a:p>
      </dsp:txBody>
      <dsp:txXfrm>
        <a:off x="5539022" y="14130"/>
        <a:ext cx="2427625" cy="971050"/>
      </dsp:txXfrm>
    </dsp:sp>
    <dsp:sp modelId="{71ED48A4-D22F-7C41-B8A5-26B4866F951B}">
      <dsp:nvSpPr>
        <dsp:cNvPr id="0" name=""/>
        <dsp:cNvSpPr/>
      </dsp:nvSpPr>
      <dsp:spPr>
        <a:xfrm>
          <a:off x="5539022" y="985181"/>
          <a:ext cx="2427625" cy="2327760"/>
        </a:xfrm>
        <a:prstGeom prst="rect">
          <a:avLst/>
        </a:prstGeom>
        <a:solidFill>
          <a:schemeClr val="accent3">
            <a:tint val="40000"/>
            <a:alpha val="90000"/>
            <a:hueOff val="1352761"/>
            <a:satOff val="66667"/>
            <a:lumOff val="1186"/>
            <a:alphaOff val="0"/>
          </a:schemeClr>
        </a:solidFill>
        <a:ln w="12700" cap="flat" cmpd="sng" algn="ctr">
          <a:solidFill>
            <a:schemeClr val="accent3">
              <a:tint val="40000"/>
              <a:alpha val="90000"/>
              <a:hueOff val="1352761"/>
              <a:satOff val="66667"/>
              <a:lumOff val="11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Id</a:t>
          </a:r>
        </a:p>
        <a:p>
          <a:pPr marL="114300" lvl="1" indent="-114300" algn="l" defTabSz="622300">
            <a:lnSpc>
              <a:spcPct val="90000"/>
            </a:lnSpc>
            <a:spcBef>
              <a:spcPct val="0"/>
            </a:spcBef>
            <a:spcAft>
              <a:spcPct val="15000"/>
            </a:spcAft>
            <a:buChar char="•"/>
          </a:pPr>
          <a:r>
            <a:rPr lang="en-US" sz="1400" kern="1200" dirty="0"/>
            <a:t>Period</a:t>
          </a:r>
        </a:p>
        <a:p>
          <a:pPr marL="114300" lvl="1" indent="-114300" algn="l" defTabSz="622300">
            <a:lnSpc>
              <a:spcPct val="90000"/>
            </a:lnSpc>
            <a:spcBef>
              <a:spcPct val="0"/>
            </a:spcBef>
            <a:spcAft>
              <a:spcPct val="15000"/>
            </a:spcAft>
            <a:buChar char="•"/>
          </a:pPr>
          <a:r>
            <a:rPr lang="en-US" sz="1400" kern="1200" dirty="0"/>
            <a:t>Year</a:t>
          </a:r>
        </a:p>
        <a:p>
          <a:pPr marL="114300" lvl="1" indent="-114300" algn="l" defTabSz="622300">
            <a:lnSpc>
              <a:spcPct val="90000"/>
            </a:lnSpc>
            <a:spcBef>
              <a:spcPct val="0"/>
            </a:spcBef>
            <a:spcAft>
              <a:spcPct val="15000"/>
            </a:spcAft>
            <a:buChar char="•"/>
          </a:pPr>
          <a:r>
            <a:rPr lang="en-US" sz="1400" kern="1200" dirty="0" err="1"/>
            <a:t>Id_Course</a:t>
          </a:r>
          <a:endParaRPr lang="en-US" sz="1400" kern="1200" dirty="0"/>
        </a:p>
        <a:p>
          <a:pPr marL="114300" lvl="1" indent="-114300" algn="l" defTabSz="622300">
            <a:lnSpc>
              <a:spcPct val="90000"/>
            </a:lnSpc>
            <a:spcBef>
              <a:spcPct val="0"/>
            </a:spcBef>
            <a:spcAft>
              <a:spcPct val="15000"/>
            </a:spcAft>
            <a:buChar char="•"/>
          </a:pPr>
          <a:endParaRPr lang="en-US" sz="1400" kern="1200"/>
        </a:p>
      </dsp:txBody>
      <dsp:txXfrm>
        <a:off x="5539022" y="985181"/>
        <a:ext cx="2427625" cy="2327760"/>
      </dsp:txXfrm>
    </dsp:sp>
    <dsp:sp modelId="{2D44E5A2-8BA6-5D4E-8CAF-814217CA3129}">
      <dsp:nvSpPr>
        <dsp:cNvPr id="0" name=""/>
        <dsp:cNvSpPr/>
      </dsp:nvSpPr>
      <dsp:spPr>
        <a:xfrm>
          <a:off x="8306515" y="14130"/>
          <a:ext cx="2427625" cy="971050"/>
        </a:xfrm>
        <a:prstGeom prst="rect">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Semester</a:t>
          </a:r>
        </a:p>
      </dsp:txBody>
      <dsp:txXfrm>
        <a:off x="8306515" y="14130"/>
        <a:ext cx="2427625" cy="971050"/>
      </dsp:txXfrm>
    </dsp:sp>
    <dsp:sp modelId="{7617F1CF-4E86-AC40-BBC0-28265951CD62}">
      <dsp:nvSpPr>
        <dsp:cNvPr id="0" name=""/>
        <dsp:cNvSpPr/>
      </dsp:nvSpPr>
      <dsp:spPr>
        <a:xfrm>
          <a:off x="8306515" y="985181"/>
          <a:ext cx="2427625" cy="2327760"/>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Id</a:t>
          </a:r>
        </a:p>
        <a:p>
          <a:pPr marL="114300" lvl="1" indent="-114300" algn="l" defTabSz="622300">
            <a:lnSpc>
              <a:spcPct val="90000"/>
            </a:lnSpc>
            <a:spcBef>
              <a:spcPct val="0"/>
            </a:spcBef>
            <a:spcAft>
              <a:spcPct val="15000"/>
            </a:spcAft>
            <a:buChar char="•"/>
          </a:pPr>
          <a:r>
            <a:rPr lang="en-US" sz="1400" kern="1200" dirty="0" err="1"/>
            <a:t>Name_Semester</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8306515" y="985181"/>
        <a:ext cx="2427625" cy="2327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1E99D-D77E-D643-84F1-9E7F2096B430}">
      <dsp:nvSpPr>
        <dsp:cNvPr id="0" name=""/>
        <dsp:cNvSpPr/>
      </dsp:nvSpPr>
      <dsp:spPr>
        <a:xfrm>
          <a:off x="759873" y="0"/>
          <a:ext cx="8611899" cy="214387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5A1C6-7099-254B-8200-D5ACBCA9D067}">
      <dsp:nvSpPr>
        <dsp:cNvPr id="0" name=""/>
        <dsp:cNvSpPr/>
      </dsp:nvSpPr>
      <dsp:spPr>
        <a:xfrm>
          <a:off x="3462" y="643162"/>
          <a:ext cx="2249937" cy="857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 One to one</a:t>
          </a:r>
        </a:p>
      </dsp:txBody>
      <dsp:txXfrm>
        <a:off x="45324" y="685024"/>
        <a:ext cx="2166213" cy="773825"/>
      </dsp:txXfrm>
    </dsp:sp>
    <dsp:sp modelId="{78949DDF-51AA-684B-B72C-8A047C150AD6}">
      <dsp:nvSpPr>
        <dsp:cNvPr id="0" name=""/>
        <dsp:cNvSpPr/>
      </dsp:nvSpPr>
      <dsp:spPr>
        <a:xfrm>
          <a:off x="2628390" y="643162"/>
          <a:ext cx="2249937" cy="85754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[2] One to many</a:t>
          </a:r>
        </a:p>
      </dsp:txBody>
      <dsp:txXfrm>
        <a:off x="2670252" y="685024"/>
        <a:ext cx="2166213" cy="773825"/>
      </dsp:txXfrm>
    </dsp:sp>
    <dsp:sp modelId="{AFCE6F10-A880-134E-A775-62DA286F9C1D}">
      <dsp:nvSpPr>
        <dsp:cNvPr id="0" name=""/>
        <dsp:cNvSpPr/>
      </dsp:nvSpPr>
      <dsp:spPr>
        <a:xfrm>
          <a:off x="5253317" y="643162"/>
          <a:ext cx="2249937" cy="85754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 Many to one</a:t>
          </a:r>
        </a:p>
      </dsp:txBody>
      <dsp:txXfrm>
        <a:off x="5295179" y="685024"/>
        <a:ext cx="2166213" cy="773825"/>
      </dsp:txXfrm>
    </dsp:sp>
    <dsp:sp modelId="{DC72FA6B-715B-2449-8A62-093955DE0EC3}">
      <dsp:nvSpPr>
        <dsp:cNvPr id="0" name=""/>
        <dsp:cNvSpPr/>
      </dsp:nvSpPr>
      <dsp:spPr>
        <a:xfrm>
          <a:off x="7878245" y="643162"/>
          <a:ext cx="2249937" cy="85754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[4] Many to Many</a:t>
          </a:r>
        </a:p>
      </dsp:txBody>
      <dsp:txXfrm>
        <a:off x="7920107" y="685024"/>
        <a:ext cx="2166213" cy="77382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62E89-83A5-ED48-A86D-E2B4FD64900A}" type="datetimeFigureOut">
              <a:rPr lang="en-US" smtClean="0"/>
              <a:t>9/7/2023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6401F-7FD9-2E42-B6B3-AC078FC19842}" type="slidenum">
              <a:rPr lang="en-US" smtClean="0"/>
              <a:t>‹#›</a:t>
            </a:fld>
            <a:endParaRPr lang="en-US"/>
          </a:p>
        </p:txBody>
      </p:sp>
    </p:spTree>
    <p:extLst>
      <p:ext uri="{BB962C8B-B14F-4D97-AF65-F5344CB8AC3E}">
        <p14:creationId xmlns:p14="http://schemas.microsoft.com/office/powerpoint/2010/main" val="211543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56401F-7FD9-2E42-B6B3-AC078FC19842}" type="slidenum">
              <a:rPr lang="en-US" smtClean="0"/>
              <a:t>5</a:t>
            </a:fld>
            <a:endParaRPr lang="en-US"/>
          </a:p>
        </p:txBody>
      </p:sp>
    </p:spTree>
    <p:extLst>
      <p:ext uri="{BB962C8B-B14F-4D97-AF65-F5344CB8AC3E}">
        <p14:creationId xmlns:p14="http://schemas.microsoft.com/office/powerpoint/2010/main" val="325393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56401F-7FD9-2E42-B6B3-AC078FC19842}" type="slidenum">
              <a:rPr lang="en-US" smtClean="0"/>
              <a:t>13</a:t>
            </a:fld>
            <a:endParaRPr lang="en-US"/>
          </a:p>
        </p:txBody>
      </p:sp>
    </p:spTree>
    <p:extLst>
      <p:ext uri="{BB962C8B-B14F-4D97-AF65-F5344CB8AC3E}">
        <p14:creationId xmlns:p14="http://schemas.microsoft.com/office/powerpoint/2010/main" val="79810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56401F-7FD9-2E42-B6B3-AC078FC19842}" type="slidenum">
              <a:rPr lang="en-US" smtClean="0"/>
              <a:t>37</a:t>
            </a:fld>
            <a:endParaRPr lang="en-US"/>
          </a:p>
        </p:txBody>
      </p:sp>
    </p:spTree>
    <p:extLst>
      <p:ext uri="{BB962C8B-B14F-4D97-AF65-F5344CB8AC3E}">
        <p14:creationId xmlns:p14="http://schemas.microsoft.com/office/powerpoint/2010/main" val="3047123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13DF62-42C2-4AD6-B410-DE10678E6A67}"/>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C83A32B-226C-47F7-819E-6C4E010EACB8}"/>
              </a:ext>
            </a:extLst>
          </p:cNvPr>
          <p:cNvPicPr>
            <a:picLocks noChangeAspect="1"/>
          </p:cNvPicPr>
          <p:nvPr userDrawn="1"/>
        </p:nvPicPr>
        <p:blipFill>
          <a:blip r:embed="rId2"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338930" y="6516913"/>
            <a:ext cx="7514141" cy="274320"/>
          </a:xfrm>
          <a:prstGeom prst="rect">
            <a:avLst/>
          </a:prstGeom>
        </p:spPr>
      </p:pic>
      <p:sp>
        <p:nvSpPr>
          <p:cNvPr id="3" name="Text Placeholder 2">
            <a:extLst>
              <a:ext uri="{FF2B5EF4-FFF2-40B4-BE49-F238E27FC236}">
                <a16:creationId xmlns:a16="http://schemas.microsoft.com/office/drawing/2014/main" id="{AF3BF59C-219B-480C-9792-6C40243949E2}"/>
              </a:ext>
            </a:extLst>
          </p:cNvPr>
          <p:cNvSpPr>
            <a:spLocks noGrp="1"/>
          </p:cNvSpPr>
          <p:nvPr>
            <p:ph type="body" sz="quarter" idx="10" hasCustomPrompt="1"/>
          </p:nvPr>
        </p:nvSpPr>
        <p:spPr>
          <a:xfrm>
            <a:off x="604838" y="4649053"/>
            <a:ext cx="10977562" cy="916722"/>
          </a:xfrm>
        </p:spPr>
        <p:txBody>
          <a:bodyPr anchor="ctr">
            <a:normAutofit/>
          </a:bodyPr>
          <a:lstStyle>
            <a:lvl1pPr marL="0" indent="0" algn="ctr">
              <a:buNone/>
              <a:defRPr sz="4800">
                <a:latin typeface="Raleway ExtraBold" pitchFamily="2" charset="0"/>
              </a:defRPr>
            </a:lvl1pPr>
          </a:lstStyle>
          <a:p>
            <a:pPr lvl="0"/>
            <a:r>
              <a:rPr lang="en-US"/>
              <a:t>SELAMAT DATANG</a:t>
            </a:r>
            <a:endParaRPr lang="id-ID"/>
          </a:p>
        </p:txBody>
      </p:sp>
      <p:pic>
        <p:nvPicPr>
          <p:cNvPr id="4" name="Picture 3" descr="A picture containing plate&#10;&#10;Description automatically generated">
            <a:extLst>
              <a:ext uri="{FF2B5EF4-FFF2-40B4-BE49-F238E27FC236}">
                <a16:creationId xmlns:a16="http://schemas.microsoft.com/office/drawing/2014/main" id="{9ECF272B-410A-B741-8766-79D5B33763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12139" y="851127"/>
            <a:ext cx="3362960" cy="3362960"/>
          </a:xfrm>
          <a:prstGeom prst="rect">
            <a:avLst/>
          </a:prstGeom>
        </p:spPr>
      </p:pic>
    </p:spTree>
    <p:extLst>
      <p:ext uri="{BB962C8B-B14F-4D97-AF65-F5344CB8AC3E}">
        <p14:creationId xmlns:p14="http://schemas.microsoft.com/office/powerpoint/2010/main" val="329495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C225C1-B776-43A0-8347-E161345057F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081785" y="1657712"/>
            <a:ext cx="5252185" cy="5363826"/>
          </a:xfrm>
          <a:prstGeom prst="rect">
            <a:avLst/>
          </a:prstGeom>
        </p:spPr>
      </p:pic>
      <p:sp>
        <p:nvSpPr>
          <p:cNvPr id="7" name="Rectangle 6">
            <a:extLst>
              <a:ext uri="{FF2B5EF4-FFF2-40B4-BE49-F238E27FC236}">
                <a16:creationId xmlns:a16="http://schemas.microsoft.com/office/drawing/2014/main" id="{45236BAA-2429-4269-BF42-0D809BE17C23}"/>
              </a:ext>
            </a:extLst>
          </p:cNvPr>
          <p:cNvSpPr/>
          <p:nvPr userDrawn="1"/>
        </p:nvSpPr>
        <p:spPr>
          <a:xfrm>
            <a:off x="0" y="1864206"/>
            <a:ext cx="12192000" cy="3511004"/>
          </a:xfrm>
          <a:prstGeom prst="rect">
            <a:avLst/>
          </a:prstGeom>
          <a:solidFill>
            <a:srgbClr val="212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AB1366F1-6388-4E36-8461-07C71003C6BA}"/>
              </a:ext>
            </a:extLst>
          </p:cNvPr>
          <p:cNvSpPr/>
          <p:nvPr userDrawn="1"/>
        </p:nvSpPr>
        <p:spPr>
          <a:xfrm>
            <a:off x="0" y="1710267"/>
            <a:ext cx="2810577" cy="82468"/>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A2B808CA-4F2D-4379-9DFC-250B63107593}"/>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2">
            <a:extLst>
              <a:ext uri="{FF2B5EF4-FFF2-40B4-BE49-F238E27FC236}">
                <a16:creationId xmlns:a16="http://schemas.microsoft.com/office/drawing/2014/main" id="{122EC492-3CAC-426C-9EB4-CEEF0E59CA94}"/>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2" name="Group 11">
            <a:extLst>
              <a:ext uri="{FF2B5EF4-FFF2-40B4-BE49-F238E27FC236}">
                <a16:creationId xmlns:a16="http://schemas.microsoft.com/office/drawing/2014/main" id="{D9DC3BFD-A3C0-48FD-9E5B-3CF09AF6BE1F}"/>
              </a:ext>
            </a:extLst>
          </p:cNvPr>
          <p:cNvGrpSpPr/>
          <p:nvPr userDrawn="1"/>
        </p:nvGrpSpPr>
        <p:grpSpPr>
          <a:xfrm>
            <a:off x="343482" y="6589488"/>
            <a:ext cx="276847" cy="99072"/>
            <a:chOff x="258233" y="6589488"/>
            <a:chExt cx="276847" cy="99072"/>
          </a:xfrm>
        </p:grpSpPr>
        <p:sp>
          <p:nvSpPr>
            <p:cNvPr id="13" name="Oval 12">
              <a:extLst>
                <a:ext uri="{FF2B5EF4-FFF2-40B4-BE49-F238E27FC236}">
                  <a16:creationId xmlns:a16="http://schemas.microsoft.com/office/drawing/2014/main" id="{640982FB-862E-4103-8D43-29F072E9FF45}"/>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403C49F5-B70A-478D-90A0-54D66E556B2E}"/>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5" name="TextBox 2">
            <a:extLst>
              <a:ext uri="{FF2B5EF4-FFF2-40B4-BE49-F238E27FC236}">
                <a16:creationId xmlns:a16="http://schemas.microsoft.com/office/drawing/2014/main" id="{2F095FA0-DCCD-4262-928D-53B2B208D1B9}"/>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19" name="Rectangle 18">
            <a:extLst>
              <a:ext uri="{FF2B5EF4-FFF2-40B4-BE49-F238E27FC236}">
                <a16:creationId xmlns:a16="http://schemas.microsoft.com/office/drawing/2014/main" id="{8A9B29B4-4665-4B6D-B635-DD165BE33DCB}"/>
              </a:ext>
            </a:extLst>
          </p:cNvPr>
          <p:cNvSpPr/>
          <p:nvPr userDrawn="1"/>
        </p:nvSpPr>
        <p:spPr>
          <a:xfrm>
            <a:off x="11848519" y="341609"/>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4">
            <a:extLst>
              <a:ext uri="{FF2B5EF4-FFF2-40B4-BE49-F238E27FC236}">
                <a16:creationId xmlns:a16="http://schemas.microsoft.com/office/drawing/2014/main" id="{6C277F0C-63E6-4089-90E4-E5A9C5FA02AF}"/>
              </a:ext>
            </a:extLst>
          </p:cNvPr>
          <p:cNvSpPr>
            <a:spLocks noGrp="1"/>
          </p:cNvSpPr>
          <p:nvPr>
            <p:ph type="title" hasCustomPrompt="1"/>
          </p:nvPr>
        </p:nvSpPr>
        <p:spPr>
          <a:xfrm>
            <a:off x="3720662" y="204745"/>
            <a:ext cx="8106615" cy="693360"/>
          </a:xfrm>
          <a:noFill/>
        </p:spPr>
        <p:txBody>
          <a:bodyPr vert="horz" lIns="91440" tIns="45720" rIns="91440" bIns="45720" rtlCol="0" anchor="b">
            <a:noAutofit/>
          </a:bodyPr>
          <a:lstStyle>
            <a:lvl1pPr algn="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7" name="Content Placeholder 25">
            <a:extLst>
              <a:ext uri="{FF2B5EF4-FFF2-40B4-BE49-F238E27FC236}">
                <a16:creationId xmlns:a16="http://schemas.microsoft.com/office/drawing/2014/main" id="{50D0469A-E5DF-4326-BFAF-B3DBF080335F}"/>
              </a:ext>
            </a:extLst>
          </p:cNvPr>
          <p:cNvSpPr>
            <a:spLocks noGrp="1"/>
          </p:cNvSpPr>
          <p:nvPr>
            <p:ph sz="quarter" idx="10" hasCustomPrompt="1"/>
          </p:nvPr>
        </p:nvSpPr>
        <p:spPr>
          <a:xfrm>
            <a:off x="343481" y="2038866"/>
            <a:ext cx="6356863" cy="3105602"/>
          </a:xfrm>
        </p:spPr>
        <p:txBody>
          <a:bodyPr/>
          <a:lstStyle>
            <a:lvl1pPr>
              <a:defRPr>
                <a:solidFill>
                  <a:schemeClr val="bg1"/>
                </a:solidFill>
                <a:latin typeface="Raleway" panose="020B0503030101060003" pitchFamily="34" charset="0"/>
              </a:defRPr>
            </a:lvl1pPr>
            <a:lvl2pPr>
              <a:defRPr baseline="0">
                <a:solidFill>
                  <a:schemeClr val="bg1"/>
                </a:solidFill>
                <a:latin typeface="Raleway" panose="020B0503030101060003" pitchFamily="34" charset="0"/>
              </a:defRPr>
            </a:lvl2pPr>
            <a:lvl3pPr>
              <a:defRPr>
                <a:solidFill>
                  <a:schemeClr val="bg1"/>
                </a:solidFill>
                <a:latin typeface="Raleway" panose="020B0503030101060003" pitchFamily="34" charset="0"/>
              </a:defRPr>
            </a:lvl3pPr>
            <a:lvl4pPr>
              <a:defRPr baseline="0">
                <a:solidFill>
                  <a:schemeClr val="bg1"/>
                </a:solidFill>
                <a:latin typeface="Raleway" panose="020B0503030101060003" pitchFamily="34" charset="0"/>
              </a:defRPr>
            </a:lvl4pPr>
            <a:lvl5pPr>
              <a:defRPr baseline="0">
                <a:solidFill>
                  <a:schemeClr val="bg1"/>
                </a:solidFill>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21" name="Picture 20" descr="A close up of a sign&#10;&#10;Description automatically generated">
            <a:extLst>
              <a:ext uri="{FF2B5EF4-FFF2-40B4-BE49-F238E27FC236}">
                <a16:creationId xmlns:a16="http://schemas.microsoft.com/office/drawing/2014/main" id="{FA507561-D8E6-E147-A93F-9E4028E79CC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3" name="Picture 22" descr="A picture containing plate&#10;&#10;Description automatically generated">
            <a:extLst>
              <a:ext uri="{FF2B5EF4-FFF2-40B4-BE49-F238E27FC236}">
                <a16:creationId xmlns:a16="http://schemas.microsoft.com/office/drawing/2014/main" id="{06DE55D1-4C0C-914F-B640-F44C7412FAD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6F6460B0-BAD6-644D-A276-3248218CE1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
        <p:nvSpPr>
          <p:cNvPr id="3" name="Picture Placeholder 2">
            <a:extLst>
              <a:ext uri="{FF2B5EF4-FFF2-40B4-BE49-F238E27FC236}">
                <a16:creationId xmlns:a16="http://schemas.microsoft.com/office/drawing/2014/main" id="{37A8C22E-446E-44E7-B620-984F898160C3}"/>
              </a:ext>
            </a:extLst>
          </p:cNvPr>
          <p:cNvSpPr>
            <a:spLocks noGrp="1"/>
          </p:cNvSpPr>
          <p:nvPr>
            <p:ph type="pic" sz="quarter" idx="11" hasCustomPrompt="1"/>
          </p:nvPr>
        </p:nvSpPr>
        <p:spPr>
          <a:xfrm>
            <a:off x="7091363" y="1026377"/>
            <a:ext cx="4468812" cy="5252186"/>
          </a:xfrm>
          <a:solidFill>
            <a:schemeClr val="bg1">
              <a:lumMod val="85000"/>
            </a:schemeClr>
          </a:solidFill>
        </p:spPr>
        <p:txBody>
          <a:bodyPr/>
          <a:lstStyle>
            <a:lvl1pPr marL="0" indent="0">
              <a:buNone/>
              <a:defRPr/>
            </a:lvl1pPr>
          </a:lstStyle>
          <a:p>
            <a:r>
              <a:rPr lang="en-US"/>
              <a:t>Gambar/</a:t>
            </a:r>
            <a:r>
              <a:rPr lang="en-US" err="1"/>
              <a:t>Foto</a:t>
            </a:r>
            <a:endParaRPr lang="id-ID"/>
          </a:p>
        </p:txBody>
      </p:sp>
    </p:spTree>
    <p:extLst>
      <p:ext uri="{BB962C8B-B14F-4D97-AF65-F5344CB8AC3E}">
        <p14:creationId xmlns:p14="http://schemas.microsoft.com/office/powerpoint/2010/main" val="11845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wipe(left)">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wipe(left)">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wipe(left)">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wipe(left)">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wipe(left)">
                                      <p:cBhvr>
                                        <p:cTn id="3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uild="p">
        <p:tmplLst>
          <p:tmpl lvl="1">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1" name="Picture 30" descr="A picture containing grass, track, light, lit&#10;&#10;Description automatically generated">
            <a:extLst>
              <a:ext uri="{FF2B5EF4-FFF2-40B4-BE49-F238E27FC236}">
                <a16:creationId xmlns:a16="http://schemas.microsoft.com/office/drawing/2014/main" id="{FB3DC51D-B9E1-474D-ABE6-7C809DCB837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098952"/>
            <a:ext cx="12192000" cy="5229278"/>
          </a:xfrm>
          <a:prstGeom prst="rect">
            <a:avLst/>
          </a:prstGeom>
        </p:spPr>
      </p:pic>
      <p:pic>
        <p:nvPicPr>
          <p:cNvPr id="33" name="Picture 32">
            <a:extLst>
              <a:ext uri="{FF2B5EF4-FFF2-40B4-BE49-F238E27FC236}">
                <a16:creationId xmlns:a16="http://schemas.microsoft.com/office/drawing/2014/main" id="{A4562939-D568-438F-9A69-173ACCFD910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38930" y="6487389"/>
            <a:ext cx="7514141" cy="274320"/>
          </a:xfrm>
          <a:prstGeom prst="rect">
            <a:avLst/>
          </a:prstGeom>
        </p:spPr>
      </p:pic>
      <p:pic>
        <p:nvPicPr>
          <p:cNvPr id="35" name="Picture 34">
            <a:extLst>
              <a:ext uri="{FF2B5EF4-FFF2-40B4-BE49-F238E27FC236}">
                <a16:creationId xmlns:a16="http://schemas.microsoft.com/office/drawing/2014/main" id="{4E7052FC-4AE2-4999-B723-18750F3E494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26" name="Title 24">
            <a:extLst>
              <a:ext uri="{FF2B5EF4-FFF2-40B4-BE49-F238E27FC236}">
                <a16:creationId xmlns:a16="http://schemas.microsoft.com/office/drawing/2014/main" id="{55DA8480-5D0C-43F6-A272-A194DAA40EDE}"/>
              </a:ext>
            </a:extLst>
          </p:cNvPr>
          <p:cNvSpPr>
            <a:spLocks noGrp="1"/>
          </p:cNvSpPr>
          <p:nvPr>
            <p:ph type="title" hasCustomPrompt="1"/>
          </p:nvPr>
        </p:nvSpPr>
        <p:spPr>
          <a:xfrm>
            <a:off x="2939011" y="5075952"/>
            <a:ext cx="6313977" cy="937266"/>
          </a:xfrm>
          <a:solidFill>
            <a:srgbClr val="F5AA2D"/>
          </a:solidFill>
        </p:spPr>
        <p:txBody>
          <a:bodyPr vert="horz" lIns="91440" tIns="45720" rIns="91440" bIns="45720" rtlCol="0" anchor="ctr">
            <a:normAutofit/>
          </a:bodyPr>
          <a:lstStyle>
            <a:lvl1pPr algn="ctr">
              <a:defRPr lang="id-ID" sz="3600" b="1" baseline="0" dirty="0">
                <a:solidFill>
                  <a:srgbClr val="002060"/>
                </a:solidFill>
                <a:latin typeface="Raleway ExtraBold" pitchFamily="2" charset="0"/>
                <a:cs typeface="Myriad Arabic" panose="01010101010101010101" pitchFamily="50" charset="-78"/>
              </a:defRPr>
            </a:lvl1pPr>
          </a:lstStyle>
          <a:p>
            <a:pPr marL="0" lvl="0" algn="ctr"/>
            <a:r>
              <a:rPr lang="en-US"/>
              <a:t>- TERIMA KASIH -</a:t>
            </a:r>
            <a:endParaRPr lang="id-ID"/>
          </a:p>
        </p:txBody>
      </p:sp>
      <p:pic>
        <p:nvPicPr>
          <p:cNvPr id="13" name="Picture 12" descr="A close up of a sign&#10;&#10;Description automatically generated">
            <a:extLst>
              <a:ext uri="{FF2B5EF4-FFF2-40B4-BE49-F238E27FC236}">
                <a16:creationId xmlns:a16="http://schemas.microsoft.com/office/drawing/2014/main" id="{36257542-48D7-274A-9F91-C944EEC243F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14" name="Picture 13" descr="A picture containing plate&#10;&#10;Description automatically generated">
            <a:extLst>
              <a:ext uri="{FF2B5EF4-FFF2-40B4-BE49-F238E27FC236}">
                <a16:creationId xmlns:a16="http://schemas.microsoft.com/office/drawing/2014/main" id="{E79DBA76-9E10-DE45-B7EB-88C6B5EB03B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9C2A4B1A-8D79-C54D-ADB2-41E3C9AD72B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7474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183FE01A-C16D-4304-BBF8-91AC23E2ABF4}"/>
              </a:ext>
            </a:extLst>
          </p:cNvPr>
          <p:cNvSpPr>
            <a:spLocks noGrp="1"/>
          </p:cNvSpPr>
          <p:nvPr>
            <p:ph type="pic" sz="quarter" idx="10" hasCustomPrompt="1"/>
          </p:nvPr>
        </p:nvSpPr>
        <p:spPr>
          <a:xfrm>
            <a:off x="424757" y="1257300"/>
            <a:ext cx="4813993" cy="4618038"/>
          </a:xfrm>
          <a:solidFill>
            <a:schemeClr val="bg1">
              <a:lumMod val="85000"/>
            </a:schemeClr>
          </a:solidFill>
        </p:spPr>
        <p:txBody>
          <a:bodyPr/>
          <a:lstStyle>
            <a:lvl1pPr marL="0" indent="0">
              <a:buNone/>
              <a:defRPr/>
            </a:lvl1pPr>
          </a:lstStyle>
          <a:p>
            <a:r>
              <a:rPr lang="en-US"/>
              <a:t>Gambar/</a:t>
            </a:r>
            <a:r>
              <a:rPr lang="en-US" err="1"/>
              <a:t>Foto</a:t>
            </a:r>
            <a:endParaRPr lang="id-ID"/>
          </a:p>
        </p:txBody>
      </p:sp>
      <p:sp>
        <p:nvSpPr>
          <p:cNvPr id="7" name="Rectangle 6">
            <a:extLst>
              <a:ext uri="{FF2B5EF4-FFF2-40B4-BE49-F238E27FC236}">
                <a16:creationId xmlns:a16="http://schemas.microsoft.com/office/drawing/2014/main" id="{C56ACC91-B1A9-4CAC-9153-FF53B805C353}"/>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37F6413B-756A-4D9A-ADF9-6BF04A13A40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sp>
        <p:nvSpPr>
          <p:cNvPr id="10" name="TextBox 2">
            <a:extLst>
              <a:ext uri="{FF2B5EF4-FFF2-40B4-BE49-F238E27FC236}">
                <a16:creationId xmlns:a16="http://schemas.microsoft.com/office/drawing/2014/main" id="{3DE4872E-54F1-40DE-B75B-2271A2086E84}"/>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1" name="Group 10">
            <a:extLst>
              <a:ext uri="{FF2B5EF4-FFF2-40B4-BE49-F238E27FC236}">
                <a16:creationId xmlns:a16="http://schemas.microsoft.com/office/drawing/2014/main" id="{B686729E-43AE-4D1D-BDAD-62CCA61A9B5E}"/>
              </a:ext>
            </a:extLst>
          </p:cNvPr>
          <p:cNvGrpSpPr/>
          <p:nvPr userDrawn="1"/>
        </p:nvGrpSpPr>
        <p:grpSpPr>
          <a:xfrm>
            <a:off x="343482" y="6589488"/>
            <a:ext cx="276847" cy="99072"/>
            <a:chOff x="258233" y="6589488"/>
            <a:chExt cx="276847" cy="99072"/>
          </a:xfrm>
        </p:grpSpPr>
        <p:sp>
          <p:nvSpPr>
            <p:cNvPr id="12" name="Oval 11">
              <a:extLst>
                <a:ext uri="{FF2B5EF4-FFF2-40B4-BE49-F238E27FC236}">
                  <a16:creationId xmlns:a16="http://schemas.microsoft.com/office/drawing/2014/main" id="{56A3D372-B362-4ED7-B017-939AD0992E6B}"/>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2B3883A5-FFBF-474F-B2DF-2FF25162B61F}"/>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4" name="TextBox 2">
            <a:extLst>
              <a:ext uri="{FF2B5EF4-FFF2-40B4-BE49-F238E27FC236}">
                <a16:creationId xmlns:a16="http://schemas.microsoft.com/office/drawing/2014/main" id="{4DE48A80-06D7-42A8-A378-36CE964F4407}"/>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pic>
        <p:nvPicPr>
          <p:cNvPr id="18" name="Picture 17">
            <a:extLst>
              <a:ext uri="{FF2B5EF4-FFF2-40B4-BE49-F238E27FC236}">
                <a16:creationId xmlns:a16="http://schemas.microsoft.com/office/drawing/2014/main" id="{D834E3E9-69A6-4EA3-9233-64F614A0132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25" name="Title 24">
            <a:extLst>
              <a:ext uri="{FF2B5EF4-FFF2-40B4-BE49-F238E27FC236}">
                <a16:creationId xmlns:a16="http://schemas.microsoft.com/office/drawing/2014/main" id="{BAFBC8D6-43AE-4A53-98E4-C58720AC51B8}"/>
              </a:ext>
            </a:extLst>
          </p:cNvPr>
          <p:cNvSpPr>
            <a:spLocks noGrp="1"/>
          </p:cNvSpPr>
          <p:nvPr>
            <p:ph type="title" hasCustomPrompt="1"/>
          </p:nvPr>
        </p:nvSpPr>
        <p:spPr>
          <a:xfrm>
            <a:off x="5468677" y="1566263"/>
            <a:ext cx="6298566" cy="1925801"/>
          </a:xfrm>
        </p:spPr>
        <p:txBody>
          <a:bodyPr>
            <a:noAutofit/>
          </a:bodyPr>
          <a:lstStyle>
            <a:lvl1pPr>
              <a:defRPr sz="7200">
                <a:latin typeface="Raleway ExtraBold" pitchFamily="2" charset="0"/>
              </a:defRPr>
            </a:lvl1pPr>
          </a:lstStyle>
          <a:p>
            <a:r>
              <a:rPr lang="en-US"/>
              <a:t>JUDUL PRESENTASI</a:t>
            </a:r>
            <a:endParaRPr lang="id-ID"/>
          </a:p>
        </p:txBody>
      </p:sp>
      <p:sp>
        <p:nvSpPr>
          <p:cNvPr id="33" name="Text Placeholder 32">
            <a:extLst>
              <a:ext uri="{FF2B5EF4-FFF2-40B4-BE49-F238E27FC236}">
                <a16:creationId xmlns:a16="http://schemas.microsoft.com/office/drawing/2014/main" id="{C5EB8913-A408-44C6-BFC1-E30D26A4EE84}"/>
              </a:ext>
            </a:extLst>
          </p:cNvPr>
          <p:cNvSpPr>
            <a:spLocks noGrp="1"/>
          </p:cNvSpPr>
          <p:nvPr>
            <p:ph type="body" sz="quarter" idx="11" hasCustomPrompt="1"/>
          </p:nvPr>
        </p:nvSpPr>
        <p:spPr>
          <a:xfrm>
            <a:off x="5467984" y="4950373"/>
            <a:ext cx="6298566" cy="502671"/>
          </a:xfrm>
        </p:spPr>
        <p:txBody>
          <a:bodyPr anchor="b">
            <a:noAutofit/>
          </a:bodyPr>
          <a:lstStyle>
            <a:lvl1pPr marL="0" indent="0">
              <a:buNone/>
              <a:defRPr sz="2800">
                <a:latin typeface="Raleway ExtraBold" pitchFamily="2" charset="0"/>
              </a:defRPr>
            </a:lvl1pPr>
          </a:lstStyle>
          <a:p>
            <a:pPr lvl="0"/>
            <a:r>
              <a:rPr lang="en-US"/>
              <a:t>Mata Kuliah</a:t>
            </a:r>
          </a:p>
        </p:txBody>
      </p:sp>
      <p:sp>
        <p:nvSpPr>
          <p:cNvPr id="37" name="Text Placeholder 36">
            <a:extLst>
              <a:ext uri="{FF2B5EF4-FFF2-40B4-BE49-F238E27FC236}">
                <a16:creationId xmlns:a16="http://schemas.microsoft.com/office/drawing/2014/main" id="{40AC4B1E-AE62-4B19-A3F6-4336FFE0B00D}"/>
              </a:ext>
            </a:extLst>
          </p:cNvPr>
          <p:cNvSpPr>
            <a:spLocks noGrp="1"/>
          </p:cNvSpPr>
          <p:nvPr>
            <p:ph type="body" sz="quarter" idx="12" hasCustomPrompt="1"/>
          </p:nvPr>
        </p:nvSpPr>
        <p:spPr>
          <a:xfrm>
            <a:off x="5467984" y="5453044"/>
            <a:ext cx="6298566" cy="422293"/>
          </a:xfrm>
        </p:spPr>
        <p:txBody>
          <a:bodyPr anchor="b">
            <a:normAutofit/>
          </a:bodyPr>
          <a:lstStyle>
            <a:lvl1pPr marL="0" indent="0">
              <a:buNone/>
              <a:defRPr sz="2000">
                <a:latin typeface="Raleway" panose="020B0503030101060003"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Nama Dosen</a:t>
            </a:r>
            <a:endParaRPr lang="id-ID"/>
          </a:p>
        </p:txBody>
      </p:sp>
      <p:pic>
        <p:nvPicPr>
          <p:cNvPr id="5" name="Picture 4" descr="A picture containing plate&#10;&#10;Description automatically generated">
            <a:extLst>
              <a:ext uri="{FF2B5EF4-FFF2-40B4-BE49-F238E27FC236}">
                <a16:creationId xmlns:a16="http://schemas.microsoft.com/office/drawing/2014/main" id="{67DB4BB1-1433-FD43-A5FA-705BCEB7F1E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85BBF557-8A34-8848-B089-43AB7ACF01F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2198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wipe(left)">
                                      <p:cBhvr>
                                        <p:cTn id="15" dur="500"/>
                                        <p:tgtEl>
                                          <p:spTgt spid="3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7">
                                            <p:txEl>
                                              <p:pRg st="0" end="0"/>
                                            </p:txEl>
                                          </p:spTgt>
                                        </p:tgtEl>
                                        <p:attrNameLst>
                                          <p:attrName>style.visibility</p:attrName>
                                        </p:attrNameLst>
                                      </p:cBhvr>
                                      <p:to>
                                        <p:strVal val="visible"/>
                                      </p:to>
                                    </p:set>
                                    <p:animEffect transition="in" filter="wipe(left)">
                                      <p:cBhvr>
                                        <p:cTn id="18"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5" grpId="0"/>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5D4D8C0-14DA-438F-AD8A-1FB3E00D6197}"/>
              </a:ext>
            </a:extLst>
          </p:cNvPr>
          <p:cNvSpPr>
            <a:spLocks noGrp="1"/>
          </p:cNvSpPr>
          <p:nvPr>
            <p:ph type="pic" sz="quarter" idx="13" hasCustomPrompt="1"/>
          </p:nvPr>
        </p:nvSpPr>
        <p:spPr>
          <a:xfrm>
            <a:off x="0" y="1047750"/>
            <a:ext cx="12192000" cy="5383158"/>
          </a:xfrm>
          <a:solidFill>
            <a:schemeClr val="bg1">
              <a:lumMod val="85000"/>
            </a:schemeClr>
          </a:solidFill>
        </p:spPr>
        <p:txBody>
          <a:bodyPr/>
          <a:lstStyle>
            <a:lvl1pPr marL="0" indent="0">
              <a:buNone/>
              <a:defRPr/>
            </a:lvl1pPr>
          </a:lstStyle>
          <a:p>
            <a:r>
              <a:rPr lang="en-US"/>
              <a:t>Gambar/</a:t>
            </a:r>
            <a:r>
              <a:rPr lang="en-US" err="1"/>
              <a:t>Foto</a:t>
            </a:r>
            <a:endParaRPr lang="id-ID"/>
          </a:p>
        </p:txBody>
      </p:sp>
      <p:pic>
        <p:nvPicPr>
          <p:cNvPr id="10" name="Picture 9">
            <a:extLst>
              <a:ext uri="{FF2B5EF4-FFF2-40B4-BE49-F238E27FC236}">
                <a16:creationId xmlns:a16="http://schemas.microsoft.com/office/drawing/2014/main" id="{1CE97165-C076-471D-9B90-249A341D64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11" name="Rectangle 10">
            <a:extLst>
              <a:ext uri="{FF2B5EF4-FFF2-40B4-BE49-F238E27FC236}">
                <a16:creationId xmlns:a16="http://schemas.microsoft.com/office/drawing/2014/main" id="{FE2DDCAA-521A-4B07-BDF0-1B6556DDA9A0}"/>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
            <a:extLst>
              <a:ext uri="{FF2B5EF4-FFF2-40B4-BE49-F238E27FC236}">
                <a16:creationId xmlns:a16="http://schemas.microsoft.com/office/drawing/2014/main" id="{3BA97899-7B96-49E8-8B4A-3E676448073E}"/>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3" name="Group 12">
            <a:extLst>
              <a:ext uri="{FF2B5EF4-FFF2-40B4-BE49-F238E27FC236}">
                <a16:creationId xmlns:a16="http://schemas.microsoft.com/office/drawing/2014/main" id="{FE5D3845-4B04-485C-B64A-5085EC54322E}"/>
              </a:ext>
            </a:extLst>
          </p:cNvPr>
          <p:cNvGrpSpPr/>
          <p:nvPr userDrawn="1"/>
        </p:nvGrpSpPr>
        <p:grpSpPr>
          <a:xfrm>
            <a:off x="343482" y="6589488"/>
            <a:ext cx="276847" cy="99072"/>
            <a:chOff x="258233" y="6589488"/>
            <a:chExt cx="276847" cy="99072"/>
          </a:xfrm>
        </p:grpSpPr>
        <p:sp>
          <p:nvSpPr>
            <p:cNvPr id="14" name="Oval 13">
              <a:extLst>
                <a:ext uri="{FF2B5EF4-FFF2-40B4-BE49-F238E27FC236}">
                  <a16:creationId xmlns:a16="http://schemas.microsoft.com/office/drawing/2014/main" id="{7C382E03-D424-48ED-AC00-9D48009F5899}"/>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20096AF0-314D-49EC-B4BE-4B8D59FD6501}"/>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 name="TextBox 2">
            <a:extLst>
              <a:ext uri="{FF2B5EF4-FFF2-40B4-BE49-F238E27FC236}">
                <a16:creationId xmlns:a16="http://schemas.microsoft.com/office/drawing/2014/main" id="{BFB58B8E-6567-415A-B0A6-2A096D428D91}"/>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26" name="Title 24">
            <a:extLst>
              <a:ext uri="{FF2B5EF4-FFF2-40B4-BE49-F238E27FC236}">
                <a16:creationId xmlns:a16="http://schemas.microsoft.com/office/drawing/2014/main" id="{55DA8480-5D0C-43F6-A272-A194DAA40EDE}"/>
              </a:ext>
            </a:extLst>
          </p:cNvPr>
          <p:cNvSpPr>
            <a:spLocks noGrp="1"/>
          </p:cNvSpPr>
          <p:nvPr>
            <p:ph type="title" hasCustomPrompt="1"/>
          </p:nvPr>
        </p:nvSpPr>
        <p:spPr>
          <a:xfrm>
            <a:off x="1411435" y="4017702"/>
            <a:ext cx="9215474" cy="1207785"/>
          </a:xfrm>
          <a:solidFill>
            <a:srgbClr val="F5AA2D"/>
          </a:solidFill>
        </p:spPr>
        <p:txBody>
          <a:bodyPr vert="horz" lIns="91440" tIns="45720" rIns="91440" bIns="45720" rtlCol="0" anchor="b">
            <a:normAutofit/>
          </a:bodyPr>
          <a:lstStyle>
            <a:lvl1pPr>
              <a:defRPr lang="id-ID" sz="7200" b="1" dirty="0">
                <a:solidFill>
                  <a:srgbClr val="002060"/>
                </a:solidFill>
                <a:latin typeface="Raleway ExtraBold" pitchFamily="2" charset="0"/>
                <a:cs typeface="Myriad Arabic" panose="01010101010101010101" pitchFamily="50" charset="-78"/>
              </a:defRPr>
            </a:lvl1pPr>
          </a:lstStyle>
          <a:p>
            <a:pPr marL="0" lvl="0" algn="ctr"/>
            <a:r>
              <a:rPr lang="en-US"/>
              <a:t>JUDUL PRESENTASI</a:t>
            </a:r>
            <a:endParaRPr lang="id-ID"/>
          </a:p>
        </p:txBody>
      </p:sp>
      <p:sp>
        <p:nvSpPr>
          <p:cNvPr id="27" name="Text Placeholder 32">
            <a:extLst>
              <a:ext uri="{FF2B5EF4-FFF2-40B4-BE49-F238E27FC236}">
                <a16:creationId xmlns:a16="http://schemas.microsoft.com/office/drawing/2014/main" id="{2586B868-D2C7-4AE1-BEED-AB4E63B705B0}"/>
              </a:ext>
            </a:extLst>
          </p:cNvPr>
          <p:cNvSpPr>
            <a:spLocks noGrp="1"/>
          </p:cNvSpPr>
          <p:nvPr>
            <p:ph type="body" sz="quarter" idx="11" hasCustomPrompt="1"/>
          </p:nvPr>
        </p:nvSpPr>
        <p:spPr>
          <a:xfrm>
            <a:off x="2946717" y="5425696"/>
            <a:ext cx="6298566" cy="502671"/>
          </a:xfrm>
        </p:spPr>
        <p:txBody>
          <a:bodyPr anchor="b">
            <a:noAutofit/>
          </a:bodyPr>
          <a:lstStyle>
            <a:lvl1pPr marL="0" indent="0" algn="ctr">
              <a:buNone/>
              <a:defRPr sz="2800">
                <a:solidFill>
                  <a:schemeClr val="bg1"/>
                </a:solidFill>
                <a:latin typeface="Raleway ExtraBold" pitchFamily="2" charset="0"/>
              </a:defRPr>
            </a:lvl1pPr>
          </a:lstStyle>
          <a:p>
            <a:pPr lvl="0"/>
            <a:r>
              <a:rPr lang="en-US"/>
              <a:t>Mata Kuliah</a:t>
            </a:r>
          </a:p>
        </p:txBody>
      </p:sp>
      <p:sp>
        <p:nvSpPr>
          <p:cNvPr id="30" name="Text Placeholder 32">
            <a:extLst>
              <a:ext uri="{FF2B5EF4-FFF2-40B4-BE49-F238E27FC236}">
                <a16:creationId xmlns:a16="http://schemas.microsoft.com/office/drawing/2014/main" id="{61AE3649-90B8-4B35-8C53-152DF188A36E}"/>
              </a:ext>
            </a:extLst>
          </p:cNvPr>
          <p:cNvSpPr>
            <a:spLocks noGrp="1"/>
          </p:cNvSpPr>
          <p:nvPr>
            <p:ph type="body" sz="quarter" idx="12" hasCustomPrompt="1"/>
          </p:nvPr>
        </p:nvSpPr>
        <p:spPr>
          <a:xfrm>
            <a:off x="2946717" y="5865303"/>
            <a:ext cx="6298566" cy="426110"/>
          </a:xfrm>
        </p:spPr>
        <p:txBody>
          <a:bodyPr anchor="ctr">
            <a:noAutofit/>
          </a:bodyPr>
          <a:lstStyle>
            <a:lvl1pPr marL="0" indent="0" algn="ctr">
              <a:buNone/>
              <a:defRPr sz="2000" baseline="0">
                <a:solidFill>
                  <a:schemeClr val="bg1"/>
                </a:solidFill>
                <a:latin typeface="Raleway" panose="020B0503030101060003" pitchFamily="34" charset="0"/>
              </a:defRPr>
            </a:lvl1pPr>
          </a:lstStyle>
          <a:p>
            <a:pPr lvl="0"/>
            <a:r>
              <a:rPr lang="en-US"/>
              <a:t>Nama Dosen</a:t>
            </a:r>
          </a:p>
        </p:txBody>
      </p:sp>
      <p:pic>
        <p:nvPicPr>
          <p:cNvPr id="21" name="Picture 20" descr="A close up of a sign&#10;&#10;Description automatically generated">
            <a:extLst>
              <a:ext uri="{FF2B5EF4-FFF2-40B4-BE49-F238E27FC236}">
                <a16:creationId xmlns:a16="http://schemas.microsoft.com/office/drawing/2014/main" id="{05D79180-B425-8946-BBE7-F6D7C6421FF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2" name="Picture 21" descr="A picture containing plate&#10;&#10;Description automatically generated">
            <a:extLst>
              <a:ext uri="{FF2B5EF4-FFF2-40B4-BE49-F238E27FC236}">
                <a16:creationId xmlns:a16="http://schemas.microsoft.com/office/drawing/2014/main" id="{6588B406-C3F3-5243-AFB6-E286918488A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5C560BAB-EBAD-1E45-929B-CA3A5C5AF5AA}"/>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101564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wipe(up)">
                                      <p:cBhvr>
                                        <p:cTn id="11" dur="500"/>
                                        <p:tgtEl>
                                          <p:spTgt spid="27">
                                            <p:txEl>
                                              <p:pRg st="0" end="0"/>
                                            </p:tx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0">
                                            <p:txEl>
                                              <p:pRg st="0" end="0"/>
                                            </p:txEl>
                                          </p:spTgt>
                                        </p:tgtEl>
                                        <p:attrNameLst>
                                          <p:attrName>style.visibility</p:attrName>
                                        </p:attrNameLst>
                                      </p:cBhvr>
                                      <p:to>
                                        <p:strVal val="visible"/>
                                      </p:to>
                                    </p:set>
                                    <p:animEffect transition="in" filter="wipe(up)">
                                      <p:cBhvr>
                                        <p:cTn id="14"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build="p">
        <p:tmplLst>
          <p:tmpl lvl="1">
            <p:tnLst>
              <p:par>
                <p:cTn presetID="22" presetClass="entr" presetSubtype="1" fill="hold" nodeType="afterEffect" nodePh="1">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30" grpId="0" build="p">
        <p:tmplLst>
          <p:tmpl lvl="1">
            <p:tnLst>
              <p:par>
                <p:cTn presetID="22" presetClass="entr" presetSubtype="1" fill="hold" nodeType="withEffect" nodePh="1">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DA4087B9-EE8C-4C93-87BF-5774A660B267}"/>
              </a:ext>
            </a:extLst>
          </p:cNvPr>
          <p:cNvSpPr>
            <a:spLocks noGrp="1"/>
          </p:cNvSpPr>
          <p:nvPr>
            <p:ph type="pic" sz="quarter" idx="10" hasCustomPrompt="1"/>
          </p:nvPr>
        </p:nvSpPr>
        <p:spPr>
          <a:xfrm>
            <a:off x="5797550" y="0"/>
            <a:ext cx="5880468" cy="6858000"/>
          </a:xfrm>
          <a:solidFill>
            <a:schemeClr val="bg1">
              <a:lumMod val="85000"/>
            </a:schemeClr>
          </a:solidFill>
        </p:spPr>
        <p:txBody>
          <a:bodyPr/>
          <a:lstStyle>
            <a:lvl1pPr marL="0" indent="0">
              <a:buNone/>
              <a:defRPr/>
            </a:lvl1pPr>
          </a:lstStyle>
          <a:p>
            <a:r>
              <a:rPr lang="en-US"/>
              <a:t>Gambar/</a:t>
            </a:r>
            <a:r>
              <a:rPr lang="en-US" err="1"/>
              <a:t>Foto</a:t>
            </a:r>
            <a:endParaRPr lang="id-ID"/>
          </a:p>
        </p:txBody>
      </p:sp>
      <p:sp>
        <p:nvSpPr>
          <p:cNvPr id="9" name="Rectangle 8">
            <a:extLst>
              <a:ext uri="{FF2B5EF4-FFF2-40B4-BE49-F238E27FC236}">
                <a16:creationId xmlns:a16="http://schemas.microsoft.com/office/drawing/2014/main" id="{9957EB2A-34B9-4B38-8CE6-56F6912ACA77}"/>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2">
            <a:extLst>
              <a:ext uri="{FF2B5EF4-FFF2-40B4-BE49-F238E27FC236}">
                <a16:creationId xmlns:a16="http://schemas.microsoft.com/office/drawing/2014/main" id="{D9B877EF-E45D-46C1-A912-F477A2BE22D1}"/>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1" name="Group 10">
            <a:extLst>
              <a:ext uri="{FF2B5EF4-FFF2-40B4-BE49-F238E27FC236}">
                <a16:creationId xmlns:a16="http://schemas.microsoft.com/office/drawing/2014/main" id="{5DFC10E8-2F8E-4A96-B4C0-024EB3DBB918}"/>
              </a:ext>
            </a:extLst>
          </p:cNvPr>
          <p:cNvGrpSpPr/>
          <p:nvPr userDrawn="1"/>
        </p:nvGrpSpPr>
        <p:grpSpPr>
          <a:xfrm>
            <a:off x="343482" y="6589488"/>
            <a:ext cx="276847" cy="99072"/>
            <a:chOff x="258233" y="6589488"/>
            <a:chExt cx="276847" cy="99072"/>
          </a:xfrm>
        </p:grpSpPr>
        <p:sp>
          <p:nvSpPr>
            <p:cNvPr id="12" name="Oval 11">
              <a:extLst>
                <a:ext uri="{FF2B5EF4-FFF2-40B4-BE49-F238E27FC236}">
                  <a16:creationId xmlns:a16="http://schemas.microsoft.com/office/drawing/2014/main" id="{4F9F45BB-E4B3-4809-99B8-E8D32A05F863}"/>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333CA3C-7C69-437F-81DF-E6269C0F76E4}"/>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7" name="Picture 16">
            <a:extLst>
              <a:ext uri="{FF2B5EF4-FFF2-40B4-BE49-F238E27FC236}">
                <a16:creationId xmlns:a16="http://schemas.microsoft.com/office/drawing/2014/main" id="{0ED0FC1F-71B8-4C4F-87DA-5775FE4139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7703" y="3050945"/>
            <a:ext cx="3699335" cy="1350807"/>
          </a:xfrm>
          <a:prstGeom prst="rect">
            <a:avLst/>
          </a:prstGeom>
        </p:spPr>
      </p:pic>
      <p:sp>
        <p:nvSpPr>
          <p:cNvPr id="18" name="TextBox 2">
            <a:extLst>
              <a:ext uri="{FF2B5EF4-FFF2-40B4-BE49-F238E27FC236}">
                <a16:creationId xmlns:a16="http://schemas.microsoft.com/office/drawing/2014/main" id="{30226E9B-7897-4A32-A7F4-893BCDAC5AB1}"/>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28" name="Title 24">
            <a:extLst>
              <a:ext uri="{FF2B5EF4-FFF2-40B4-BE49-F238E27FC236}">
                <a16:creationId xmlns:a16="http://schemas.microsoft.com/office/drawing/2014/main" id="{E5E7323F-C0E9-4E08-BA0F-687027D3AAC6}"/>
              </a:ext>
            </a:extLst>
          </p:cNvPr>
          <p:cNvSpPr>
            <a:spLocks noGrp="1"/>
          </p:cNvSpPr>
          <p:nvPr>
            <p:ph type="title" hasCustomPrompt="1"/>
          </p:nvPr>
        </p:nvSpPr>
        <p:spPr>
          <a:xfrm>
            <a:off x="359248" y="1094088"/>
            <a:ext cx="5438302" cy="2181723"/>
          </a:xfrm>
        </p:spPr>
        <p:txBody>
          <a:bodyPr anchor="b">
            <a:noAutofit/>
          </a:bodyPr>
          <a:lstStyle>
            <a:lvl1pPr>
              <a:defRPr sz="5400">
                <a:latin typeface="Raleway ExtraBold" pitchFamily="2" charset="0"/>
              </a:defRPr>
            </a:lvl1pPr>
          </a:lstStyle>
          <a:p>
            <a:r>
              <a:rPr lang="en-US"/>
              <a:t>SUB JUDUL PRESENTASI</a:t>
            </a:r>
            <a:endParaRPr lang="id-ID"/>
          </a:p>
        </p:txBody>
      </p:sp>
      <p:sp>
        <p:nvSpPr>
          <p:cNvPr id="31" name="Text Placeholder 30">
            <a:extLst>
              <a:ext uri="{FF2B5EF4-FFF2-40B4-BE49-F238E27FC236}">
                <a16:creationId xmlns:a16="http://schemas.microsoft.com/office/drawing/2014/main" id="{8681F815-62AC-4582-B439-1B726F608622}"/>
              </a:ext>
            </a:extLst>
          </p:cNvPr>
          <p:cNvSpPr>
            <a:spLocks noGrp="1"/>
          </p:cNvSpPr>
          <p:nvPr>
            <p:ph type="body" sz="quarter" idx="11" hasCustomPrompt="1"/>
          </p:nvPr>
        </p:nvSpPr>
        <p:spPr>
          <a:xfrm>
            <a:off x="342899" y="3957638"/>
            <a:ext cx="5090665" cy="866775"/>
          </a:xfrm>
        </p:spPr>
        <p:txBody>
          <a:bodyPr anchor="b">
            <a:normAutofit/>
          </a:bodyPr>
          <a:lstStyle>
            <a:lvl1pPr marL="0" indent="0">
              <a:buNone/>
              <a:defRPr sz="2000">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Teks </a:t>
            </a:r>
            <a:r>
              <a:rPr lang="en-US" err="1"/>
              <a:t>deskripsi</a:t>
            </a:r>
            <a:br>
              <a:rPr lang="en-US"/>
            </a:br>
            <a:r>
              <a:rPr lang="en-US"/>
              <a:t>Teks </a:t>
            </a:r>
            <a:r>
              <a:rPr lang="en-US" err="1"/>
              <a:t>deskripsi</a:t>
            </a:r>
            <a:endParaRPr lang="id-ID"/>
          </a:p>
        </p:txBody>
      </p:sp>
      <p:pic>
        <p:nvPicPr>
          <p:cNvPr id="20" name="Picture 19" descr="A close up of a sign&#10;&#10;Description automatically generated">
            <a:extLst>
              <a:ext uri="{FF2B5EF4-FFF2-40B4-BE49-F238E27FC236}">
                <a16:creationId xmlns:a16="http://schemas.microsoft.com/office/drawing/2014/main" id="{B876F57A-3A3C-6342-A031-FEAC7029C5C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2" name="Picture 21" descr="A picture containing plate&#10;&#10;Description automatically generated">
            <a:extLst>
              <a:ext uri="{FF2B5EF4-FFF2-40B4-BE49-F238E27FC236}">
                <a16:creationId xmlns:a16="http://schemas.microsoft.com/office/drawing/2014/main" id="{69403CA0-03CC-2749-BC04-851E11224F4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3F6CCAFE-B294-A34D-858A-0801B1A3A2C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8403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xEl>
                                              <p:pRg st="0" end="0"/>
                                            </p:txEl>
                                          </p:spTgt>
                                        </p:tgtEl>
                                        <p:attrNameLst>
                                          <p:attrName>style.visibility</p:attrName>
                                        </p:attrNameLst>
                                      </p:cBhvr>
                                      <p:to>
                                        <p:strVal val="visible"/>
                                      </p:to>
                                    </p:set>
                                    <p:animEffect transition="in" filter="wipe(left)">
                                      <p:cBhvr>
                                        <p:cTn id="11"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4D5143-DB6D-423C-AF02-BF5035113282}"/>
              </a:ext>
            </a:extLst>
          </p:cNvPr>
          <p:cNvSpPr>
            <a:spLocks noGrp="1"/>
          </p:cNvSpPr>
          <p:nvPr>
            <p:ph type="pic" sz="quarter" idx="12" hasCustomPrompt="1"/>
          </p:nvPr>
        </p:nvSpPr>
        <p:spPr>
          <a:xfrm>
            <a:off x="0" y="1117600"/>
            <a:ext cx="12192000" cy="3587750"/>
          </a:xfrm>
          <a:solidFill>
            <a:schemeClr val="bg1">
              <a:lumMod val="85000"/>
            </a:schemeClr>
          </a:solidFill>
        </p:spPr>
        <p:txBody>
          <a:bodyPr/>
          <a:lstStyle>
            <a:lvl1pPr marL="0" indent="0">
              <a:buNone/>
              <a:defRPr/>
            </a:lvl1pPr>
          </a:lstStyle>
          <a:p>
            <a:r>
              <a:rPr lang="en-US"/>
              <a:t>Gambar/</a:t>
            </a:r>
            <a:r>
              <a:rPr lang="en-US" err="1"/>
              <a:t>Foto</a:t>
            </a:r>
            <a:endParaRPr lang="id-ID"/>
          </a:p>
        </p:txBody>
      </p:sp>
      <p:sp>
        <p:nvSpPr>
          <p:cNvPr id="8" name="Rectangle 7">
            <a:extLst>
              <a:ext uri="{FF2B5EF4-FFF2-40B4-BE49-F238E27FC236}">
                <a16:creationId xmlns:a16="http://schemas.microsoft.com/office/drawing/2014/main" id="{48A25291-E70B-4DA6-9263-504984549A60}"/>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2">
            <a:extLst>
              <a:ext uri="{FF2B5EF4-FFF2-40B4-BE49-F238E27FC236}">
                <a16:creationId xmlns:a16="http://schemas.microsoft.com/office/drawing/2014/main" id="{7F739B29-CCCF-48CA-A099-1C471103FB03}"/>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0" name="Group 9">
            <a:extLst>
              <a:ext uri="{FF2B5EF4-FFF2-40B4-BE49-F238E27FC236}">
                <a16:creationId xmlns:a16="http://schemas.microsoft.com/office/drawing/2014/main" id="{6E7B1756-55AE-4D7F-9DF6-D312A7BE59F2}"/>
              </a:ext>
            </a:extLst>
          </p:cNvPr>
          <p:cNvGrpSpPr/>
          <p:nvPr userDrawn="1"/>
        </p:nvGrpSpPr>
        <p:grpSpPr>
          <a:xfrm>
            <a:off x="343482" y="6589488"/>
            <a:ext cx="276847" cy="99072"/>
            <a:chOff x="258233" y="6589488"/>
            <a:chExt cx="276847" cy="99072"/>
          </a:xfrm>
        </p:grpSpPr>
        <p:sp>
          <p:nvSpPr>
            <p:cNvPr id="11" name="Oval 10">
              <a:extLst>
                <a:ext uri="{FF2B5EF4-FFF2-40B4-BE49-F238E27FC236}">
                  <a16:creationId xmlns:a16="http://schemas.microsoft.com/office/drawing/2014/main" id="{FF704114-5E05-4B41-9636-08B76418469B}"/>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54FAD21F-6694-4C1B-9D8E-5521A808A3B5}"/>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5" name="Picture 14">
            <a:extLst>
              <a:ext uri="{FF2B5EF4-FFF2-40B4-BE49-F238E27FC236}">
                <a16:creationId xmlns:a16="http://schemas.microsoft.com/office/drawing/2014/main" id="{5EEFBEB6-1437-4BAD-BEDB-286D97478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17" name="TextBox 2">
            <a:extLst>
              <a:ext uri="{FF2B5EF4-FFF2-40B4-BE49-F238E27FC236}">
                <a16:creationId xmlns:a16="http://schemas.microsoft.com/office/drawing/2014/main" id="{3B649384-3EA3-4DA9-BB72-5B8B72B15172}"/>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25" name="Title 24">
            <a:extLst>
              <a:ext uri="{FF2B5EF4-FFF2-40B4-BE49-F238E27FC236}">
                <a16:creationId xmlns:a16="http://schemas.microsoft.com/office/drawing/2014/main" id="{FF085595-F523-4E31-B402-D53CB5F09AF1}"/>
              </a:ext>
            </a:extLst>
          </p:cNvPr>
          <p:cNvSpPr>
            <a:spLocks noGrp="1"/>
          </p:cNvSpPr>
          <p:nvPr>
            <p:ph type="title" hasCustomPrompt="1"/>
          </p:nvPr>
        </p:nvSpPr>
        <p:spPr>
          <a:xfrm>
            <a:off x="251798" y="4885438"/>
            <a:ext cx="8971030" cy="1351475"/>
          </a:xfrm>
        </p:spPr>
        <p:txBody>
          <a:bodyPr anchor="b">
            <a:noAutofit/>
          </a:bodyPr>
          <a:lstStyle>
            <a:lvl1pPr>
              <a:defRPr sz="4400">
                <a:latin typeface="Raleway ExtraBold" pitchFamily="2" charset="0"/>
              </a:defRPr>
            </a:lvl1pPr>
          </a:lstStyle>
          <a:p>
            <a:r>
              <a:rPr lang="en-US"/>
              <a:t>SUB JUDUL</a:t>
            </a:r>
            <a:br>
              <a:rPr lang="en-US"/>
            </a:br>
            <a:r>
              <a:rPr lang="en-US"/>
              <a:t>PRESENTASI</a:t>
            </a:r>
            <a:endParaRPr lang="id-ID"/>
          </a:p>
        </p:txBody>
      </p:sp>
      <p:sp>
        <p:nvSpPr>
          <p:cNvPr id="26" name="Text Placeholder 30">
            <a:extLst>
              <a:ext uri="{FF2B5EF4-FFF2-40B4-BE49-F238E27FC236}">
                <a16:creationId xmlns:a16="http://schemas.microsoft.com/office/drawing/2014/main" id="{F38C3A68-0646-48B8-9716-A7D3DD9A6040}"/>
              </a:ext>
            </a:extLst>
          </p:cNvPr>
          <p:cNvSpPr>
            <a:spLocks noGrp="1"/>
          </p:cNvSpPr>
          <p:nvPr>
            <p:ph type="body" sz="quarter" idx="11" hasCustomPrompt="1"/>
          </p:nvPr>
        </p:nvSpPr>
        <p:spPr>
          <a:xfrm>
            <a:off x="9436750" y="5024665"/>
            <a:ext cx="2605253" cy="1092356"/>
          </a:xfrm>
        </p:spPr>
        <p:txBody>
          <a:bodyPr anchor="b">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Teks </a:t>
            </a:r>
            <a:r>
              <a:rPr lang="en-US" err="1"/>
              <a:t>deskripsi</a:t>
            </a:r>
            <a:br>
              <a:rPr lang="en-US"/>
            </a:br>
            <a:r>
              <a:rPr lang="en-US"/>
              <a:t>Teks </a:t>
            </a:r>
            <a:r>
              <a:rPr lang="en-US" err="1"/>
              <a:t>deskripsi</a:t>
            </a:r>
            <a:br>
              <a:rPr lang="en-US"/>
            </a:br>
            <a:r>
              <a:rPr lang="en-US"/>
              <a:t>Teks </a:t>
            </a:r>
            <a:r>
              <a:rPr lang="en-US" err="1"/>
              <a:t>deskripsi</a:t>
            </a:r>
            <a:endParaRPr lang="id-ID"/>
          </a:p>
        </p:txBody>
      </p:sp>
      <p:pic>
        <p:nvPicPr>
          <p:cNvPr id="20" name="Picture 19" descr="A close up of a sign&#10;&#10;Description automatically generated">
            <a:extLst>
              <a:ext uri="{FF2B5EF4-FFF2-40B4-BE49-F238E27FC236}">
                <a16:creationId xmlns:a16="http://schemas.microsoft.com/office/drawing/2014/main" id="{21085013-70E1-8C4F-929C-E9949CBEF9F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2" name="Picture 21" descr="A picture containing plate&#10;&#10;Description automatically generated">
            <a:extLst>
              <a:ext uri="{FF2B5EF4-FFF2-40B4-BE49-F238E27FC236}">
                <a16:creationId xmlns:a16="http://schemas.microsoft.com/office/drawing/2014/main" id="{028A8B7A-4221-4144-9EA2-AE2641BFE11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CF054B14-75E5-A644-AAE7-AC4E5A66EB2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50097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wipe(left)">
                                      <p:cBhvr>
                                        <p:cTn id="11"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600A96-FA4E-4D30-8FBE-90C251ADF286}"/>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2">
            <a:extLst>
              <a:ext uri="{FF2B5EF4-FFF2-40B4-BE49-F238E27FC236}">
                <a16:creationId xmlns:a16="http://schemas.microsoft.com/office/drawing/2014/main" id="{07B8EC49-CEC1-4253-A789-503481FE5E83}"/>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9" name="Group 8">
            <a:extLst>
              <a:ext uri="{FF2B5EF4-FFF2-40B4-BE49-F238E27FC236}">
                <a16:creationId xmlns:a16="http://schemas.microsoft.com/office/drawing/2014/main" id="{CCB37D76-22ED-4168-A7B0-A5BB4A2CBE2C}"/>
              </a:ext>
            </a:extLst>
          </p:cNvPr>
          <p:cNvGrpSpPr/>
          <p:nvPr userDrawn="1"/>
        </p:nvGrpSpPr>
        <p:grpSpPr>
          <a:xfrm>
            <a:off x="343482" y="6589488"/>
            <a:ext cx="276847" cy="99072"/>
            <a:chOff x="258233" y="6589488"/>
            <a:chExt cx="276847" cy="99072"/>
          </a:xfrm>
        </p:grpSpPr>
        <p:sp>
          <p:nvSpPr>
            <p:cNvPr id="10" name="Oval 9">
              <a:extLst>
                <a:ext uri="{FF2B5EF4-FFF2-40B4-BE49-F238E27FC236}">
                  <a16:creationId xmlns:a16="http://schemas.microsoft.com/office/drawing/2014/main" id="{981C9FC8-8498-49D6-B3FA-72F3D589D6FF}"/>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D3A0278F-B028-45A4-9A1E-C10DF7135B92}"/>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 name="TextBox 2">
            <a:extLst>
              <a:ext uri="{FF2B5EF4-FFF2-40B4-BE49-F238E27FC236}">
                <a16:creationId xmlns:a16="http://schemas.microsoft.com/office/drawing/2014/main" id="{DFDBC0FF-0356-472A-988C-C51707B739E0}"/>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pic>
        <p:nvPicPr>
          <p:cNvPr id="15" name="Picture 14">
            <a:extLst>
              <a:ext uri="{FF2B5EF4-FFF2-40B4-BE49-F238E27FC236}">
                <a16:creationId xmlns:a16="http://schemas.microsoft.com/office/drawing/2014/main" id="{CD8F4950-D4BA-4195-9E87-F2E2D85F7D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17" name="Rectangle 16">
            <a:extLst>
              <a:ext uri="{FF2B5EF4-FFF2-40B4-BE49-F238E27FC236}">
                <a16:creationId xmlns:a16="http://schemas.microsoft.com/office/drawing/2014/main" id="{3F521131-A440-4CC3-9DA3-FC83AEDA7AD2}"/>
              </a:ext>
            </a:extLst>
          </p:cNvPr>
          <p:cNvSpPr/>
          <p:nvPr userDrawn="1"/>
        </p:nvSpPr>
        <p:spPr>
          <a:xfrm>
            <a:off x="0" y="1477240"/>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4">
            <a:extLst>
              <a:ext uri="{FF2B5EF4-FFF2-40B4-BE49-F238E27FC236}">
                <a16:creationId xmlns:a16="http://schemas.microsoft.com/office/drawing/2014/main" id="{72F278A6-78AC-421A-94F2-AA40D46AF8C5}"/>
              </a:ext>
            </a:extLst>
          </p:cNvPr>
          <p:cNvSpPr>
            <a:spLocks noGrp="1"/>
          </p:cNvSpPr>
          <p:nvPr>
            <p:ph type="title" hasCustomPrompt="1"/>
          </p:nvPr>
        </p:nvSpPr>
        <p:spPr>
          <a:xfrm>
            <a:off x="339928" y="1262435"/>
            <a:ext cx="11578802" cy="796948"/>
          </a:xfrm>
          <a:noFill/>
        </p:spPr>
        <p:txBody>
          <a:bodyPr vert="horz" lIns="91440" tIns="45720" rIns="91440" bIns="45720" rtlCol="0" anchor="b">
            <a:noAutofit/>
          </a:bodyPr>
          <a:lstStyle>
            <a:lvl1pPr>
              <a:defRPr lang="id-ID"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6" name="Content Placeholder 25">
            <a:extLst>
              <a:ext uri="{FF2B5EF4-FFF2-40B4-BE49-F238E27FC236}">
                <a16:creationId xmlns:a16="http://schemas.microsoft.com/office/drawing/2014/main" id="{F704D2C1-6B1B-4A23-B687-144684060B55}"/>
              </a:ext>
            </a:extLst>
          </p:cNvPr>
          <p:cNvSpPr>
            <a:spLocks noGrp="1"/>
          </p:cNvSpPr>
          <p:nvPr>
            <p:ph sz="quarter" idx="10" hasCustomPrompt="1"/>
          </p:nvPr>
        </p:nvSpPr>
        <p:spPr>
          <a:xfrm>
            <a:off x="339725" y="2238375"/>
            <a:ext cx="11579005" cy="3937000"/>
          </a:xfrm>
        </p:spPr>
        <p:txBody>
          <a:bodyPr/>
          <a:lstStyle>
            <a:lvl1pPr>
              <a:defRPr>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19" name="Picture 18" descr="A close up of a sign&#10;&#10;Description automatically generated">
            <a:extLst>
              <a:ext uri="{FF2B5EF4-FFF2-40B4-BE49-F238E27FC236}">
                <a16:creationId xmlns:a16="http://schemas.microsoft.com/office/drawing/2014/main" id="{D85FFCFC-F014-CA4E-8A85-8F195167F3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1" name="Picture 20" descr="A picture containing plate&#10;&#10;Description automatically generated">
            <a:extLst>
              <a:ext uri="{FF2B5EF4-FFF2-40B4-BE49-F238E27FC236}">
                <a16:creationId xmlns:a16="http://schemas.microsoft.com/office/drawing/2014/main" id="{4F219B24-AFA1-3C4D-9EFA-710E46C4558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08246678-AD75-B54D-BA22-69EE1107C5C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90231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xEl>
                                              <p:pRg st="1" end="1"/>
                                            </p:txEl>
                                          </p:spTgt>
                                        </p:tgtEl>
                                        <p:attrNameLst>
                                          <p:attrName>style.visibility</p:attrName>
                                        </p:attrNameLst>
                                      </p:cBhvr>
                                      <p:to>
                                        <p:strVal val="visible"/>
                                      </p:to>
                                    </p:set>
                                    <p:animEffect transition="in" filter="wipe(left)">
                                      <p:cBhvr>
                                        <p:cTn id="17"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build="p">
        <p:tmplLst>
          <p:tmpl lvl="1">
            <p:tnLst>
              <p:par>
                <p:cTn presetID="22" presetClass="entr" presetSubtype="8"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FBC8CD-5786-4200-A2F1-6647A74E3DD9}"/>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2">
            <a:extLst>
              <a:ext uri="{FF2B5EF4-FFF2-40B4-BE49-F238E27FC236}">
                <a16:creationId xmlns:a16="http://schemas.microsoft.com/office/drawing/2014/main" id="{60A0DAF7-09A3-4E40-B784-CF8B92B2C3F3}"/>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9" name="Group 8">
            <a:extLst>
              <a:ext uri="{FF2B5EF4-FFF2-40B4-BE49-F238E27FC236}">
                <a16:creationId xmlns:a16="http://schemas.microsoft.com/office/drawing/2014/main" id="{517A59D1-051B-4DEE-8C9B-99CD8BC843EC}"/>
              </a:ext>
            </a:extLst>
          </p:cNvPr>
          <p:cNvGrpSpPr/>
          <p:nvPr userDrawn="1"/>
        </p:nvGrpSpPr>
        <p:grpSpPr>
          <a:xfrm>
            <a:off x="343482" y="6589488"/>
            <a:ext cx="276847" cy="99072"/>
            <a:chOff x="258233" y="6589488"/>
            <a:chExt cx="276847" cy="99072"/>
          </a:xfrm>
        </p:grpSpPr>
        <p:sp>
          <p:nvSpPr>
            <p:cNvPr id="10" name="Oval 9">
              <a:extLst>
                <a:ext uri="{FF2B5EF4-FFF2-40B4-BE49-F238E27FC236}">
                  <a16:creationId xmlns:a16="http://schemas.microsoft.com/office/drawing/2014/main" id="{06ACA709-66E1-442C-A08C-F47871E5A9E1}"/>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41676015-818A-413F-AC3A-1570D7595163}"/>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 name="TextBox 2">
            <a:extLst>
              <a:ext uri="{FF2B5EF4-FFF2-40B4-BE49-F238E27FC236}">
                <a16:creationId xmlns:a16="http://schemas.microsoft.com/office/drawing/2014/main" id="{3A59C25F-E193-4077-99C0-7259407947CE}"/>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pic>
        <p:nvPicPr>
          <p:cNvPr id="16" name="Picture 15">
            <a:extLst>
              <a:ext uri="{FF2B5EF4-FFF2-40B4-BE49-F238E27FC236}">
                <a16:creationId xmlns:a16="http://schemas.microsoft.com/office/drawing/2014/main" id="{23926642-18A1-4798-99E2-BA4A39C5A1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7703" y="3226077"/>
            <a:ext cx="3699335" cy="1350807"/>
          </a:xfrm>
          <a:prstGeom prst="rect">
            <a:avLst/>
          </a:prstGeom>
        </p:spPr>
      </p:pic>
      <p:sp>
        <p:nvSpPr>
          <p:cNvPr id="17" name="Rectangle 16">
            <a:extLst>
              <a:ext uri="{FF2B5EF4-FFF2-40B4-BE49-F238E27FC236}">
                <a16:creationId xmlns:a16="http://schemas.microsoft.com/office/drawing/2014/main" id="{8419926F-09FA-4C6E-AF0D-4D9433F9858B}"/>
              </a:ext>
            </a:extLst>
          </p:cNvPr>
          <p:cNvSpPr/>
          <p:nvPr userDrawn="1"/>
        </p:nvSpPr>
        <p:spPr>
          <a:xfrm>
            <a:off x="0" y="2323334"/>
            <a:ext cx="343481" cy="965965"/>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4">
            <a:extLst>
              <a:ext uri="{FF2B5EF4-FFF2-40B4-BE49-F238E27FC236}">
                <a16:creationId xmlns:a16="http://schemas.microsoft.com/office/drawing/2014/main" id="{1744C98C-F545-4365-B7DE-F7B87D1496B3}"/>
              </a:ext>
            </a:extLst>
          </p:cNvPr>
          <p:cNvSpPr>
            <a:spLocks noGrp="1"/>
          </p:cNvSpPr>
          <p:nvPr>
            <p:ph type="title" hasCustomPrompt="1"/>
          </p:nvPr>
        </p:nvSpPr>
        <p:spPr>
          <a:xfrm>
            <a:off x="339928" y="2193448"/>
            <a:ext cx="3951427" cy="1235552"/>
          </a:xfrm>
          <a:noFill/>
        </p:spPr>
        <p:txBody>
          <a:bodyPr vert="horz" lIns="91440" tIns="45720" rIns="91440" bIns="45720" rtlCol="0" anchor="b">
            <a:noAutofit/>
          </a:bodyPr>
          <a:lstStyle>
            <a:lvl1pP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a:t>
            </a:r>
            <a:br>
              <a:rPr lang="en-US"/>
            </a:br>
            <a:r>
              <a:rPr lang="en-US"/>
              <a:t>HALAMAN</a:t>
            </a:r>
            <a:endParaRPr lang="id-ID"/>
          </a:p>
        </p:txBody>
      </p:sp>
      <p:sp>
        <p:nvSpPr>
          <p:cNvPr id="25" name="Content Placeholder 25">
            <a:extLst>
              <a:ext uri="{FF2B5EF4-FFF2-40B4-BE49-F238E27FC236}">
                <a16:creationId xmlns:a16="http://schemas.microsoft.com/office/drawing/2014/main" id="{C7AC78EC-71FC-4A1B-B53D-E3AE8BDBD949}"/>
              </a:ext>
            </a:extLst>
          </p:cNvPr>
          <p:cNvSpPr>
            <a:spLocks noGrp="1"/>
          </p:cNvSpPr>
          <p:nvPr>
            <p:ph sz="quarter" idx="10" hasCustomPrompt="1"/>
          </p:nvPr>
        </p:nvSpPr>
        <p:spPr>
          <a:xfrm>
            <a:off x="4627418" y="273603"/>
            <a:ext cx="7224654" cy="5901772"/>
          </a:xfrm>
        </p:spPr>
        <p:txBody>
          <a:bodyPr/>
          <a:lstStyle>
            <a:lvl1pPr>
              <a:defRPr>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19" name="Picture 18" descr="A close up of a sign&#10;&#10;Description automatically generated">
            <a:extLst>
              <a:ext uri="{FF2B5EF4-FFF2-40B4-BE49-F238E27FC236}">
                <a16:creationId xmlns:a16="http://schemas.microsoft.com/office/drawing/2014/main" id="{D137C646-CE52-3348-924B-75F64F8DA29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1" name="Picture 20" descr="A picture containing plate&#10;&#10;Description automatically generated">
            <a:extLst>
              <a:ext uri="{FF2B5EF4-FFF2-40B4-BE49-F238E27FC236}">
                <a16:creationId xmlns:a16="http://schemas.microsoft.com/office/drawing/2014/main" id="{0B73139B-D1BA-954F-9DD6-B5B5052FE02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71E63709-491B-DD4D-B889-7F993C34E16F}"/>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159665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wipe(left)">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wipe(left)">
                                      <p:cBhvr>
                                        <p:cTn id="17"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325EED-B7D0-48D5-8FB9-18767AD87B47}"/>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2">
            <a:extLst>
              <a:ext uri="{FF2B5EF4-FFF2-40B4-BE49-F238E27FC236}">
                <a16:creationId xmlns:a16="http://schemas.microsoft.com/office/drawing/2014/main" id="{0410C2B4-5EE9-4999-85E7-E3DB9ECDEDFF}"/>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9" name="Group 8">
            <a:extLst>
              <a:ext uri="{FF2B5EF4-FFF2-40B4-BE49-F238E27FC236}">
                <a16:creationId xmlns:a16="http://schemas.microsoft.com/office/drawing/2014/main" id="{907D3611-A30C-40D2-A1B4-A9BB021BA96D}"/>
              </a:ext>
            </a:extLst>
          </p:cNvPr>
          <p:cNvGrpSpPr/>
          <p:nvPr userDrawn="1"/>
        </p:nvGrpSpPr>
        <p:grpSpPr>
          <a:xfrm>
            <a:off x="343482" y="6589488"/>
            <a:ext cx="276847" cy="99072"/>
            <a:chOff x="258233" y="6589488"/>
            <a:chExt cx="276847" cy="99072"/>
          </a:xfrm>
        </p:grpSpPr>
        <p:sp>
          <p:nvSpPr>
            <p:cNvPr id="10" name="Oval 9">
              <a:extLst>
                <a:ext uri="{FF2B5EF4-FFF2-40B4-BE49-F238E27FC236}">
                  <a16:creationId xmlns:a16="http://schemas.microsoft.com/office/drawing/2014/main" id="{F8E5A2B1-77B7-4249-895C-82BF0DE69952}"/>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770B80ED-0DFD-40BD-87E8-098258BE3C6E}"/>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 name="TextBox 2">
            <a:extLst>
              <a:ext uri="{FF2B5EF4-FFF2-40B4-BE49-F238E27FC236}">
                <a16:creationId xmlns:a16="http://schemas.microsoft.com/office/drawing/2014/main" id="{517187E2-C86F-4CFF-A219-B50C36961A5A}"/>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16" name="Rectangle 15">
            <a:extLst>
              <a:ext uri="{FF2B5EF4-FFF2-40B4-BE49-F238E27FC236}">
                <a16:creationId xmlns:a16="http://schemas.microsoft.com/office/drawing/2014/main" id="{FB473E0B-B975-4BA5-86E2-D7E56977A377}"/>
              </a:ext>
            </a:extLst>
          </p:cNvPr>
          <p:cNvSpPr/>
          <p:nvPr userDrawn="1"/>
        </p:nvSpPr>
        <p:spPr>
          <a:xfrm>
            <a:off x="11848519" y="341609"/>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24">
            <a:extLst>
              <a:ext uri="{FF2B5EF4-FFF2-40B4-BE49-F238E27FC236}">
                <a16:creationId xmlns:a16="http://schemas.microsoft.com/office/drawing/2014/main" id="{9F2BD308-4E0A-456D-88C1-48FC186D185B}"/>
              </a:ext>
            </a:extLst>
          </p:cNvPr>
          <p:cNvSpPr>
            <a:spLocks noGrp="1"/>
          </p:cNvSpPr>
          <p:nvPr>
            <p:ph type="title" hasCustomPrompt="1"/>
          </p:nvPr>
        </p:nvSpPr>
        <p:spPr>
          <a:xfrm>
            <a:off x="3720662" y="204745"/>
            <a:ext cx="8106615" cy="693360"/>
          </a:xfrm>
          <a:noFill/>
        </p:spPr>
        <p:txBody>
          <a:bodyPr vert="horz" lIns="91440" tIns="45720" rIns="91440" bIns="45720" rtlCol="0" anchor="b">
            <a:noAutofit/>
          </a:bodyPr>
          <a:lstStyle>
            <a:lvl1pPr algn="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4" name="Content Placeholder 25">
            <a:extLst>
              <a:ext uri="{FF2B5EF4-FFF2-40B4-BE49-F238E27FC236}">
                <a16:creationId xmlns:a16="http://schemas.microsoft.com/office/drawing/2014/main" id="{9D930B1D-5F17-4549-9275-698BF0210703}"/>
              </a:ext>
            </a:extLst>
          </p:cNvPr>
          <p:cNvSpPr>
            <a:spLocks noGrp="1"/>
          </p:cNvSpPr>
          <p:nvPr>
            <p:ph sz="quarter" idx="10" hasCustomPrompt="1"/>
          </p:nvPr>
        </p:nvSpPr>
        <p:spPr>
          <a:xfrm>
            <a:off x="343481" y="1217611"/>
            <a:ext cx="11483795" cy="4957763"/>
          </a:xfrm>
        </p:spPr>
        <p:txBody>
          <a:bodyPr/>
          <a:lstStyle>
            <a:lvl1pPr>
              <a:defRPr>
                <a:latin typeface="Raleway" panose="020B0503030101060003" pitchFamily="34" charset="0"/>
              </a:defRPr>
            </a:lvl1pPr>
            <a:lvl2pPr>
              <a:defRPr baseline="0">
                <a:latin typeface="Raleway" panose="020B0503030101060003" pitchFamily="34" charset="0"/>
              </a:defRPr>
            </a:lvl2pPr>
            <a:lvl3pPr>
              <a:defRPr>
                <a:latin typeface="Raleway" panose="020B0503030101060003" pitchFamily="34" charset="0"/>
              </a:defRPr>
            </a:lvl3pPr>
            <a:lvl4pPr>
              <a:defRPr baseline="0">
                <a:latin typeface="Raleway" panose="020B0503030101060003" pitchFamily="34" charset="0"/>
              </a:defRPr>
            </a:lvl4pPr>
            <a:lvl5pPr>
              <a:defRPr baseline="0">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19" name="Picture 18" descr="A close up of a sign&#10;&#10;Description automatically generated">
            <a:extLst>
              <a:ext uri="{FF2B5EF4-FFF2-40B4-BE49-F238E27FC236}">
                <a16:creationId xmlns:a16="http://schemas.microsoft.com/office/drawing/2014/main" id="{3A57031C-4761-A749-8CB6-45F700C4EEA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1" name="Picture 20" descr="A picture containing plate&#10;&#10;Description automatically generated">
            <a:extLst>
              <a:ext uri="{FF2B5EF4-FFF2-40B4-BE49-F238E27FC236}">
                <a16:creationId xmlns:a16="http://schemas.microsoft.com/office/drawing/2014/main" id="{06CF1C9E-F3A6-6649-AED4-8E194F750C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C309CA87-8A5A-B04E-BF3E-D934673A2C4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65694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wipe(left)">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wipe(left)">
                                      <p:cBhvr>
                                        <p:cTn id="17" dur="500"/>
                                        <p:tgtEl>
                                          <p:spTgt spid="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wipe(left)">
                                      <p:cBhvr>
                                        <p:cTn id="22" dur="500"/>
                                        <p:tgtEl>
                                          <p:spTgt spid="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wipe(left)">
                                      <p:cBhvr>
                                        <p:cTn id="27" dur="500"/>
                                        <p:tgtEl>
                                          <p:spTgt spid="2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
                                            <p:txEl>
                                              <p:pRg st="4" end="4"/>
                                            </p:txEl>
                                          </p:spTgt>
                                        </p:tgtEl>
                                        <p:attrNameLst>
                                          <p:attrName>style.visibility</p:attrName>
                                        </p:attrNameLst>
                                      </p:cBhvr>
                                      <p:to>
                                        <p:strVal val="visible"/>
                                      </p:to>
                                    </p:set>
                                    <p:animEffect transition="in" filter="wipe(left)">
                                      <p:cBhvr>
                                        <p:cTn id="32"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build="p">
        <p:tmplLst>
          <p:tmpl lvl="1">
            <p:tnLst>
              <p:par>
                <p:cTn presetID="22" presetClass="entr" presetSubtype="8"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C225C1-B776-43A0-8347-E161345057F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081785" y="1657712"/>
            <a:ext cx="5252185" cy="5363826"/>
          </a:xfrm>
          <a:prstGeom prst="rect">
            <a:avLst/>
          </a:prstGeom>
        </p:spPr>
      </p:pic>
      <p:sp>
        <p:nvSpPr>
          <p:cNvPr id="7" name="Rectangle 6">
            <a:extLst>
              <a:ext uri="{FF2B5EF4-FFF2-40B4-BE49-F238E27FC236}">
                <a16:creationId xmlns:a16="http://schemas.microsoft.com/office/drawing/2014/main" id="{45236BAA-2429-4269-BF42-0D809BE17C23}"/>
              </a:ext>
            </a:extLst>
          </p:cNvPr>
          <p:cNvSpPr/>
          <p:nvPr userDrawn="1"/>
        </p:nvSpPr>
        <p:spPr>
          <a:xfrm>
            <a:off x="0" y="1864206"/>
            <a:ext cx="12192000" cy="3511004"/>
          </a:xfrm>
          <a:prstGeom prst="rect">
            <a:avLst/>
          </a:prstGeom>
          <a:solidFill>
            <a:srgbClr val="212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AB1366F1-6388-4E36-8461-07C71003C6BA}"/>
              </a:ext>
            </a:extLst>
          </p:cNvPr>
          <p:cNvSpPr/>
          <p:nvPr userDrawn="1"/>
        </p:nvSpPr>
        <p:spPr>
          <a:xfrm>
            <a:off x="0" y="1710267"/>
            <a:ext cx="2810577" cy="82468"/>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A2B808CA-4F2D-4379-9DFC-250B63107593}"/>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2">
            <a:extLst>
              <a:ext uri="{FF2B5EF4-FFF2-40B4-BE49-F238E27FC236}">
                <a16:creationId xmlns:a16="http://schemas.microsoft.com/office/drawing/2014/main" id="{122EC492-3CAC-426C-9EB4-CEEF0E59CA94}"/>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2" name="Group 11">
            <a:extLst>
              <a:ext uri="{FF2B5EF4-FFF2-40B4-BE49-F238E27FC236}">
                <a16:creationId xmlns:a16="http://schemas.microsoft.com/office/drawing/2014/main" id="{D9DC3BFD-A3C0-48FD-9E5B-3CF09AF6BE1F}"/>
              </a:ext>
            </a:extLst>
          </p:cNvPr>
          <p:cNvGrpSpPr/>
          <p:nvPr userDrawn="1"/>
        </p:nvGrpSpPr>
        <p:grpSpPr>
          <a:xfrm>
            <a:off x="343482" y="6589488"/>
            <a:ext cx="276847" cy="99072"/>
            <a:chOff x="258233" y="6589488"/>
            <a:chExt cx="276847" cy="99072"/>
          </a:xfrm>
        </p:grpSpPr>
        <p:sp>
          <p:nvSpPr>
            <p:cNvPr id="13" name="Oval 12">
              <a:extLst>
                <a:ext uri="{FF2B5EF4-FFF2-40B4-BE49-F238E27FC236}">
                  <a16:creationId xmlns:a16="http://schemas.microsoft.com/office/drawing/2014/main" id="{640982FB-862E-4103-8D43-29F072E9FF45}"/>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403C49F5-B70A-478D-90A0-54D66E556B2E}"/>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5" name="TextBox 2">
            <a:extLst>
              <a:ext uri="{FF2B5EF4-FFF2-40B4-BE49-F238E27FC236}">
                <a16:creationId xmlns:a16="http://schemas.microsoft.com/office/drawing/2014/main" id="{2F095FA0-DCCD-4262-928D-53B2B208D1B9}"/>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19" name="Rectangle 18">
            <a:extLst>
              <a:ext uri="{FF2B5EF4-FFF2-40B4-BE49-F238E27FC236}">
                <a16:creationId xmlns:a16="http://schemas.microsoft.com/office/drawing/2014/main" id="{8A9B29B4-4665-4B6D-B635-DD165BE33DCB}"/>
              </a:ext>
            </a:extLst>
          </p:cNvPr>
          <p:cNvSpPr/>
          <p:nvPr userDrawn="1"/>
        </p:nvSpPr>
        <p:spPr>
          <a:xfrm>
            <a:off x="11848519" y="341609"/>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4">
            <a:extLst>
              <a:ext uri="{FF2B5EF4-FFF2-40B4-BE49-F238E27FC236}">
                <a16:creationId xmlns:a16="http://schemas.microsoft.com/office/drawing/2014/main" id="{6C277F0C-63E6-4089-90E4-E5A9C5FA02AF}"/>
              </a:ext>
            </a:extLst>
          </p:cNvPr>
          <p:cNvSpPr>
            <a:spLocks noGrp="1"/>
          </p:cNvSpPr>
          <p:nvPr>
            <p:ph type="title" hasCustomPrompt="1"/>
          </p:nvPr>
        </p:nvSpPr>
        <p:spPr>
          <a:xfrm>
            <a:off x="3720662" y="204745"/>
            <a:ext cx="8106615" cy="693360"/>
          </a:xfrm>
          <a:noFill/>
        </p:spPr>
        <p:txBody>
          <a:bodyPr vert="horz" lIns="91440" tIns="45720" rIns="91440" bIns="45720" rtlCol="0" anchor="b">
            <a:noAutofit/>
          </a:bodyPr>
          <a:lstStyle>
            <a:lvl1pPr algn="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7" name="Content Placeholder 25">
            <a:extLst>
              <a:ext uri="{FF2B5EF4-FFF2-40B4-BE49-F238E27FC236}">
                <a16:creationId xmlns:a16="http://schemas.microsoft.com/office/drawing/2014/main" id="{50D0469A-E5DF-4326-BFAF-B3DBF080335F}"/>
              </a:ext>
            </a:extLst>
          </p:cNvPr>
          <p:cNvSpPr>
            <a:spLocks noGrp="1"/>
          </p:cNvSpPr>
          <p:nvPr>
            <p:ph sz="quarter" idx="10" hasCustomPrompt="1"/>
          </p:nvPr>
        </p:nvSpPr>
        <p:spPr>
          <a:xfrm>
            <a:off x="343481" y="2038866"/>
            <a:ext cx="11483795" cy="3105602"/>
          </a:xfrm>
        </p:spPr>
        <p:txBody>
          <a:bodyPr/>
          <a:lstStyle>
            <a:lvl1pPr>
              <a:defRPr>
                <a:solidFill>
                  <a:schemeClr val="bg1"/>
                </a:solidFill>
                <a:latin typeface="Raleway" panose="020B0503030101060003" pitchFamily="34" charset="0"/>
              </a:defRPr>
            </a:lvl1pPr>
            <a:lvl2pPr>
              <a:defRPr baseline="0">
                <a:solidFill>
                  <a:schemeClr val="bg1"/>
                </a:solidFill>
                <a:latin typeface="Raleway" panose="020B0503030101060003" pitchFamily="34" charset="0"/>
              </a:defRPr>
            </a:lvl2pPr>
            <a:lvl3pPr>
              <a:defRPr>
                <a:solidFill>
                  <a:schemeClr val="bg1"/>
                </a:solidFill>
                <a:latin typeface="Raleway" panose="020B0503030101060003" pitchFamily="34" charset="0"/>
              </a:defRPr>
            </a:lvl3pPr>
            <a:lvl4pPr>
              <a:defRPr baseline="0">
                <a:solidFill>
                  <a:schemeClr val="bg1"/>
                </a:solidFill>
                <a:latin typeface="Raleway" panose="020B0503030101060003" pitchFamily="34" charset="0"/>
              </a:defRPr>
            </a:lvl4pPr>
            <a:lvl5pPr>
              <a:defRPr baseline="0">
                <a:solidFill>
                  <a:schemeClr val="bg1"/>
                </a:solidFill>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21" name="Picture 20" descr="A close up of a sign&#10;&#10;Description automatically generated">
            <a:extLst>
              <a:ext uri="{FF2B5EF4-FFF2-40B4-BE49-F238E27FC236}">
                <a16:creationId xmlns:a16="http://schemas.microsoft.com/office/drawing/2014/main" id="{6075235D-A4FC-4249-AA16-83E505C9BFC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3" name="Picture 22" descr="A picture containing plate&#10;&#10;Description automatically generated">
            <a:extLst>
              <a:ext uri="{FF2B5EF4-FFF2-40B4-BE49-F238E27FC236}">
                <a16:creationId xmlns:a16="http://schemas.microsoft.com/office/drawing/2014/main" id="{FD1FA716-CEF5-6340-83C2-478DC7A91BA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1A60346B-B6DA-DD40-A37E-88BA0520AF2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9465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wipe(left)">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wipe(left)">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wipe(left)">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wipe(left)">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wipe(left)">
                                      <p:cBhvr>
                                        <p:cTn id="3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uild="p">
        <p:tmplLst>
          <p:tmpl lvl="1">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11AF9E-DC9A-4384-A38A-859B18B06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19B25-7FCA-44A6-BC92-DE8BCF812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DA077-27DE-4BEB-9083-799AFEB9C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D93F4-4716-44B4-A6C6-857EB3ABE7D6}" type="datetimeFigureOut">
              <a:rPr lang="en-ID" smtClean="0"/>
              <a:t>07/09/2023</a:t>
            </a:fld>
            <a:endParaRPr lang="en-ID"/>
          </a:p>
        </p:txBody>
      </p:sp>
      <p:sp>
        <p:nvSpPr>
          <p:cNvPr id="5" name="Footer Placeholder 4">
            <a:extLst>
              <a:ext uri="{FF2B5EF4-FFF2-40B4-BE49-F238E27FC236}">
                <a16:creationId xmlns:a16="http://schemas.microsoft.com/office/drawing/2014/main" id="{8F20A032-854C-4741-A2A5-35DADC053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8685EC2-6D46-4EEE-A60D-6911D2DCC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854C5-7854-4C07-B5CA-D5952F09659C}" type="slidenum">
              <a:rPr lang="en-ID" smtClean="0"/>
              <a:t>‹#›</a:t>
            </a:fld>
            <a:endParaRPr lang="en-ID"/>
          </a:p>
        </p:txBody>
      </p:sp>
    </p:spTree>
    <p:extLst>
      <p:ext uri="{BB962C8B-B14F-4D97-AF65-F5344CB8AC3E}">
        <p14:creationId xmlns:p14="http://schemas.microsoft.com/office/powerpoint/2010/main" val="1205298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6.xml"/><Relationship Id="rId1" Type="http://schemas.openxmlformats.org/officeDocument/2006/relationships/video" Target="https://www.youtube.com/embed/wR0jg0eQsZA?feature=oemb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A39324-BF55-48FC-991A-B118EA2B6D92}"/>
              </a:ext>
            </a:extLst>
          </p:cNvPr>
          <p:cNvSpPr>
            <a:spLocks noGrp="1"/>
          </p:cNvSpPr>
          <p:nvPr>
            <p:ph type="body" sz="quarter" idx="10"/>
          </p:nvPr>
        </p:nvSpPr>
        <p:spPr/>
        <p:txBody>
          <a:bodyPr/>
          <a:lstStyle/>
          <a:p>
            <a:r>
              <a:rPr lang="en-US" dirty="0"/>
              <a:t>Database Systems</a:t>
            </a:r>
            <a:endParaRPr lang="id-ID" dirty="0"/>
          </a:p>
        </p:txBody>
      </p:sp>
    </p:spTree>
    <p:extLst>
      <p:ext uri="{BB962C8B-B14F-4D97-AF65-F5344CB8AC3E}">
        <p14:creationId xmlns:p14="http://schemas.microsoft.com/office/powerpoint/2010/main" val="616769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3F57-1BCB-F745-ADFC-EDA9D1D4D2C1}"/>
              </a:ext>
            </a:extLst>
          </p:cNvPr>
          <p:cNvSpPr>
            <a:spLocks noGrp="1"/>
          </p:cNvSpPr>
          <p:nvPr>
            <p:ph type="title"/>
          </p:nvPr>
        </p:nvSpPr>
        <p:spPr/>
        <p:txBody>
          <a:bodyPr/>
          <a:lstStyle/>
          <a:p>
            <a:r>
              <a:rPr lang="en-US" dirty="0"/>
              <a:t>Attributes</a:t>
            </a:r>
          </a:p>
        </p:txBody>
      </p:sp>
      <p:sp>
        <p:nvSpPr>
          <p:cNvPr id="3" name="Content Placeholder 2">
            <a:extLst>
              <a:ext uri="{FF2B5EF4-FFF2-40B4-BE49-F238E27FC236}">
                <a16:creationId xmlns:a16="http://schemas.microsoft.com/office/drawing/2014/main" id="{2425CFDA-0763-A544-A25B-DF699381BB6F}"/>
              </a:ext>
            </a:extLst>
          </p:cNvPr>
          <p:cNvSpPr>
            <a:spLocks noGrp="1"/>
          </p:cNvSpPr>
          <p:nvPr>
            <p:ph sz="quarter" idx="10"/>
          </p:nvPr>
        </p:nvSpPr>
        <p:spPr/>
        <p:txBody>
          <a:bodyPr/>
          <a:lstStyle/>
          <a:p>
            <a:r>
              <a:rPr lang="en-US" dirty="0"/>
              <a:t>Attributes are data items that are characteristic of an entity.</a:t>
            </a:r>
          </a:p>
          <a:p>
            <a:endParaRPr lang="en-US" dirty="0"/>
          </a:p>
          <a:p>
            <a:r>
              <a:rPr lang="en-US" dirty="0"/>
              <a:t>Example:</a:t>
            </a:r>
          </a:p>
          <a:p>
            <a:pPr lvl="1"/>
            <a:r>
              <a:rPr lang="en-US" dirty="0"/>
              <a:t>Employees have the following attributes:</a:t>
            </a:r>
          </a:p>
        </p:txBody>
      </p:sp>
      <p:graphicFrame>
        <p:nvGraphicFramePr>
          <p:cNvPr id="4" name="Content Placeholder 3">
            <a:extLst>
              <a:ext uri="{FF2B5EF4-FFF2-40B4-BE49-F238E27FC236}">
                <a16:creationId xmlns:a16="http://schemas.microsoft.com/office/drawing/2014/main" id="{C71A936D-8D73-9945-B4EE-B3AAEFC5A3E6}"/>
              </a:ext>
            </a:extLst>
          </p:cNvPr>
          <p:cNvGraphicFramePr>
            <a:graphicFrameLocks/>
          </p:cNvGraphicFramePr>
          <p:nvPr>
            <p:extLst>
              <p:ext uri="{D42A27DB-BD31-4B8C-83A1-F6EECF244321}">
                <p14:modId xmlns:p14="http://schemas.microsoft.com/office/powerpoint/2010/main" val="1094108556"/>
              </p:ext>
            </p:extLst>
          </p:nvPr>
        </p:nvGraphicFramePr>
        <p:xfrm>
          <a:off x="6129227" y="3192022"/>
          <a:ext cx="6296603" cy="2761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12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graphicEl>
                                              <a:dgm id="{66B09DFE-ED36-1648-88D4-8C8E5A0A392C}"/>
                                            </p:graphicEl>
                                          </p:spTgt>
                                        </p:tgtEl>
                                        <p:attrNameLst>
                                          <p:attrName>style.visibility</p:attrName>
                                        </p:attrNameLst>
                                      </p:cBhvr>
                                      <p:to>
                                        <p:strVal val="visible"/>
                                      </p:to>
                                    </p:set>
                                    <p:animEffect transition="in" filter="blinds(horizontal)">
                                      <p:cBhvr>
                                        <p:cTn id="7" dur="500"/>
                                        <p:tgtEl>
                                          <p:spTgt spid="4">
                                            <p:graphicEl>
                                              <a:dgm id="{66B09DFE-ED36-1648-88D4-8C8E5A0A392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graphicEl>
                                              <a:dgm id="{52B38932-DCCA-EB49-8E6A-75E8D55DDDBB}"/>
                                            </p:graphicEl>
                                          </p:spTgt>
                                        </p:tgtEl>
                                        <p:attrNameLst>
                                          <p:attrName>style.visibility</p:attrName>
                                        </p:attrNameLst>
                                      </p:cBhvr>
                                      <p:to>
                                        <p:strVal val="visible"/>
                                      </p:to>
                                    </p:set>
                                    <p:animEffect transition="in" filter="blinds(horizontal)">
                                      <p:cBhvr>
                                        <p:cTn id="12" dur="500"/>
                                        <p:tgtEl>
                                          <p:spTgt spid="4">
                                            <p:graphicEl>
                                              <a:dgm id="{52B38932-DCCA-EB49-8E6A-75E8D55DDDBB}"/>
                                            </p:graphic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graphicEl>
                                              <a:dgm id="{3F482684-EF56-A24F-ABF6-39FD05695D23}"/>
                                            </p:graphicEl>
                                          </p:spTgt>
                                        </p:tgtEl>
                                        <p:attrNameLst>
                                          <p:attrName>style.visibility</p:attrName>
                                        </p:attrNameLst>
                                      </p:cBhvr>
                                      <p:to>
                                        <p:strVal val="visible"/>
                                      </p:to>
                                    </p:set>
                                    <p:animEffect transition="in" filter="blinds(horizontal)">
                                      <p:cBhvr>
                                        <p:cTn id="15" dur="500"/>
                                        <p:tgtEl>
                                          <p:spTgt spid="4">
                                            <p:graphicEl>
                                              <a:dgm id="{3F482684-EF56-A24F-ABF6-39FD05695D2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graphicEl>
                                              <a:dgm id="{8AB8D746-D16D-4F4A-B2A8-A4A507C48D12}"/>
                                            </p:graphicEl>
                                          </p:spTgt>
                                        </p:tgtEl>
                                        <p:attrNameLst>
                                          <p:attrName>style.visibility</p:attrName>
                                        </p:attrNameLst>
                                      </p:cBhvr>
                                      <p:to>
                                        <p:strVal val="visible"/>
                                      </p:to>
                                    </p:set>
                                    <p:animEffect transition="in" filter="blinds(horizontal)">
                                      <p:cBhvr>
                                        <p:cTn id="20" dur="500"/>
                                        <p:tgtEl>
                                          <p:spTgt spid="4">
                                            <p:graphicEl>
                                              <a:dgm id="{8AB8D746-D16D-4F4A-B2A8-A4A507C48D12}"/>
                                            </p:graphic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
                                            <p:graphicEl>
                                              <a:dgm id="{37E60217-C5F9-7344-9E6A-E539EE3B91C9}"/>
                                            </p:graphicEl>
                                          </p:spTgt>
                                        </p:tgtEl>
                                        <p:attrNameLst>
                                          <p:attrName>style.visibility</p:attrName>
                                        </p:attrNameLst>
                                      </p:cBhvr>
                                      <p:to>
                                        <p:strVal val="visible"/>
                                      </p:to>
                                    </p:set>
                                    <p:animEffect transition="in" filter="blinds(horizontal)">
                                      <p:cBhvr>
                                        <p:cTn id="23" dur="500"/>
                                        <p:tgtEl>
                                          <p:spTgt spid="4">
                                            <p:graphicEl>
                                              <a:dgm id="{37E60217-C5F9-7344-9E6A-E539EE3B91C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graphicEl>
                                              <a:dgm id="{2EC8AF5D-0FDC-CD42-8B1A-D782D1D38039}"/>
                                            </p:graphicEl>
                                          </p:spTgt>
                                        </p:tgtEl>
                                        <p:attrNameLst>
                                          <p:attrName>style.visibility</p:attrName>
                                        </p:attrNameLst>
                                      </p:cBhvr>
                                      <p:to>
                                        <p:strVal val="visible"/>
                                      </p:to>
                                    </p:set>
                                    <p:animEffect transition="in" filter="blinds(horizontal)">
                                      <p:cBhvr>
                                        <p:cTn id="28" dur="500"/>
                                        <p:tgtEl>
                                          <p:spTgt spid="4">
                                            <p:graphicEl>
                                              <a:dgm id="{2EC8AF5D-0FDC-CD42-8B1A-D782D1D38039}"/>
                                            </p:graphic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graphicEl>
                                              <a:dgm id="{E70A4B68-8310-1D4B-B21B-9E85433034CB}"/>
                                            </p:graphicEl>
                                          </p:spTgt>
                                        </p:tgtEl>
                                        <p:attrNameLst>
                                          <p:attrName>style.visibility</p:attrName>
                                        </p:attrNameLst>
                                      </p:cBhvr>
                                      <p:to>
                                        <p:strVal val="visible"/>
                                      </p:to>
                                    </p:set>
                                    <p:animEffect transition="in" filter="blinds(horizontal)">
                                      <p:cBhvr>
                                        <p:cTn id="31" dur="500"/>
                                        <p:tgtEl>
                                          <p:spTgt spid="4">
                                            <p:graphicEl>
                                              <a:dgm id="{E70A4B68-8310-1D4B-B21B-9E85433034C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
                                            <p:graphicEl>
                                              <a:dgm id="{ECAFB2BE-0946-FB49-B6C6-63A73037815B}"/>
                                            </p:graphicEl>
                                          </p:spTgt>
                                        </p:tgtEl>
                                        <p:attrNameLst>
                                          <p:attrName>style.visibility</p:attrName>
                                        </p:attrNameLst>
                                      </p:cBhvr>
                                      <p:to>
                                        <p:strVal val="visible"/>
                                      </p:to>
                                    </p:set>
                                    <p:animEffect transition="in" filter="blinds(horizontal)">
                                      <p:cBhvr>
                                        <p:cTn id="36" dur="500"/>
                                        <p:tgtEl>
                                          <p:spTgt spid="4">
                                            <p:graphicEl>
                                              <a:dgm id="{ECAFB2BE-0946-FB49-B6C6-63A73037815B}"/>
                                            </p:graphic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
                                            <p:graphicEl>
                                              <a:dgm id="{95676D43-DCB1-234C-97E4-F604FFC785C3}"/>
                                            </p:graphicEl>
                                          </p:spTgt>
                                        </p:tgtEl>
                                        <p:attrNameLst>
                                          <p:attrName>style.visibility</p:attrName>
                                        </p:attrNameLst>
                                      </p:cBhvr>
                                      <p:to>
                                        <p:strVal val="visible"/>
                                      </p:to>
                                    </p:set>
                                    <p:animEffect transition="in" filter="blinds(horizontal)">
                                      <p:cBhvr>
                                        <p:cTn id="39" dur="500"/>
                                        <p:tgtEl>
                                          <p:spTgt spid="4">
                                            <p:graphicEl>
                                              <a:dgm id="{95676D43-DCB1-234C-97E4-F604FFC785C3}"/>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
                                            <p:graphicEl>
                                              <a:dgm id="{50367D46-6CBE-174A-B2FE-536B1BFD7898}"/>
                                            </p:graphicEl>
                                          </p:spTgt>
                                        </p:tgtEl>
                                        <p:attrNameLst>
                                          <p:attrName>style.visibility</p:attrName>
                                        </p:attrNameLst>
                                      </p:cBhvr>
                                      <p:to>
                                        <p:strVal val="visible"/>
                                      </p:to>
                                    </p:set>
                                    <p:animEffect transition="in" filter="blinds(horizontal)">
                                      <p:cBhvr>
                                        <p:cTn id="44" dur="500"/>
                                        <p:tgtEl>
                                          <p:spTgt spid="4">
                                            <p:graphicEl>
                                              <a:dgm id="{50367D46-6CBE-174A-B2FE-536B1BFD7898}"/>
                                            </p:graphic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
                                            <p:graphicEl>
                                              <a:dgm id="{3682637B-C8E0-3741-A26C-9F3B7BCD72A4}"/>
                                            </p:graphicEl>
                                          </p:spTgt>
                                        </p:tgtEl>
                                        <p:attrNameLst>
                                          <p:attrName>style.visibility</p:attrName>
                                        </p:attrNameLst>
                                      </p:cBhvr>
                                      <p:to>
                                        <p:strVal val="visible"/>
                                      </p:to>
                                    </p:set>
                                    <p:animEffect transition="in" filter="blinds(horizontal)">
                                      <p:cBhvr>
                                        <p:cTn id="47" dur="500"/>
                                        <p:tgtEl>
                                          <p:spTgt spid="4">
                                            <p:graphicEl>
                                              <a:dgm id="{3682637B-C8E0-3741-A26C-9F3B7BCD72A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19C6-E711-F941-87E9-D5C2C5568366}"/>
              </a:ext>
            </a:extLst>
          </p:cNvPr>
          <p:cNvSpPr>
            <a:spLocks noGrp="1"/>
          </p:cNvSpPr>
          <p:nvPr>
            <p:ph type="title"/>
          </p:nvPr>
        </p:nvSpPr>
        <p:spPr/>
        <p:txBody>
          <a:bodyPr/>
          <a:lstStyle/>
          <a:p>
            <a:r>
              <a:rPr lang="en-US" dirty="0"/>
              <a:t>How to Find Entities and Attributes?</a:t>
            </a:r>
          </a:p>
        </p:txBody>
      </p:sp>
      <p:sp>
        <p:nvSpPr>
          <p:cNvPr id="3" name="Content Placeholder 2">
            <a:extLst>
              <a:ext uri="{FF2B5EF4-FFF2-40B4-BE49-F238E27FC236}">
                <a16:creationId xmlns:a16="http://schemas.microsoft.com/office/drawing/2014/main" id="{8061218E-09C4-F54E-90F8-EC9CEE5A5A49}"/>
              </a:ext>
            </a:extLst>
          </p:cNvPr>
          <p:cNvSpPr>
            <a:spLocks noGrp="1"/>
          </p:cNvSpPr>
          <p:nvPr>
            <p:ph sz="quarter" idx="10"/>
          </p:nvPr>
        </p:nvSpPr>
        <p:spPr/>
        <p:txBody>
          <a:bodyPr>
            <a:normAutofit/>
          </a:bodyPr>
          <a:lstStyle/>
          <a:p>
            <a:pPr marL="514350" indent="-514350">
              <a:buFont typeface="+mj-lt"/>
              <a:buAutoNum type="arabicPeriod"/>
            </a:pPr>
            <a:r>
              <a:rPr lang="en-US" dirty="0"/>
              <a:t>Make an illustration/illustration of the story about the system that the entity will look for</a:t>
            </a:r>
          </a:p>
          <a:p>
            <a:pPr marL="514350" indent="-514350">
              <a:buFont typeface="+mj-lt"/>
              <a:buAutoNum type="arabicPeriod"/>
            </a:pPr>
            <a:r>
              <a:rPr lang="en-US" dirty="0"/>
              <a:t>Mark each object represented by the noun in the illustration</a:t>
            </a:r>
          </a:p>
          <a:p>
            <a:pPr marL="514350" indent="-514350">
              <a:buFont typeface="+mj-lt"/>
              <a:buAutoNum type="arabicPeriod"/>
            </a:pPr>
            <a:r>
              <a:rPr lang="en-US" dirty="0"/>
              <a:t>For each object, make sure that it has characteristics which are later referred to as attributes</a:t>
            </a:r>
          </a:p>
          <a:p>
            <a:pPr marL="514350" indent="-514350">
              <a:buFont typeface="+mj-lt"/>
              <a:buAutoNum type="arabicPeriod"/>
            </a:pPr>
            <a:r>
              <a:rPr lang="en-US" dirty="0"/>
              <a:t>Determine which object is an entity (If it has characteristics make it an entity)</a:t>
            </a:r>
          </a:p>
        </p:txBody>
      </p:sp>
    </p:spTree>
    <p:extLst>
      <p:ext uri="{BB962C8B-B14F-4D97-AF65-F5344CB8AC3E}">
        <p14:creationId xmlns:p14="http://schemas.microsoft.com/office/powerpoint/2010/main" val="359704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3925-EC21-E24C-AC62-1A1FBABC92A0}"/>
              </a:ext>
            </a:extLst>
          </p:cNvPr>
          <p:cNvSpPr>
            <a:spLocks noGrp="1"/>
          </p:cNvSpPr>
          <p:nvPr>
            <p:ph type="title"/>
          </p:nvPr>
        </p:nvSpPr>
        <p:spPr/>
        <p:txBody>
          <a:bodyPr/>
          <a:lstStyle/>
          <a:p>
            <a:r>
              <a:rPr lang="en-US" dirty="0"/>
              <a:t>Key Points</a:t>
            </a:r>
          </a:p>
        </p:txBody>
      </p:sp>
      <p:graphicFrame>
        <p:nvGraphicFramePr>
          <p:cNvPr id="4" name="Content Placeholder 3">
            <a:extLst>
              <a:ext uri="{FF2B5EF4-FFF2-40B4-BE49-F238E27FC236}">
                <a16:creationId xmlns:a16="http://schemas.microsoft.com/office/drawing/2014/main" id="{62137EDC-CDF8-654C-9C7B-794BFBC98F8C}"/>
              </a:ext>
            </a:extLst>
          </p:cNvPr>
          <p:cNvGraphicFramePr>
            <a:graphicFrameLocks noGrp="1"/>
          </p:cNvGraphicFramePr>
          <p:nvPr>
            <p:ph sz="quarter" idx="10"/>
            <p:extLst>
              <p:ext uri="{D42A27DB-BD31-4B8C-83A1-F6EECF244321}">
                <p14:modId xmlns:p14="http://schemas.microsoft.com/office/powerpoint/2010/main" val="2626197543"/>
              </p:ext>
            </p:extLst>
          </p:nvPr>
        </p:nvGraphicFramePr>
        <p:xfrm>
          <a:off x="339725" y="2238375"/>
          <a:ext cx="11579225"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49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D01D-07A3-8746-A9A3-75C74AC7FFB9}"/>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solidFill>
                  <a:schemeClr val="tx1"/>
                </a:solidFill>
                <a:latin typeface="+mj-lt"/>
                <a:cs typeface="+mj-cs"/>
              </a:rPr>
              <a:t>Case Study</a:t>
            </a:r>
          </a:p>
        </p:txBody>
      </p:sp>
      <p:sp>
        <p:nvSpPr>
          <p:cNvPr id="5" name="Content Placeholder 4">
            <a:extLst>
              <a:ext uri="{FF2B5EF4-FFF2-40B4-BE49-F238E27FC236}">
                <a16:creationId xmlns:a16="http://schemas.microsoft.com/office/drawing/2014/main" id="{6F918E6D-E28D-C745-B4A4-62DC9211E0F1}"/>
              </a:ext>
            </a:extLst>
          </p:cNvPr>
          <p:cNvSpPr>
            <a:spLocks noGrp="1"/>
          </p:cNvSpPr>
          <p:nvPr>
            <p:ph sz="quarter" idx="10"/>
          </p:nvPr>
        </p:nvSpPr>
        <p:spPr>
          <a:xfrm>
            <a:off x="4965431" y="2438400"/>
            <a:ext cx="6586489" cy="3785419"/>
          </a:xfrm>
        </p:spPr>
        <p:txBody>
          <a:bodyPr vert="horz" lIns="91440" tIns="45720" rIns="91440" bIns="45720" rtlCol="0">
            <a:normAutofit/>
          </a:bodyPr>
          <a:lstStyle/>
          <a:p>
            <a:r>
              <a:rPr lang="en-US" sz="2000" dirty="0">
                <a:latin typeface="+mn-lt"/>
              </a:rPr>
              <a:t>At a university there is an FRS process. In this process, students will meet their supervisor/lecturer to ask for approval of the courses taken in each semester.</a:t>
            </a:r>
          </a:p>
          <a:p>
            <a:r>
              <a:rPr lang="en-US" sz="2000" dirty="0">
                <a:latin typeface="+mn-lt"/>
              </a:rPr>
              <a:t>Design the entities that make up the business process.</a:t>
            </a:r>
          </a:p>
        </p:txBody>
      </p:sp>
      <p:pic>
        <p:nvPicPr>
          <p:cNvPr id="1026" name="Picture 2" descr="Profil Singkat - Institut Teknologi Sepuluh Nopember">
            <a:extLst>
              <a:ext uri="{FF2B5EF4-FFF2-40B4-BE49-F238E27FC236}">
                <a16:creationId xmlns:a16="http://schemas.microsoft.com/office/drawing/2014/main" id="{57F3424B-7212-794B-B8DD-7E48A1370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73" r="18433"/>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77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837F-3A16-AE4E-AADB-3361062B5C83}"/>
              </a:ext>
            </a:extLst>
          </p:cNvPr>
          <p:cNvSpPr>
            <a:spLocks noGrp="1"/>
          </p:cNvSpPr>
          <p:nvPr>
            <p:ph type="title"/>
          </p:nvPr>
        </p:nvSpPr>
        <p:spPr/>
        <p:txBody>
          <a:bodyPr/>
          <a:lstStyle/>
          <a:p>
            <a:r>
              <a:rPr lang="en-US" sz="4000" dirty="0"/>
              <a:t>Steps (1)</a:t>
            </a:r>
          </a:p>
        </p:txBody>
      </p:sp>
      <p:sp>
        <p:nvSpPr>
          <p:cNvPr id="3" name="Content Placeholder 2">
            <a:extLst>
              <a:ext uri="{FF2B5EF4-FFF2-40B4-BE49-F238E27FC236}">
                <a16:creationId xmlns:a16="http://schemas.microsoft.com/office/drawing/2014/main" id="{073D24AA-497F-B842-A69A-7FBB43427223}"/>
              </a:ext>
            </a:extLst>
          </p:cNvPr>
          <p:cNvSpPr>
            <a:spLocks noGrp="1"/>
          </p:cNvSpPr>
          <p:nvPr>
            <p:ph sz="quarter" idx="10"/>
          </p:nvPr>
        </p:nvSpPr>
        <p:spPr/>
        <p:txBody>
          <a:bodyPr>
            <a:normAutofit fontScale="92500" lnSpcReduction="20000"/>
          </a:bodyPr>
          <a:lstStyle/>
          <a:p>
            <a:pPr marL="514350" indent="-514350">
              <a:buFont typeface="+mj-lt"/>
              <a:buAutoNum type="arabicPeriod"/>
            </a:pPr>
            <a:r>
              <a:rPr lang="en-US" dirty="0"/>
              <a:t>Make an illustration of the story about the system that the entity will look for</a:t>
            </a:r>
          </a:p>
          <a:p>
            <a:pPr marL="971550" lvl="1" indent="-514350">
              <a:buFont typeface="+mj-lt"/>
              <a:buAutoNum type="alphaLcParenR"/>
            </a:pPr>
            <a:r>
              <a:rPr lang="en-US" dirty="0"/>
              <a:t>ITS is one of the best universities in eastern Indonesia.</a:t>
            </a:r>
          </a:p>
          <a:p>
            <a:pPr marL="971550" lvl="1" indent="-514350">
              <a:buFont typeface="+mj-lt"/>
              <a:buAutoNum type="alphaLcParenR"/>
            </a:pPr>
            <a:r>
              <a:rPr lang="en-US" dirty="0"/>
              <a:t>ITS has 10 faculties consist of more than 60 departments.</a:t>
            </a:r>
          </a:p>
          <a:p>
            <a:pPr marL="971550" lvl="1" indent="-514350">
              <a:buFont typeface="+mj-lt"/>
              <a:buAutoNum type="alphaLcParenR"/>
            </a:pPr>
            <a:r>
              <a:rPr lang="en-US" dirty="0"/>
              <a:t>A department has lecturers and students.</a:t>
            </a:r>
          </a:p>
          <a:p>
            <a:pPr marL="971550" lvl="1" indent="-514350">
              <a:buFont typeface="+mj-lt"/>
              <a:buAutoNum type="alphaLcParenR"/>
            </a:pPr>
            <a:r>
              <a:rPr lang="en-US" dirty="0"/>
              <a:t>Lecturers have at least one guardian student who is a student in the department.</a:t>
            </a:r>
          </a:p>
          <a:p>
            <a:pPr marL="971550" lvl="1" indent="-514350">
              <a:buFont typeface="+mj-lt"/>
              <a:buAutoNum type="alphaLcParenR"/>
            </a:pPr>
            <a:r>
              <a:rPr lang="en-US" dirty="0"/>
              <a:t>The student will contact the lecturer to help approve the classes taken each semester.</a:t>
            </a:r>
          </a:p>
          <a:p>
            <a:pPr marL="971550" lvl="1" indent="-514350">
              <a:buFont typeface="+mj-lt"/>
              <a:buAutoNum type="alphaLcParenR"/>
            </a:pPr>
            <a:r>
              <a:rPr lang="en-US" dirty="0"/>
              <a:t>Each semester there are many classes offered in a department.</a:t>
            </a:r>
          </a:p>
          <a:p>
            <a:pPr marL="971550" lvl="1" indent="-514350">
              <a:buFont typeface="+mj-lt"/>
              <a:buAutoNum type="alphaLcParenR"/>
            </a:pPr>
            <a:r>
              <a:rPr lang="en-US" dirty="0"/>
              <a:t>Each class offered has a schedule.</a:t>
            </a:r>
          </a:p>
          <a:p>
            <a:pPr marL="971550" lvl="1" indent="-514350">
              <a:buFont typeface="+mj-lt"/>
              <a:buAutoNum type="alphaLcParenR"/>
            </a:pPr>
            <a:r>
              <a:rPr lang="en-US" dirty="0"/>
              <a:t>Students can take at least one class offered in the semester.</a:t>
            </a:r>
          </a:p>
          <a:p>
            <a:pPr marL="971550" lvl="1" indent="-514350">
              <a:buFont typeface="+mj-lt"/>
              <a:buAutoNum type="alphaLcParenR"/>
            </a:pPr>
            <a:r>
              <a:rPr lang="en-US" dirty="0"/>
              <a:t>Each class offered has at least one teaching lecturer.</a:t>
            </a:r>
          </a:p>
          <a:p>
            <a:pPr marL="971550" lvl="1" indent="-514350">
              <a:buFont typeface="+mj-lt"/>
              <a:buAutoNum type="alphaLcParenR"/>
            </a:pPr>
            <a:r>
              <a:rPr lang="en-US" dirty="0"/>
              <a:t>Usually a course has at least one class that is opened each semester.</a:t>
            </a:r>
          </a:p>
          <a:p>
            <a:pPr marL="971550" lvl="1" indent="-514350">
              <a:buFont typeface="+mj-lt"/>
              <a:buAutoNum type="alphaLcParenR"/>
            </a:pPr>
            <a:endParaRPr lang="en-US" dirty="0"/>
          </a:p>
          <a:p>
            <a:pPr marL="971550" lvl="1" indent="-514350">
              <a:buFont typeface="+mj-lt"/>
              <a:buAutoNum type="alphaLcParenR"/>
            </a:pPr>
            <a:endParaRPr lang="en-US" dirty="0"/>
          </a:p>
        </p:txBody>
      </p:sp>
    </p:spTree>
    <p:extLst>
      <p:ext uri="{BB962C8B-B14F-4D97-AF65-F5344CB8AC3E}">
        <p14:creationId xmlns:p14="http://schemas.microsoft.com/office/powerpoint/2010/main" val="283523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4665-919F-EE42-9DA4-2874262FEDE6}"/>
              </a:ext>
            </a:extLst>
          </p:cNvPr>
          <p:cNvSpPr>
            <a:spLocks noGrp="1"/>
          </p:cNvSpPr>
          <p:nvPr>
            <p:ph type="title"/>
          </p:nvPr>
        </p:nvSpPr>
        <p:spPr/>
        <p:txBody>
          <a:bodyPr/>
          <a:lstStyle/>
          <a:p>
            <a:r>
              <a:rPr lang="en-US" dirty="0"/>
              <a:t>Steps (2)</a:t>
            </a:r>
          </a:p>
        </p:txBody>
      </p:sp>
      <p:sp>
        <p:nvSpPr>
          <p:cNvPr id="3" name="Content Placeholder 2">
            <a:extLst>
              <a:ext uri="{FF2B5EF4-FFF2-40B4-BE49-F238E27FC236}">
                <a16:creationId xmlns:a16="http://schemas.microsoft.com/office/drawing/2014/main" id="{A105776F-004B-0B42-BE19-604ABFD5B69D}"/>
              </a:ext>
            </a:extLst>
          </p:cNvPr>
          <p:cNvSpPr>
            <a:spLocks noGrp="1"/>
          </p:cNvSpPr>
          <p:nvPr>
            <p:ph sz="quarter" idx="10"/>
          </p:nvPr>
        </p:nvSpPr>
        <p:spPr/>
        <p:txBody>
          <a:bodyPr>
            <a:normAutofit fontScale="92500" lnSpcReduction="20000"/>
          </a:bodyPr>
          <a:lstStyle/>
          <a:p>
            <a:pPr marL="514350" indent="-514350">
              <a:buFont typeface="+mj-lt"/>
              <a:buAutoNum type="arabicPeriod" startAt="2"/>
            </a:pPr>
            <a:r>
              <a:rPr lang="en-US" dirty="0"/>
              <a:t>Mark each object represented by the noun in the illustration</a:t>
            </a:r>
          </a:p>
          <a:p>
            <a:pPr marL="971550" lvl="1" indent="-514350">
              <a:buFont typeface="+mj-lt"/>
              <a:buAutoNum type="alphaLcParenR"/>
            </a:pPr>
            <a:r>
              <a:rPr lang="en-US" dirty="0"/>
              <a:t>ITS is one of the best </a:t>
            </a:r>
            <a:r>
              <a:rPr lang="en-US" b="1" dirty="0">
                <a:solidFill>
                  <a:srgbClr val="FF0000"/>
                </a:solidFill>
              </a:rPr>
              <a:t>universities</a:t>
            </a:r>
            <a:r>
              <a:rPr lang="en-US" dirty="0"/>
              <a:t> in eastern Indonesia.</a:t>
            </a:r>
          </a:p>
          <a:p>
            <a:pPr marL="971550" lvl="1" indent="-514350">
              <a:buFont typeface="+mj-lt"/>
              <a:buAutoNum type="alphaLcParenR"/>
            </a:pPr>
            <a:r>
              <a:rPr lang="en-US" dirty="0"/>
              <a:t>ITS has 10 </a:t>
            </a:r>
            <a:r>
              <a:rPr lang="en-US" b="1" dirty="0">
                <a:solidFill>
                  <a:srgbClr val="FF0000"/>
                </a:solidFill>
              </a:rPr>
              <a:t>faculties</a:t>
            </a:r>
            <a:r>
              <a:rPr lang="en-US" dirty="0"/>
              <a:t> consist of more than 60 </a:t>
            </a:r>
            <a:r>
              <a:rPr lang="en-US" b="1" dirty="0">
                <a:solidFill>
                  <a:srgbClr val="FF0000"/>
                </a:solidFill>
              </a:rPr>
              <a:t>departments</a:t>
            </a:r>
            <a:r>
              <a:rPr lang="en-US" dirty="0"/>
              <a:t>.</a:t>
            </a:r>
          </a:p>
          <a:p>
            <a:pPr marL="971550" lvl="1" indent="-514350">
              <a:buFont typeface="+mj-lt"/>
              <a:buAutoNum type="alphaLcParenR"/>
            </a:pPr>
            <a:r>
              <a:rPr lang="en-US" dirty="0"/>
              <a:t>A </a:t>
            </a:r>
            <a:r>
              <a:rPr lang="en-US" b="1" dirty="0">
                <a:solidFill>
                  <a:srgbClr val="FF0000"/>
                </a:solidFill>
              </a:rPr>
              <a:t>department</a:t>
            </a:r>
            <a:r>
              <a:rPr lang="en-US" dirty="0"/>
              <a:t> has </a:t>
            </a:r>
            <a:r>
              <a:rPr lang="en-US" b="1" dirty="0">
                <a:solidFill>
                  <a:srgbClr val="FF0000"/>
                </a:solidFill>
              </a:rPr>
              <a:t>lecturers</a:t>
            </a:r>
            <a:r>
              <a:rPr lang="en-US" dirty="0"/>
              <a:t> and </a:t>
            </a:r>
            <a:r>
              <a:rPr lang="en-US" b="1" dirty="0">
                <a:solidFill>
                  <a:srgbClr val="FF0000"/>
                </a:solidFill>
              </a:rPr>
              <a:t>students</a:t>
            </a:r>
            <a:r>
              <a:rPr lang="en-US" dirty="0"/>
              <a:t>.</a:t>
            </a:r>
          </a:p>
          <a:p>
            <a:pPr marL="971550" lvl="1" indent="-514350">
              <a:buFont typeface="+mj-lt"/>
              <a:buAutoNum type="alphaLcParenR"/>
            </a:pPr>
            <a:r>
              <a:rPr lang="en-US" b="1" dirty="0">
                <a:solidFill>
                  <a:srgbClr val="FF0000"/>
                </a:solidFill>
              </a:rPr>
              <a:t>Lecturers</a:t>
            </a:r>
            <a:r>
              <a:rPr lang="en-US" dirty="0"/>
              <a:t> have at least one </a:t>
            </a:r>
            <a:r>
              <a:rPr lang="en-US" b="1" dirty="0">
                <a:solidFill>
                  <a:srgbClr val="FF0000"/>
                </a:solidFill>
              </a:rPr>
              <a:t>guardian student</a:t>
            </a:r>
            <a:r>
              <a:rPr lang="en-US" dirty="0"/>
              <a:t> who is a </a:t>
            </a:r>
            <a:r>
              <a:rPr lang="en-US" b="1" dirty="0">
                <a:solidFill>
                  <a:srgbClr val="FF0000"/>
                </a:solidFill>
              </a:rPr>
              <a:t>student</a:t>
            </a:r>
            <a:r>
              <a:rPr lang="en-US" dirty="0"/>
              <a:t> in the </a:t>
            </a:r>
            <a:r>
              <a:rPr lang="en-US" b="1" dirty="0">
                <a:solidFill>
                  <a:srgbClr val="FF0000"/>
                </a:solidFill>
              </a:rPr>
              <a:t>department</a:t>
            </a:r>
            <a:r>
              <a:rPr lang="en-US" dirty="0"/>
              <a:t>.</a:t>
            </a:r>
          </a:p>
          <a:p>
            <a:pPr marL="971550" lvl="1" indent="-514350">
              <a:buFont typeface="+mj-lt"/>
              <a:buAutoNum type="alphaLcParenR"/>
            </a:pPr>
            <a:r>
              <a:rPr lang="en-US" dirty="0"/>
              <a:t>The </a:t>
            </a:r>
            <a:r>
              <a:rPr lang="en-US" b="1" dirty="0">
                <a:solidFill>
                  <a:srgbClr val="FF0000"/>
                </a:solidFill>
              </a:rPr>
              <a:t>student</a:t>
            </a:r>
            <a:r>
              <a:rPr lang="en-US" dirty="0"/>
              <a:t> will contact the </a:t>
            </a:r>
            <a:r>
              <a:rPr lang="en-US" b="1" dirty="0">
                <a:solidFill>
                  <a:srgbClr val="FF0000"/>
                </a:solidFill>
              </a:rPr>
              <a:t>lecturer</a:t>
            </a:r>
            <a:r>
              <a:rPr lang="en-US" dirty="0"/>
              <a:t> to help approve the </a:t>
            </a:r>
            <a:r>
              <a:rPr lang="en-US" b="1" dirty="0">
                <a:solidFill>
                  <a:srgbClr val="FF0000"/>
                </a:solidFill>
              </a:rPr>
              <a:t>classes</a:t>
            </a:r>
            <a:r>
              <a:rPr lang="en-US" dirty="0"/>
              <a:t> taken each </a:t>
            </a:r>
            <a:r>
              <a:rPr lang="en-US" b="1" dirty="0">
                <a:solidFill>
                  <a:srgbClr val="FF0000"/>
                </a:solidFill>
              </a:rPr>
              <a:t>semester</a:t>
            </a:r>
            <a:r>
              <a:rPr lang="en-US" dirty="0"/>
              <a:t>.</a:t>
            </a:r>
          </a:p>
          <a:p>
            <a:pPr marL="971550" lvl="1" indent="-514350">
              <a:buFont typeface="+mj-lt"/>
              <a:buAutoNum type="alphaLcParenR"/>
            </a:pPr>
            <a:r>
              <a:rPr lang="en-US" sz="2500" dirty="0"/>
              <a:t>Each </a:t>
            </a:r>
            <a:r>
              <a:rPr lang="en-US" sz="2500" b="1" dirty="0">
                <a:solidFill>
                  <a:srgbClr val="FF0000"/>
                </a:solidFill>
              </a:rPr>
              <a:t>semester</a:t>
            </a:r>
            <a:r>
              <a:rPr lang="en-US" sz="2500" dirty="0"/>
              <a:t> there are many </a:t>
            </a:r>
            <a:r>
              <a:rPr lang="en-US" sz="2500" b="1" dirty="0">
                <a:solidFill>
                  <a:srgbClr val="FF0000"/>
                </a:solidFill>
              </a:rPr>
              <a:t>classes</a:t>
            </a:r>
            <a:r>
              <a:rPr lang="en-US" sz="2500" dirty="0"/>
              <a:t> offered in a </a:t>
            </a:r>
            <a:r>
              <a:rPr lang="en-US" sz="2500" b="1" dirty="0">
                <a:solidFill>
                  <a:srgbClr val="FF0000"/>
                </a:solidFill>
              </a:rPr>
              <a:t>department</a:t>
            </a:r>
            <a:r>
              <a:rPr lang="en-US" dirty="0"/>
              <a:t>.</a:t>
            </a:r>
          </a:p>
          <a:p>
            <a:pPr marL="971550" lvl="1" indent="-514350">
              <a:buFont typeface="+mj-lt"/>
              <a:buAutoNum type="alphaLcParenR"/>
            </a:pPr>
            <a:r>
              <a:rPr lang="en-US" dirty="0"/>
              <a:t>Each </a:t>
            </a:r>
            <a:r>
              <a:rPr lang="en-US" b="1" dirty="0">
                <a:solidFill>
                  <a:srgbClr val="FF0000"/>
                </a:solidFill>
              </a:rPr>
              <a:t>class</a:t>
            </a:r>
            <a:r>
              <a:rPr lang="en-US" dirty="0"/>
              <a:t> offered has a </a:t>
            </a:r>
            <a:r>
              <a:rPr lang="en-US" b="1" dirty="0">
                <a:solidFill>
                  <a:srgbClr val="FF0000"/>
                </a:solidFill>
              </a:rPr>
              <a:t>schedule</a:t>
            </a:r>
          </a:p>
          <a:p>
            <a:pPr marL="971550" lvl="1" indent="-514350">
              <a:buFont typeface="+mj-lt"/>
              <a:buAutoNum type="alphaLcParenR"/>
            </a:pPr>
            <a:r>
              <a:rPr lang="en-US" b="1" dirty="0">
                <a:solidFill>
                  <a:srgbClr val="FF0000"/>
                </a:solidFill>
              </a:rPr>
              <a:t>Students</a:t>
            </a:r>
            <a:r>
              <a:rPr lang="en-US" dirty="0"/>
              <a:t> can take at least one </a:t>
            </a:r>
            <a:r>
              <a:rPr lang="en-US" b="1" dirty="0">
                <a:solidFill>
                  <a:srgbClr val="FF0000"/>
                </a:solidFill>
              </a:rPr>
              <a:t>class</a:t>
            </a:r>
            <a:r>
              <a:rPr lang="en-US" dirty="0"/>
              <a:t> offered in the </a:t>
            </a:r>
            <a:r>
              <a:rPr lang="en-US" b="1" dirty="0">
                <a:solidFill>
                  <a:srgbClr val="FF0000"/>
                </a:solidFill>
              </a:rPr>
              <a:t>semester</a:t>
            </a:r>
            <a:r>
              <a:rPr lang="en-US" dirty="0"/>
              <a:t>.</a:t>
            </a:r>
          </a:p>
          <a:p>
            <a:pPr marL="971550" lvl="1" indent="-514350">
              <a:buFont typeface="+mj-lt"/>
              <a:buAutoNum type="alphaLcParenR"/>
            </a:pPr>
            <a:r>
              <a:rPr lang="en-US" dirty="0"/>
              <a:t>Each </a:t>
            </a:r>
            <a:r>
              <a:rPr lang="en-US" b="1" dirty="0">
                <a:solidFill>
                  <a:srgbClr val="FF0000"/>
                </a:solidFill>
              </a:rPr>
              <a:t>class</a:t>
            </a:r>
            <a:r>
              <a:rPr lang="en-US" dirty="0"/>
              <a:t> offered has at least one </a:t>
            </a:r>
            <a:r>
              <a:rPr lang="en-US" b="1" dirty="0">
                <a:solidFill>
                  <a:srgbClr val="FF0000"/>
                </a:solidFill>
              </a:rPr>
              <a:t>teaching</a:t>
            </a:r>
            <a:r>
              <a:rPr lang="en-US" dirty="0"/>
              <a:t> </a:t>
            </a:r>
            <a:r>
              <a:rPr lang="en-US" b="1" dirty="0">
                <a:solidFill>
                  <a:srgbClr val="FF0000"/>
                </a:solidFill>
              </a:rPr>
              <a:t>lecturer</a:t>
            </a:r>
            <a:r>
              <a:rPr lang="en-US" dirty="0"/>
              <a:t>.</a:t>
            </a:r>
          </a:p>
          <a:p>
            <a:pPr marL="971550" lvl="1" indent="-514350">
              <a:buFont typeface="+mj-lt"/>
              <a:buAutoNum type="alphaLcParenR"/>
            </a:pPr>
            <a:r>
              <a:rPr lang="en-US" dirty="0"/>
              <a:t>Usually a </a:t>
            </a:r>
            <a:r>
              <a:rPr lang="en-US" b="1" dirty="0">
                <a:solidFill>
                  <a:srgbClr val="FF0000"/>
                </a:solidFill>
              </a:rPr>
              <a:t>course</a:t>
            </a:r>
            <a:r>
              <a:rPr lang="en-US" dirty="0"/>
              <a:t> has at least one </a:t>
            </a:r>
            <a:r>
              <a:rPr lang="en-US" b="1" dirty="0">
                <a:solidFill>
                  <a:srgbClr val="FF0000"/>
                </a:solidFill>
              </a:rPr>
              <a:t>class</a:t>
            </a:r>
            <a:r>
              <a:rPr lang="en-US" dirty="0"/>
              <a:t> that is opened each </a:t>
            </a:r>
            <a:r>
              <a:rPr lang="en-US" b="1" dirty="0">
                <a:solidFill>
                  <a:srgbClr val="FF0000"/>
                </a:solidFill>
              </a:rPr>
              <a:t>semester</a:t>
            </a:r>
            <a:r>
              <a:rPr lang="en-US" dirty="0"/>
              <a:t>.</a:t>
            </a:r>
          </a:p>
          <a:p>
            <a:pPr marL="971550" lvl="1" indent="-514350">
              <a:buFont typeface="+mj-lt"/>
              <a:buAutoNum type="alphaLcParenR"/>
            </a:pPr>
            <a:endParaRPr lang="en-US" dirty="0"/>
          </a:p>
          <a:p>
            <a:pPr marL="971550" lvl="1" indent="-514350">
              <a:buFont typeface="+mj-lt"/>
              <a:buAutoNum type="alphaLcParenR"/>
            </a:pPr>
            <a:endParaRPr lang="en-US" dirty="0"/>
          </a:p>
          <a:p>
            <a:pPr marL="914400" lvl="1" indent="-457200">
              <a:buFont typeface="+mj-lt"/>
              <a:buAutoNum type="alphaLcParenR"/>
            </a:pPr>
            <a:endParaRPr lang="en-US" dirty="0"/>
          </a:p>
        </p:txBody>
      </p:sp>
    </p:spTree>
    <p:extLst>
      <p:ext uri="{BB962C8B-B14F-4D97-AF65-F5344CB8AC3E}">
        <p14:creationId xmlns:p14="http://schemas.microsoft.com/office/powerpoint/2010/main" val="272488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8EF4-DA65-E44B-9FA0-7481FEEE790E}"/>
              </a:ext>
            </a:extLst>
          </p:cNvPr>
          <p:cNvSpPr>
            <a:spLocks noGrp="1"/>
          </p:cNvSpPr>
          <p:nvPr>
            <p:ph type="title"/>
          </p:nvPr>
        </p:nvSpPr>
        <p:spPr/>
        <p:txBody>
          <a:bodyPr/>
          <a:lstStyle/>
          <a:p>
            <a:r>
              <a:rPr lang="en-US" dirty="0"/>
              <a:t>Steps (3)</a:t>
            </a:r>
          </a:p>
        </p:txBody>
      </p:sp>
      <p:sp>
        <p:nvSpPr>
          <p:cNvPr id="3" name="Content Placeholder 2">
            <a:extLst>
              <a:ext uri="{FF2B5EF4-FFF2-40B4-BE49-F238E27FC236}">
                <a16:creationId xmlns:a16="http://schemas.microsoft.com/office/drawing/2014/main" id="{27483799-CACC-FE4D-AF3E-7A907916818E}"/>
              </a:ext>
            </a:extLst>
          </p:cNvPr>
          <p:cNvSpPr>
            <a:spLocks noGrp="1"/>
          </p:cNvSpPr>
          <p:nvPr>
            <p:ph sz="quarter" idx="10"/>
          </p:nvPr>
        </p:nvSpPr>
        <p:spPr/>
        <p:txBody>
          <a:bodyPr/>
          <a:lstStyle/>
          <a:p>
            <a:pPr marL="514350" indent="-514350">
              <a:buFont typeface="+mj-lt"/>
              <a:buAutoNum type="arabicPeriod" startAt="3"/>
            </a:pPr>
            <a:r>
              <a:rPr lang="en-US" sz="2400" dirty="0"/>
              <a:t>Look for characteristics called attributes of each entity</a:t>
            </a:r>
            <a:endParaRPr lang="en-US" dirty="0"/>
          </a:p>
        </p:txBody>
      </p:sp>
      <p:graphicFrame>
        <p:nvGraphicFramePr>
          <p:cNvPr id="5" name="Content Placeholder 13">
            <a:extLst>
              <a:ext uri="{FF2B5EF4-FFF2-40B4-BE49-F238E27FC236}">
                <a16:creationId xmlns:a16="http://schemas.microsoft.com/office/drawing/2014/main" id="{817E3962-61B9-274F-8830-263A0C1D0916}"/>
              </a:ext>
            </a:extLst>
          </p:cNvPr>
          <p:cNvGraphicFramePr>
            <a:graphicFrameLocks/>
          </p:cNvGraphicFramePr>
          <p:nvPr>
            <p:extLst>
              <p:ext uri="{D42A27DB-BD31-4B8C-83A1-F6EECF244321}">
                <p14:modId xmlns:p14="http://schemas.microsoft.com/office/powerpoint/2010/main" val="416830826"/>
              </p:ext>
            </p:extLst>
          </p:nvPr>
        </p:nvGraphicFramePr>
        <p:xfrm>
          <a:off x="949326" y="2848303"/>
          <a:ext cx="10738178" cy="3327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867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41FC-2450-FF4A-A844-836FEBEE0B25}"/>
              </a:ext>
            </a:extLst>
          </p:cNvPr>
          <p:cNvSpPr>
            <a:spLocks noGrp="1"/>
          </p:cNvSpPr>
          <p:nvPr>
            <p:ph type="title"/>
          </p:nvPr>
        </p:nvSpPr>
        <p:spPr/>
        <p:txBody>
          <a:bodyPr/>
          <a:lstStyle/>
          <a:p>
            <a:r>
              <a:rPr lang="en-US" dirty="0"/>
              <a:t>Steps (4)</a:t>
            </a:r>
          </a:p>
        </p:txBody>
      </p:sp>
      <p:graphicFrame>
        <p:nvGraphicFramePr>
          <p:cNvPr id="4" name="Content Placeholder 13">
            <a:extLst>
              <a:ext uri="{FF2B5EF4-FFF2-40B4-BE49-F238E27FC236}">
                <a16:creationId xmlns:a16="http://schemas.microsoft.com/office/drawing/2014/main" id="{36C6FB4E-A812-FC4E-BA85-54BDC7FCBEA9}"/>
              </a:ext>
            </a:extLst>
          </p:cNvPr>
          <p:cNvGraphicFramePr>
            <a:graphicFrameLocks/>
          </p:cNvGraphicFramePr>
          <p:nvPr>
            <p:extLst>
              <p:ext uri="{D42A27DB-BD31-4B8C-83A1-F6EECF244321}">
                <p14:modId xmlns:p14="http://schemas.microsoft.com/office/powerpoint/2010/main" val="702520396"/>
              </p:ext>
            </p:extLst>
          </p:nvPr>
        </p:nvGraphicFramePr>
        <p:xfrm>
          <a:off x="949326" y="2848303"/>
          <a:ext cx="10738178" cy="3327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30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7261-7B07-D843-A80F-1F32D0F3DA28}"/>
              </a:ext>
            </a:extLst>
          </p:cNvPr>
          <p:cNvSpPr>
            <a:spLocks noGrp="1"/>
          </p:cNvSpPr>
          <p:nvPr>
            <p:ph type="title"/>
          </p:nvPr>
        </p:nvSpPr>
        <p:spPr/>
        <p:txBody>
          <a:bodyPr/>
          <a:lstStyle/>
          <a:p>
            <a:r>
              <a:rPr lang="en-US" dirty="0"/>
              <a:t>Steps (5)</a:t>
            </a:r>
          </a:p>
        </p:txBody>
      </p:sp>
      <p:sp>
        <p:nvSpPr>
          <p:cNvPr id="3" name="Content Placeholder 2">
            <a:extLst>
              <a:ext uri="{FF2B5EF4-FFF2-40B4-BE49-F238E27FC236}">
                <a16:creationId xmlns:a16="http://schemas.microsoft.com/office/drawing/2014/main" id="{95C2DCEB-1A66-2F47-8DA0-4F1B97972082}"/>
              </a:ext>
            </a:extLst>
          </p:cNvPr>
          <p:cNvSpPr>
            <a:spLocks noGrp="1"/>
          </p:cNvSpPr>
          <p:nvPr>
            <p:ph sz="quarter" idx="10"/>
          </p:nvPr>
        </p:nvSpPr>
        <p:spPr/>
        <p:txBody>
          <a:bodyPr/>
          <a:lstStyle/>
          <a:p>
            <a:r>
              <a:rPr lang="en-US" dirty="0"/>
              <a:t>From the previous table list, there are several tables that only have one example data:</a:t>
            </a:r>
          </a:p>
          <a:p>
            <a:pPr lvl="1"/>
            <a:r>
              <a:rPr lang="en-US" b="1" dirty="0">
                <a:solidFill>
                  <a:srgbClr val="FF0000"/>
                </a:solidFill>
              </a:rPr>
              <a:t>University</a:t>
            </a:r>
            <a:r>
              <a:rPr lang="en-US" dirty="0"/>
              <a:t> data contains only one row of data</a:t>
            </a:r>
          </a:p>
          <a:p>
            <a:pPr lvl="1"/>
            <a:r>
              <a:rPr lang="en-US" b="1" dirty="0">
                <a:solidFill>
                  <a:srgbClr val="FF0000"/>
                </a:solidFill>
              </a:rPr>
              <a:t>Semester</a:t>
            </a:r>
            <a:r>
              <a:rPr lang="en-US" dirty="0"/>
              <a:t> data only has two rows, namely even semesters and odd semesters.</a:t>
            </a:r>
          </a:p>
          <a:p>
            <a:pPr lvl="1"/>
            <a:r>
              <a:rPr lang="en-US" b="1" dirty="0">
                <a:solidFill>
                  <a:srgbClr val="FF0000"/>
                </a:solidFill>
              </a:rPr>
              <a:t>Semester</a:t>
            </a:r>
            <a:r>
              <a:rPr lang="en-US" dirty="0"/>
              <a:t> data is replaced with a </a:t>
            </a:r>
            <a:r>
              <a:rPr lang="en-US" b="1" dirty="0">
                <a:solidFill>
                  <a:srgbClr val="FF0000"/>
                </a:solidFill>
              </a:rPr>
              <a:t>period</a:t>
            </a:r>
            <a:r>
              <a:rPr lang="en-US" dirty="0"/>
              <a:t> table that can include year and semester type attributes.</a:t>
            </a:r>
          </a:p>
          <a:p>
            <a:r>
              <a:rPr lang="en-US" dirty="0"/>
              <a:t>So, the table should be deleted and the information combined in another table.</a:t>
            </a:r>
          </a:p>
        </p:txBody>
      </p:sp>
    </p:spTree>
    <p:extLst>
      <p:ext uri="{BB962C8B-B14F-4D97-AF65-F5344CB8AC3E}">
        <p14:creationId xmlns:p14="http://schemas.microsoft.com/office/powerpoint/2010/main" val="3228236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0AED-C501-420F-844F-9E57A7E6D662}"/>
              </a:ext>
            </a:extLst>
          </p:cNvPr>
          <p:cNvSpPr>
            <a:spLocks noGrp="1"/>
          </p:cNvSpPr>
          <p:nvPr>
            <p:ph type="title"/>
          </p:nvPr>
        </p:nvSpPr>
        <p:spPr/>
        <p:txBody>
          <a:bodyPr/>
          <a:lstStyle/>
          <a:p>
            <a:r>
              <a:rPr lang="en-GB" dirty="0"/>
              <a:t>Practice</a:t>
            </a:r>
          </a:p>
        </p:txBody>
      </p:sp>
      <p:sp>
        <p:nvSpPr>
          <p:cNvPr id="3" name="Content Placeholder 2">
            <a:extLst>
              <a:ext uri="{FF2B5EF4-FFF2-40B4-BE49-F238E27FC236}">
                <a16:creationId xmlns:a16="http://schemas.microsoft.com/office/drawing/2014/main" id="{43AAA541-6EDC-4181-BF99-23AC8E7CF868}"/>
              </a:ext>
            </a:extLst>
          </p:cNvPr>
          <p:cNvSpPr>
            <a:spLocks noGrp="1"/>
          </p:cNvSpPr>
          <p:nvPr>
            <p:ph sz="quarter" idx="10"/>
          </p:nvPr>
        </p:nvSpPr>
        <p:spPr/>
        <p:txBody>
          <a:bodyPr>
            <a:normAutofit fontScale="77500" lnSpcReduction="20000"/>
          </a:bodyPr>
          <a:lstStyle/>
          <a:p>
            <a:r>
              <a:rPr lang="en-US" dirty="0"/>
              <a:t>We currently manage three guest houses, namely </a:t>
            </a:r>
            <a:r>
              <a:rPr lang="en-US" dirty="0" err="1"/>
              <a:t>Flamboyan</a:t>
            </a:r>
            <a:r>
              <a:rPr lang="en-US" dirty="0"/>
              <a:t>, </a:t>
            </a:r>
            <a:r>
              <a:rPr lang="en-US" dirty="0" err="1"/>
              <a:t>Bougenville</a:t>
            </a:r>
            <a:r>
              <a:rPr lang="en-US" dirty="0"/>
              <a:t> and Jasmine. However, the management of the three guest houses is still carried out separately in each of the guesthouses. We hope that in the future this management process will be incorporated into an integrated system.</a:t>
            </a:r>
          </a:p>
          <a:p>
            <a:r>
              <a:rPr lang="en-US" dirty="0"/>
              <a:t>The current process is that guests must come to the guesthouse they want to go to </a:t>
            </a:r>
            <a:r>
              <a:rPr lang="en-US" dirty="0" err="1"/>
              <a:t>to</a:t>
            </a:r>
            <a:r>
              <a:rPr lang="en-US" dirty="0"/>
              <a:t> be able to place an order. Next, the guest will check-in on the D day and choose the appropriate room type and leave an ID card so that the receptionist can record the identity, room and check-in date. For our </a:t>
            </a:r>
            <a:r>
              <a:rPr lang="en-US" dirty="0" err="1"/>
              <a:t>Flamboyan</a:t>
            </a:r>
            <a:r>
              <a:rPr lang="en-US" dirty="0"/>
              <a:t> and </a:t>
            </a:r>
            <a:r>
              <a:rPr lang="en-US" dirty="0" err="1"/>
              <a:t>Bougenville</a:t>
            </a:r>
            <a:r>
              <a:rPr lang="en-US" dirty="0"/>
              <a:t> guesthouse, we have several types of rooms. Especially for Jasmine guesthouse, this guesthouse is rented out for one house. At check-out, the receptionist will calculate how long the stay is, and whether there are additional facilities used, such as extra beds. After the payment is completed, the identity card will be returned. To improve the service of the guesthouse, every guest who checks out is asked to fill out a customer satisfaction questionnaire such as satisfaction with receptionist service, room cleanliness, hospitality of the guest house staff, room comfort, etc.</a:t>
            </a:r>
            <a:endParaRPr lang="en-GB" dirty="0"/>
          </a:p>
        </p:txBody>
      </p:sp>
    </p:spTree>
    <p:extLst>
      <p:ext uri="{BB962C8B-B14F-4D97-AF65-F5344CB8AC3E}">
        <p14:creationId xmlns:p14="http://schemas.microsoft.com/office/powerpoint/2010/main" val="30329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D43F-C2B4-4F5C-82EB-699001BE4CCC}"/>
              </a:ext>
            </a:extLst>
          </p:cNvPr>
          <p:cNvSpPr>
            <a:spLocks noGrp="1"/>
          </p:cNvSpPr>
          <p:nvPr>
            <p:ph type="title"/>
          </p:nvPr>
        </p:nvSpPr>
        <p:spPr/>
        <p:txBody>
          <a:bodyPr/>
          <a:lstStyle/>
          <a:p>
            <a:r>
              <a:rPr lang="en-US" dirty="0"/>
              <a:t>Database Concepts</a:t>
            </a:r>
            <a:endParaRPr lang="id-ID" dirty="0"/>
          </a:p>
        </p:txBody>
      </p:sp>
      <p:sp>
        <p:nvSpPr>
          <p:cNvPr id="4" name="Text Placeholder 3">
            <a:extLst>
              <a:ext uri="{FF2B5EF4-FFF2-40B4-BE49-F238E27FC236}">
                <a16:creationId xmlns:a16="http://schemas.microsoft.com/office/drawing/2014/main" id="{588BE474-E3E5-49D8-BCE7-BCB985B778D4}"/>
              </a:ext>
            </a:extLst>
          </p:cNvPr>
          <p:cNvSpPr>
            <a:spLocks noGrp="1"/>
          </p:cNvSpPr>
          <p:nvPr>
            <p:ph type="body" sz="quarter" idx="11"/>
          </p:nvPr>
        </p:nvSpPr>
        <p:spPr>
          <a:xfrm>
            <a:off x="5467984" y="4572001"/>
            <a:ext cx="6298566" cy="881044"/>
          </a:xfrm>
        </p:spPr>
        <p:txBody>
          <a:bodyPr/>
          <a:lstStyle/>
          <a:p>
            <a:r>
              <a:rPr lang="en-US" sz="2400" dirty="0"/>
              <a:t>Introduction to Entity, Attributes and Relationship</a:t>
            </a:r>
            <a:endParaRPr lang="id-ID" sz="2400" dirty="0"/>
          </a:p>
        </p:txBody>
      </p:sp>
      <p:sp>
        <p:nvSpPr>
          <p:cNvPr id="5" name="Text Placeholder 4">
            <a:extLst>
              <a:ext uri="{FF2B5EF4-FFF2-40B4-BE49-F238E27FC236}">
                <a16:creationId xmlns:a16="http://schemas.microsoft.com/office/drawing/2014/main" id="{A0DE8F47-955D-4C0D-96FC-3ADECEA9DBB6}"/>
              </a:ext>
            </a:extLst>
          </p:cNvPr>
          <p:cNvSpPr>
            <a:spLocks noGrp="1"/>
          </p:cNvSpPr>
          <p:nvPr>
            <p:ph type="body" sz="quarter" idx="12"/>
          </p:nvPr>
        </p:nvSpPr>
        <p:spPr/>
        <p:txBody>
          <a:bodyPr/>
          <a:lstStyle/>
          <a:p>
            <a:r>
              <a:rPr lang="en-US" dirty="0"/>
              <a:t>SBD Lecturer team</a:t>
            </a:r>
            <a:endParaRPr lang="id-ID" dirty="0"/>
          </a:p>
        </p:txBody>
      </p:sp>
      <p:pic>
        <p:nvPicPr>
          <p:cNvPr id="10" name="Picture Placeholder 9">
            <a:extLst>
              <a:ext uri="{FF2B5EF4-FFF2-40B4-BE49-F238E27FC236}">
                <a16:creationId xmlns:a16="http://schemas.microsoft.com/office/drawing/2014/main" id="{21FD0BC7-3523-7C49-92FB-95926B60F8F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424757" y="1257300"/>
            <a:ext cx="4813993" cy="4618038"/>
          </a:xfrm>
        </p:spPr>
      </p:pic>
    </p:spTree>
    <p:extLst>
      <p:ext uri="{BB962C8B-B14F-4D97-AF65-F5344CB8AC3E}">
        <p14:creationId xmlns:p14="http://schemas.microsoft.com/office/powerpoint/2010/main" val="268387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7799-407E-3A45-9761-CE4B2AF75631}"/>
              </a:ext>
            </a:extLst>
          </p:cNvPr>
          <p:cNvSpPr>
            <a:spLocks noGrp="1"/>
          </p:cNvSpPr>
          <p:nvPr>
            <p:ph type="title"/>
          </p:nvPr>
        </p:nvSpPr>
        <p:spPr/>
        <p:txBody>
          <a:bodyPr/>
          <a:lstStyle/>
          <a:p>
            <a:r>
              <a:rPr lang="en-US" dirty="0"/>
              <a:t>Relationship</a:t>
            </a:r>
          </a:p>
        </p:txBody>
      </p:sp>
      <p:sp>
        <p:nvSpPr>
          <p:cNvPr id="3" name="Content Placeholder 2">
            <a:extLst>
              <a:ext uri="{FF2B5EF4-FFF2-40B4-BE49-F238E27FC236}">
                <a16:creationId xmlns:a16="http://schemas.microsoft.com/office/drawing/2014/main" id="{6388E470-7AA3-4548-B67B-1179AD362F8C}"/>
              </a:ext>
            </a:extLst>
          </p:cNvPr>
          <p:cNvSpPr>
            <a:spLocks noGrp="1"/>
          </p:cNvSpPr>
          <p:nvPr>
            <p:ph sz="quarter" idx="10"/>
          </p:nvPr>
        </p:nvSpPr>
        <p:spPr/>
        <p:txBody>
          <a:bodyPr/>
          <a:lstStyle/>
          <a:p>
            <a:r>
              <a:rPr lang="en-US" dirty="0"/>
              <a:t>Relationship is a relation between two or more entities.</a:t>
            </a:r>
          </a:p>
          <a:p>
            <a:r>
              <a:rPr lang="en-US" dirty="0"/>
              <a:t>Example:</a:t>
            </a:r>
          </a:p>
          <a:p>
            <a:pPr lvl="1"/>
            <a:r>
              <a:rPr lang="en-US" b="1" dirty="0">
                <a:solidFill>
                  <a:srgbClr val="FF0000"/>
                </a:solidFill>
              </a:rPr>
              <a:t>Employees</a:t>
            </a:r>
            <a:r>
              <a:rPr lang="en-US" dirty="0"/>
              <a:t> work as </a:t>
            </a:r>
            <a:r>
              <a:rPr lang="en-US" b="1" dirty="0">
                <a:solidFill>
                  <a:srgbClr val="FF0000"/>
                </a:solidFill>
              </a:rPr>
              <a:t>staff</a:t>
            </a:r>
            <a:r>
              <a:rPr lang="en-US" dirty="0"/>
              <a:t> in the HR </a:t>
            </a:r>
            <a:r>
              <a:rPr lang="en-US" b="1" dirty="0">
                <a:solidFill>
                  <a:srgbClr val="FF0000"/>
                </a:solidFill>
              </a:rPr>
              <a:t>unit</a:t>
            </a:r>
            <a:r>
              <a:rPr lang="en-US" dirty="0"/>
              <a:t> of a </a:t>
            </a:r>
            <a:r>
              <a:rPr lang="en-US" b="1" dirty="0">
                <a:solidFill>
                  <a:srgbClr val="FF0000"/>
                </a:solidFill>
              </a:rPr>
              <a:t>company</a:t>
            </a:r>
          </a:p>
          <a:p>
            <a:pPr lvl="1"/>
            <a:r>
              <a:rPr lang="en-US" dirty="0"/>
              <a:t>Based on these data, it can be seen the following things :</a:t>
            </a:r>
          </a:p>
          <a:p>
            <a:pPr lvl="2"/>
            <a:r>
              <a:rPr lang="en-US" dirty="0"/>
              <a:t>There are entities: Employees, positions (staff), work units, and companies.</a:t>
            </a:r>
          </a:p>
          <a:p>
            <a:pPr lvl="2"/>
            <a:r>
              <a:rPr lang="en-US" dirty="0"/>
              <a:t>The relationship of each entity is as follows :</a:t>
            </a:r>
          </a:p>
          <a:p>
            <a:pPr lvl="3"/>
            <a:r>
              <a:rPr lang="en-US" dirty="0"/>
              <a:t>A company has at least one work unit.</a:t>
            </a:r>
          </a:p>
          <a:p>
            <a:pPr lvl="3"/>
            <a:r>
              <a:rPr lang="en-US" dirty="0"/>
              <a:t>A work unit has at least one serving employee.</a:t>
            </a:r>
          </a:p>
        </p:txBody>
      </p:sp>
    </p:spTree>
    <p:extLst>
      <p:ext uri="{BB962C8B-B14F-4D97-AF65-F5344CB8AC3E}">
        <p14:creationId xmlns:p14="http://schemas.microsoft.com/office/powerpoint/2010/main" val="49812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97D0-1004-4244-BECB-B6669478F7AF}"/>
              </a:ext>
            </a:extLst>
          </p:cNvPr>
          <p:cNvSpPr>
            <a:spLocks noGrp="1"/>
          </p:cNvSpPr>
          <p:nvPr>
            <p:ph type="title"/>
          </p:nvPr>
        </p:nvSpPr>
        <p:spPr/>
        <p:txBody>
          <a:bodyPr/>
          <a:lstStyle/>
          <a:p>
            <a:r>
              <a:rPr lang="en-US" dirty="0"/>
              <a:t>Types of Relationships between Entities</a:t>
            </a:r>
          </a:p>
        </p:txBody>
      </p:sp>
      <p:sp>
        <p:nvSpPr>
          <p:cNvPr id="3" name="Content Placeholder 2">
            <a:extLst>
              <a:ext uri="{FF2B5EF4-FFF2-40B4-BE49-F238E27FC236}">
                <a16:creationId xmlns:a16="http://schemas.microsoft.com/office/drawing/2014/main" id="{1B927176-1DEE-8244-BC54-C2AC3953A876}"/>
              </a:ext>
            </a:extLst>
          </p:cNvPr>
          <p:cNvSpPr>
            <a:spLocks noGrp="1"/>
          </p:cNvSpPr>
          <p:nvPr>
            <p:ph sz="quarter" idx="10"/>
          </p:nvPr>
        </p:nvSpPr>
        <p:spPr/>
        <p:txBody>
          <a:bodyPr>
            <a:normAutofit/>
          </a:bodyPr>
          <a:lstStyle/>
          <a:p>
            <a:r>
              <a:rPr lang="en-US" dirty="0"/>
              <a:t>Strong Entity</a:t>
            </a:r>
          </a:p>
          <a:p>
            <a:pPr lvl="1"/>
            <a:r>
              <a:rPr lang="en-US" dirty="0"/>
              <a:t>An entity that stands alone without being dependent on other entities.</a:t>
            </a:r>
          </a:p>
          <a:p>
            <a:pPr lvl="1"/>
            <a:r>
              <a:rPr lang="en-US" dirty="0"/>
              <a:t>Can be uniquely identified using its own attributes, one / several of its attributes being the PRIMARY KEY.</a:t>
            </a:r>
          </a:p>
          <a:p>
            <a:pPr lvl="1"/>
            <a:r>
              <a:rPr lang="en-US" dirty="0"/>
              <a:t>Example: Employee</a:t>
            </a:r>
          </a:p>
          <a:p>
            <a:r>
              <a:rPr lang="en-US" dirty="0"/>
              <a:t>Weak Entity</a:t>
            </a:r>
          </a:p>
          <a:p>
            <a:pPr lvl="1"/>
            <a:r>
              <a:rPr lang="en-US" dirty="0"/>
              <a:t>An entity that cannot be uniquely identified through its attributes alone, so it depends on other entities</a:t>
            </a:r>
          </a:p>
          <a:p>
            <a:pPr lvl="1"/>
            <a:r>
              <a:rPr lang="en-US" dirty="0"/>
              <a:t>Using attributes from other entities (foreign key)</a:t>
            </a:r>
          </a:p>
        </p:txBody>
      </p:sp>
    </p:spTree>
    <p:extLst>
      <p:ext uri="{BB962C8B-B14F-4D97-AF65-F5344CB8AC3E}">
        <p14:creationId xmlns:p14="http://schemas.microsoft.com/office/powerpoint/2010/main" val="414273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2FC6-7E1D-C040-9D5C-57B65358FB0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D7B0ED4-1685-884A-A4B0-84CA5C2C6A5E}"/>
              </a:ext>
            </a:extLst>
          </p:cNvPr>
          <p:cNvSpPr>
            <a:spLocks noGrp="1"/>
          </p:cNvSpPr>
          <p:nvPr>
            <p:ph sz="quarter" idx="10"/>
          </p:nvPr>
        </p:nvSpPr>
        <p:spPr/>
        <p:txBody>
          <a:bodyPr/>
          <a:lstStyle/>
          <a:p>
            <a:r>
              <a:rPr lang="en-US" dirty="0"/>
              <a:t>In the following case examples: </a:t>
            </a:r>
          </a:p>
          <a:p>
            <a:pPr lvl="1"/>
            <a:r>
              <a:rPr lang="en-US" dirty="0"/>
              <a:t>Dependents of employees. If the employee is deleted, the dependent data will also be deleted</a:t>
            </a:r>
          </a:p>
          <a:p>
            <a:endParaRPr lang="en-US" dirty="0"/>
          </a:p>
        </p:txBody>
      </p:sp>
      <p:grpSp>
        <p:nvGrpSpPr>
          <p:cNvPr id="4" name="Group 3">
            <a:extLst>
              <a:ext uri="{FF2B5EF4-FFF2-40B4-BE49-F238E27FC236}">
                <a16:creationId xmlns:a16="http://schemas.microsoft.com/office/drawing/2014/main" id="{3F2CB248-D366-8E4B-A6A5-A21380D5B200}"/>
              </a:ext>
            </a:extLst>
          </p:cNvPr>
          <p:cNvGrpSpPr/>
          <p:nvPr/>
        </p:nvGrpSpPr>
        <p:grpSpPr>
          <a:xfrm>
            <a:off x="1082569" y="3615248"/>
            <a:ext cx="2291255" cy="2192270"/>
            <a:chOff x="2060028" y="4162097"/>
            <a:chExt cx="2291255" cy="2192270"/>
          </a:xfrm>
        </p:grpSpPr>
        <p:sp>
          <p:nvSpPr>
            <p:cNvPr id="5" name="Rectangle 4">
              <a:extLst>
                <a:ext uri="{FF2B5EF4-FFF2-40B4-BE49-F238E27FC236}">
                  <a16:creationId xmlns:a16="http://schemas.microsoft.com/office/drawing/2014/main" id="{D7251A31-FCAB-9549-AE1F-31E6F95E6640}"/>
                </a:ext>
              </a:extLst>
            </p:cNvPr>
            <p:cNvSpPr/>
            <p:nvPr/>
          </p:nvSpPr>
          <p:spPr>
            <a:xfrm>
              <a:off x="2060028" y="4162097"/>
              <a:ext cx="2291255" cy="557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Employee</a:t>
              </a:r>
            </a:p>
          </p:txBody>
        </p:sp>
        <p:sp>
          <p:nvSpPr>
            <p:cNvPr id="6" name="Rectangle 5">
              <a:extLst>
                <a:ext uri="{FF2B5EF4-FFF2-40B4-BE49-F238E27FC236}">
                  <a16:creationId xmlns:a16="http://schemas.microsoft.com/office/drawing/2014/main" id="{23E7A728-A583-5C43-AA1F-2A21D964DB52}"/>
                </a:ext>
              </a:extLst>
            </p:cNvPr>
            <p:cNvSpPr/>
            <p:nvPr/>
          </p:nvSpPr>
          <p:spPr>
            <a:xfrm>
              <a:off x="2060028" y="4719145"/>
              <a:ext cx="2291255" cy="16352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EID</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Rank</a:t>
              </a:r>
            </a:p>
            <a:p>
              <a:pPr marL="285750" indent="-285750">
                <a:buFont typeface="Arial" panose="020B0604020202020204" pitchFamily="34" charset="0"/>
                <a:buChar char="•"/>
              </a:pPr>
              <a:r>
                <a:rPr lang="en-US" dirty="0" err="1"/>
                <a:t>etc</a:t>
              </a:r>
              <a:endParaRPr lang="en-US" dirty="0"/>
            </a:p>
          </p:txBody>
        </p:sp>
      </p:grpSp>
      <p:grpSp>
        <p:nvGrpSpPr>
          <p:cNvPr id="10" name="Group 9">
            <a:extLst>
              <a:ext uri="{FF2B5EF4-FFF2-40B4-BE49-F238E27FC236}">
                <a16:creationId xmlns:a16="http://schemas.microsoft.com/office/drawing/2014/main" id="{16CB2D35-3138-894F-B926-849FC922AA70}"/>
              </a:ext>
            </a:extLst>
          </p:cNvPr>
          <p:cNvGrpSpPr/>
          <p:nvPr/>
        </p:nvGrpSpPr>
        <p:grpSpPr>
          <a:xfrm>
            <a:off x="4834759" y="3615248"/>
            <a:ext cx="2291255" cy="2192270"/>
            <a:chOff x="2060028" y="4162097"/>
            <a:chExt cx="2291255" cy="2192270"/>
          </a:xfrm>
        </p:grpSpPr>
        <p:sp>
          <p:nvSpPr>
            <p:cNvPr id="11" name="Rectangle 10">
              <a:extLst>
                <a:ext uri="{FF2B5EF4-FFF2-40B4-BE49-F238E27FC236}">
                  <a16:creationId xmlns:a16="http://schemas.microsoft.com/office/drawing/2014/main" id="{1BE26C78-90AF-C741-A3FF-60A9C3F2AEB9}"/>
                </a:ext>
              </a:extLst>
            </p:cNvPr>
            <p:cNvSpPr/>
            <p:nvPr/>
          </p:nvSpPr>
          <p:spPr>
            <a:xfrm>
              <a:off x="2060028" y="4162097"/>
              <a:ext cx="2291255" cy="557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Dependent</a:t>
              </a:r>
            </a:p>
          </p:txBody>
        </p:sp>
        <p:sp>
          <p:nvSpPr>
            <p:cNvPr id="12" name="Rectangle 11">
              <a:extLst>
                <a:ext uri="{FF2B5EF4-FFF2-40B4-BE49-F238E27FC236}">
                  <a16:creationId xmlns:a16="http://schemas.microsoft.com/office/drawing/2014/main" id="{1B8732A1-10F6-4044-B753-EC23D6BBF457}"/>
                </a:ext>
              </a:extLst>
            </p:cNvPr>
            <p:cNvSpPr/>
            <p:nvPr/>
          </p:nvSpPr>
          <p:spPr>
            <a:xfrm>
              <a:off x="2060028" y="4719145"/>
              <a:ext cx="2291255" cy="16352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err="1"/>
                <a:t>D_name</a:t>
              </a:r>
              <a:endParaRPr lang="en-US" dirty="0"/>
            </a:p>
            <a:p>
              <a:pPr marL="285750" indent="-285750">
                <a:buFont typeface="Arial" panose="020B0604020202020204" pitchFamily="34" charset="0"/>
                <a:buChar char="•"/>
              </a:pPr>
              <a:r>
                <a:rPr lang="en-US" dirty="0" err="1"/>
                <a:t>D_relationship</a:t>
              </a:r>
              <a:endParaRPr lang="en-US" dirty="0"/>
            </a:p>
            <a:p>
              <a:pPr marL="285750" indent="-285750">
                <a:buFont typeface="Arial" panose="020B0604020202020204" pitchFamily="34" charset="0"/>
                <a:buChar char="•"/>
              </a:pPr>
              <a:r>
                <a:rPr lang="en-US" dirty="0" err="1"/>
                <a:t>D_bdate</a:t>
              </a:r>
              <a:endParaRPr lang="en-US" dirty="0"/>
            </a:p>
            <a:p>
              <a:pPr marL="285750" indent="-285750">
                <a:buFont typeface="Arial" panose="020B0604020202020204" pitchFamily="34" charset="0"/>
                <a:buChar char="•"/>
              </a:pPr>
              <a:r>
                <a:rPr lang="en-US" dirty="0" err="1"/>
                <a:t>T_JenisKel</a:t>
              </a:r>
              <a:endParaRPr lang="en-US" dirty="0"/>
            </a:p>
          </p:txBody>
        </p:sp>
      </p:grpSp>
      <p:cxnSp>
        <p:nvCxnSpPr>
          <p:cNvPr id="13" name="Straight Arrow Connector 12">
            <a:extLst>
              <a:ext uri="{FF2B5EF4-FFF2-40B4-BE49-F238E27FC236}">
                <a16:creationId xmlns:a16="http://schemas.microsoft.com/office/drawing/2014/main" id="{F239EB8C-6381-C244-A739-69472A1499AB}"/>
              </a:ext>
            </a:extLst>
          </p:cNvPr>
          <p:cNvCxnSpPr>
            <a:stCxn id="12" idx="1"/>
            <a:endCxn id="6" idx="3"/>
          </p:cNvCxnSpPr>
          <p:nvPr/>
        </p:nvCxnSpPr>
        <p:spPr>
          <a:xfrm flipH="1">
            <a:off x="3373824" y="4989907"/>
            <a:ext cx="146093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500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22AD-90B3-724A-A23B-D19990E4847D}"/>
              </a:ext>
            </a:extLst>
          </p:cNvPr>
          <p:cNvSpPr>
            <a:spLocks noGrp="1"/>
          </p:cNvSpPr>
          <p:nvPr>
            <p:ph type="title"/>
          </p:nvPr>
        </p:nvSpPr>
        <p:spPr/>
        <p:txBody>
          <a:bodyPr/>
          <a:lstStyle/>
          <a:p>
            <a:r>
              <a:rPr lang="en-US" dirty="0"/>
              <a:t>Cardinality</a:t>
            </a:r>
          </a:p>
        </p:txBody>
      </p:sp>
      <p:sp>
        <p:nvSpPr>
          <p:cNvPr id="3" name="Content Placeholder 2">
            <a:extLst>
              <a:ext uri="{FF2B5EF4-FFF2-40B4-BE49-F238E27FC236}">
                <a16:creationId xmlns:a16="http://schemas.microsoft.com/office/drawing/2014/main" id="{0776F2BB-D206-B74E-B4ED-6BF7E8DEEE2A}"/>
              </a:ext>
            </a:extLst>
          </p:cNvPr>
          <p:cNvSpPr>
            <a:spLocks noGrp="1"/>
          </p:cNvSpPr>
          <p:nvPr>
            <p:ph sz="quarter" idx="10"/>
          </p:nvPr>
        </p:nvSpPr>
        <p:spPr/>
        <p:txBody>
          <a:bodyPr/>
          <a:lstStyle/>
          <a:p>
            <a:r>
              <a:rPr lang="en-US" dirty="0"/>
              <a:t>From the previous statement:</a:t>
            </a:r>
          </a:p>
          <a:p>
            <a:pPr lvl="1"/>
            <a:r>
              <a:rPr lang="en-US" dirty="0"/>
              <a:t>A company has at least one work unit.</a:t>
            </a:r>
          </a:p>
          <a:p>
            <a:pPr lvl="1"/>
            <a:r>
              <a:rPr lang="en-US" dirty="0"/>
              <a:t>A work unit has at least one serving employee.</a:t>
            </a:r>
          </a:p>
          <a:p>
            <a:r>
              <a:rPr lang="en-US" dirty="0"/>
              <a:t>So, the relations of an entity can be grouped into:</a:t>
            </a:r>
          </a:p>
        </p:txBody>
      </p:sp>
      <p:graphicFrame>
        <p:nvGraphicFramePr>
          <p:cNvPr id="4" name="Diagram 3">
            <a:extLst>
              <a:ext uri="{FF2B5EF4-FFF2-40B4-BE49-F238E27FC236}">
                <a16:creationId xmlns:a16="http://schemas.microsoft.com/office/drawing/2014/main" id="{9307D6C8-67B3-9840-9A1D-68BCEEBD3283}"/>
              </a:ext>
            </a:extLst>
          </p:cNvPr>
          <p:cNvGraphicFramePr/>
          <p:nvPr>
            <p:extLst>
              <p:ext uri="{D42A27DB-BD31-4B8C-83A1-F6EECF244321}">
                <p14:modId xmlns:p14="http://schemas.microsoft.com/office/powerpoint/2010/main" val="924073317"/>
              </p:ext>
            </p:extLst>
          </p:nvPr>
        </p:nvGraphicFramePr>
        <p:xfrm>
          <a:off x="756094" y="4031501"/>
          <a:ext cx="10131646" cy="2143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39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7886-0691-4441-AC40-966E6A79B6F8}"/>
              </a:ext>
            </a:extLst>
          </p:cNvPr>
          <p:cNvSpPr>
            <a:spLocks noGrp="1"/>
          </p:cNvSpPr>
          <p:nvPr>
            <p:ph type="title"/>
          </p:nvPr>
        </p:nvSpPr>
        <p:spPr/>
        <p:txBody>
          <a:bodyPr/>
          <a:lstStyle/>
          <a:p>
            <a:r>
              <a:rPr lang="en-US" dirty="0"/>
              <a:t>One to one</a:t>
            </a:r>
          </a:p>
        </p:txBody>
      </p:sp>
      <p:sp>
        <p:nvSpPr>
          <p:cNvPr id="3" name="Content Placeholder 2">
            <a:extLst>
              <a:ext uri="{FF2B5EF4-FFF2-40B4-BE49-F238E27FC236}">
                <a16:creationId xmlns:a16="http://schemas.microsoft.com/office/drawing/2014/main" id="{0051CD84-4983-7E40-B7F2-8579DA9A0327}"/>
              </a:ext>
            </a:extLst>
          </p:cNvPr>
          <p:cNvSpPr>
            <a:spLocks noGrp="1"/>
          </p:cNvSpPr>
          <p:nvPr>
            <p:ph sz="quarter" idx="10"/>
          </p:nvPr>
        </p:nvSpPr>
        <p:spPr/>
        <p:txBody>
          <a:bodyPr/>
          <a:lstStyle/>
          <a:p>
            <a:r>
              <a:rPr lang="en-US" b="1" dirty="0"/>
              <a:t>Example</a:t>
            </a:r>
            <a:r>
              <a:rPr lang="en-US" dirty="0"/>
              <a:t>: </a:t>
            </a:r>
          </a:p>
          <a:p>
            <a:pPr lvl="1"/>
            <a:r>
              <a:rPr lang="en-US" dirty="0"/>
              <a:t>An employee can only have 1 position in the company.</a:t>
            </a:r>
          </a:p>
        </p:txBody>
      </p:sp>
      <p:grpSp>
        <p:nvGrpSpPr>
          <p:cNvPr id="19" name="Group 18">
            <a:extLst>
              <a:ext uri="{FF2B5EF4-FFF2-40B4-BE49-F238E27FC236}">
                <a16:creationId xmlns:a16="http://schemas.microsoft.com/office/drawing/2014/main" id="{5A195B25-8469-BD4D-9F59-01DB1B6919A6}"/>
              </a:ext>
            </a:extLst>
          </p:cNvPr>
          <p:cNvGrpSpPr/>
          <p:nvPr/>
        </p:nvGrpSpPr>
        <p:grpSpPr>
          <a:xfrm>
            <a:off x="4609879" y="3290112"/>
            <a:ext cx="1308248" cy="2583712"/>
            <a:chOff x="2009554" y="3147237"/>
            <a:chExt cx="1308248" cy="2583712"/>
          </a:xfrm>
        </p:grpSpPr>
        <p:sp>
          <p:nvSpPr>
            <p:cNvPr id="4" name="Rectangle 3">
              <a:extLst>
                <a:ext uri="{FF2B5EF4-FFF2-40B4-BE49-F238E27FC236}">
                  <a16:creationId xmlns:a16="http://schemas.microsoft.com/office/drawing/2014/main" id="{6720A220-5A56-6C4A-87EF-ED19DE9F5B75}"/>
                </a:ext>
              </a:extLst>
            </p:cNvPr>
            <p:cNvSpPr/>
            <p:nvPr/>
          </p:nvSpPr>
          <p:spPr>
            <a:xfrm>
              <a:off x="2009554" y="3147237"/>
              <a:ext cx="1308248" cy="25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E002887-429F-DD4A-94F7-D1462547A51B}"/>
                </a:ext>
              </a:extLst>
            </p:cNvPr>
            <p:cNvSpPr/>
            <p:nvPr/>
          </p:nvSpPr>
          <p:spPr>
            <a:xfrm>
              <a:off x="2528888" y="3586162"/>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ACBB24-F69A-9A47-89C3-1DD5C5C285E6}"/>
                </a:ext>
              </a:extLst>
            </p:cNvPr>
            <p:cNvSpPr/>
            <p:nvPr/>
          </p:nvSpPr>
          <p:spPr>
            <a:xfrm>
              <a:off x="2528887" y="4206875"/>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A414AEF-2D03-4741-B726-2D7EDB4D6A28}"/>
                </a:ext>
              </a:extLst>
            </p:cNvPr>
            <p:cNvSpPr/>
            <p:nvPr/>
          </p:nvSpPr>
          <p:spPr>
            <a:xfrm>
              <a:off x="2528886" y="4827588"/>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127B2B3-46C7-AE4F-95EF-6B58A1147F78}"/>
              </a:ext>
            </a:extLst>
          </p:cNvPr>
          <p:cNvGrpSpPr/>
          <p:nvPr/>
        </p:nvGrpSpPr>
        <p:grpSpPr>
          <a:xfrm>
            <a:off x="7799203" y="3290112"/>
            <a:ext cx="1308248" cy="2583712"/>
            <a:chOff x="5198878" y="3147237"/>
            <a:chExt cx="1308248" cy="2583712"/>
          </a:xfrm>
        </p:grpSpPr>
        <p:sp>
          <p:nvSpPr>
            <p:cNvPr id="5" name="Rectangle 4">
              <a:extLst>
                <a:ext uri="{FF2B5EF4-FFF2-40B4-BE49-F238E27FC236}">
                  <a16:creationId xmlns:a16="http://schemas.microsoft.com/office/drawing/2014/main" id="{BC43127C-7BBB-8848-9E86-39997564A936}"/>
                </a:ext>
              </a:extLst>
            </p:cNvPr>
            <p:cNvSpPr/>
            <p:nvPr/>
          </p:nvSpPr>
          <p:spPr>
            <a:xfrm>
              <a:off x="5198878" y="3147237"/>
              <a:ext cx="1308248" cy="25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F3E7589-C1F3-C54D-B363-D7C7CD728934}"/>
                </a:ext>
              </a:extLst>
            </p:cNvPr>
            <p:cNvSpPr/>
            <p:nvPr/>
          </p:nvSpPr>
          <p:spPr>
            <a:xfrm>
              <a:off x="5766429" y="3584575"/>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FD5092-6B59-F843-89AE-82170F3946CE}"/>
                </a:ext>
              </a:extLst>
            </p:cNvPr>
            <p:cNvSpPr/>
            <p:nvPr/>
          </p:nvSpPr>
          <p:spPr>
            <a:xfrm>
              <a:off x="5766428" y="4205288"/>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9C1109E-0C68-3743-BD0C-7F4E0D4687ED}"/>
                </a:ext>
              </a:extLst>
            </p:cNvPr>
            <p:cNvSpPr/>
            <p:nvPr/>
          </p:nvSpPr>
          <p:spPr>
            <a:xfrm>
              <a:off x="5766427" y="4826001"/>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a:extLst>
              <a:ext uri="{FF2B5EF4-FFF2-40B4-BE49-F238E27FC236}">
                <a16:creationId xmlns:a16="http://schemas.microsoft.com/office/drawing/2014/main" id="{F5BE0B0B-7E2B-CF46-A7EE-718703A0E32F}"/>
              </a:ext>
            </a:extLst>
          </p:cNvPr>
          <p:cNvCxnSpPr>
            <a:cxnSpLocks/>
            <a:stCxn id="9" idx="6"/>
            <a:endCxn id="12" idx="2"/>
          </p:cNvCxnSpPr>
          <p:nvPr/>
        </p:nvCxnSpPr>
        <p:spPr>
          <a:xfrm flipV="1">
            <a:off x="5386387" y="3863182"/>
            <a:ext cx="2980367" cy="6223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DB08F767-55E4-ED4E-9215-22386F17AC9A}"/>
              </a:ext>
            </a:extLst>
          </p:cNvPr>
          <p:cNvCxnSpPr>
            <a:cxnSpLocks/>
          </p:cNvCxnSpPr>
          <p:nvPr/>
        </p:nvCxnSpPr>
        <p:spPr>
          <a:xfrm>
            <a:off x="5386388" y="3864769"/>
            <a:ext cx="3018026" cy="133581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6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18FB-FCDD-1842-A6D3-A6378DE4D497}"/>
              </a:ext>
            </a:extLst>
          </p:cNvPr>
          <p:cNvSpPr>
            <a:spLocks noGrp="1"/>
          </p:cNvSpPr>
          <p:nvPr>
            <p:ph type="title"/>
          </p:nvPr>
        </p:nvSpPr>
        <p:spPr/>
        <p:txBody>
          <a:bodyPr/>
          <a:lstStyle/>
          <a:p>
            <a:r>
              <a:rPr lang="en-US" dirty="0"/>
              <a:t>One to many</a:t>
            </a:r>
          </a:p>
        </p:txBody>
      </p:sp>
      <p:sp>
        <p:nvSpPr>
          <p:cNvPr id="3" name="Content Placeholder 2">
            <a:extLst>
              <a:ext uri="{FF2B5EF4-FFF2-40B4-BE49-F238E27FC236}">
                <a16:creationId xmlns:a16="http://schemas.microsoft.com/office/drawing/2014/main" id="{4C32AA0C-1BDF-C441-8F02-466AB6F64D41}"/>
              </a:ext>
            </a:extLst>
          </p:cNvPr>
          <p:cNvSpPr>
            <a:spLocks noGrp="1"/>
          </p:cNvSpPr>
          <p:nvPr>
            <p:ph sz="quarter" idx="10"/>
          </p:nvPr>
        </p:nvSpPr>
        <p:spPr/>
        <p:txBody>
          <a:bodyPr/>
          <a:lstStyle/>
          <a:p>
            <a:r>
              <a:rPr lang="en-US" b="1" dirty="0"/>
              <a:t>Example</a:t>
            </a:r>
            <a:r>
              <a:rPr lang="en-US" dirty="0"/>
              <a:t>: </a:t>
            </a:r>
          </a:p>
          <a:p>
            <a:pPr lvl="1"/>
            <a:r>
              <a:rPr lang="en-US" dirty="0"/>
              <a:t>One company has at least one or more (many units) work.</a:t>
            </a:r>
          </a:p>
          <a:p>
            <a:endParaRPr lang="en-US" dirty="0"/>
          </a:p>
        </p:txBody>
      </p:sp>
      <p:grpSp>
        <p:nvGrpSpPr>
          <p:cNvPr id="4" name="Group 3">
            <a:extLst>
              <a:ext uri="{FF2B5EF4-FFF2-40B4-BE49-F238E27FC236}">
                <a16:creationId xmlns:a16="http://schemas.microsoft.com/office/drawing/2014/main" id="{2E5E1F1B-78DA-6146-9C50-0E0CD4E6EB40}"/>
              </a:ext>
            </a:extLst>
          </p:cNvPr>
          <p:cNvGrpSpPr/>
          <p:nvPr/>
        </p:nvGrpSpPr>
        <p:grpSpPr>
          <a:xfrm>
            <a:off x="4609879" y="3290112"/>
            <a:ext cx="1308248" cy="2583712"/>
            <a:chOff x="2009554" y="3147237"/>
            <a:chExt cx="1308248" cy="2583712"/>
          </a:xfrm>
        </p:grpSpPr>
        <p:sp>
          <p:nvSpPr>
            <p:cNvPr id="5" name="Rectangle 4">
              <a:extLst>
                <a:ext uri="{FF2B5EF4-FFF2-40B4-BE49-F238E27FC236}">
                  <a16:creationId xmlns:a16="http://schemas.microsoft.com/office/drawing/2014/main" id="{7228AB26-6BAE-4648-9EA2-915E335CCD95}"/>
                </a:ext>
              </a:extLst>
            </p:cNvPr>
            <p:cNvSpPr/>
            <p:nvPr/>
          </p:nvSpPr>
          <p:spPr>
            <a:xfrm>
              <a:off x="2009554" y="3147237"/>
              <a:ext cx="1308248" cy="25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20132BA-D534-7B4B-B4A0-02A28F4F30CD}"/>
                </a:ext>
              </a:extLst>
            </p:cNvPr>
            <p:cNvSpPr/>
            <p:nvPr/>
          </p:nvSpPr>
          <p:spPr>
            <a:xfrm>
              <a:off x="2528888" y="3586162"/>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3B365E5-0C93-AE4D-A6D7-5EA375CC1069}"/>
                </a:ext>
              </a:extLst>
            </p:cNvPr>
            <p:cNvSpPr/>
            <p:nvPr/>
          </p:nvSpPr>
          <p:spPr>
            <a:xfrm>
              <a:off x="2528887" y="4206875"/>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B8BCDA9-557F-404C-968A-368A240E378F}"/>
                </a:ext>
              </a:extLst>
            </p:cNvPr>
            <p:cNvSpPr/>
            <p:nvPr/>
          </p:nvSpPr>
          <p:spPr>
            <a:xfrm>
              <a:off x="2528886" y="4827588"/>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8B41E78-DA9E-A64E-88A4-6B2A4868567B}"/>
              </a:ext>
            </a:extLst>
          </p:cNvPr>
          <p:cNvGrpSpPr/>
          <p:nvPr/>
        </p:nvGrpSpPr>
        <p:grpSpPr>
          <a:xfrm>
            <a:off x="7799203" y="3290112"/>
            <a:ext cx="1308248" cy="2583712"/>
            <a:chOff x="5198878" y="3147237"/>
            <a:chExt cx="1308248" cy="2583712"/>
          </a:xfrm>
        </p:grpSpPr>
        <p:sp>
          <p:nvSpPr>
            <p:cNvPr id="10" name="Rectangle 9">
              <a:extLst>
                <a:ext uri="{FF2B5EF4-FFF2-40B4-BE49-F238E27FC236}">
                  <a16:creationId xmlns:a16="http://schemas.microsoft.com/office/drawing/2014/main" id="{30FB03F8-B6B9-9E4D-B998-DB8BC995288F}"/>
                </a:ext>
              </a:extLst>
            </p:cNvPr>
            <p:cNvSpPr/>
            <p:nvPr/>
          </p:nvSpPr>
          <p:spPr>
            <a:xfrm>
              <a:off x="5198878" y="3147237"/>
              <a:ext cx="1308248" cy="25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25C1082-9D6C-3346-A04A-5D99D95E47AC}"/>
                </a:ext>
              </a:extLst>
            </p:cNvPr>
            <p:cNvSpPr/>
            <p:nvPr/>
          </p:nvSpPr>
          <p:spPr>
            <a:xfrm>
              <a:off x="5766429" y="3584575"/>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F7E6D5-8043-784E-82BD-5084913C8A33}"/>
                </a:ext>
              </a:extLst>
            </p:cNvPr>
            <p:cNvSpPr/>
            <p:nvPr/>
          </p:nvSpPr>
          <p:spPr>
            <a:xfrm>
              <a:off x="5766428" y="4205288"/>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839CF31-A476-DF48-A0AA-565A1FF9017A}"/>
                </a:ext>
              </a:extLst>
            </p:cNvPr>
            <p:cNvSpPr/>
            <p:nvPr/>
          </p:nvSpPr>
          <p:spPr>
            <a:xfrm>
              <a:off x="5766427" y="4826001"/>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43A069EF-4D44-0442-9923-5CE76759A8E7}"/>
              </a:ext>
            </a:extLst>
          </p:cNvPr>
          <p:cNvCxnSpPr>
            <a:cxnSpLocks/>
            <a:stCxn id="6" idx="6"/>
            <a:endCxn id="11" idx="2"/>
          </p:cNvCxnSpPr>
          <p:nvPr/>
        </p:nvCxnSpPr>
        <p:spPr>
          <a:xfrm flipV="1">
            <a:off x="5386388" y="3863182"/>
            <a:ext cx="2980366" cy="158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F0DE140F-3597-5045-9F17-7833C78388CB}"/>
              </a:ext>
            </a:extLst>
          </p:cNvPr>
          <p:cNvCxnSpPr>
            <a:cxnSpLocks/>
            <a:stCxn id="7" idx="6"/>
            <a:endCxn id="13" idx="2"/>
          </p:cNvCxnSpPr>
          <p:nvPr/>
        </p:nvCxnSpPr>
        <p:spPr>
          <a:xfrm>
            <a:off x="5386387" y="4485482"/>
            <a:ext cx="2980365" cy="61912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25C2A1F-8F60-F44A-B640-4BE9F3567C61}"/>
              </a:ext>
            </a:extLst>
          </p:cNvPr>
          <p:cNvCxnSpPr>
            <a:cxnSpLocks/>
            <a:stCxn id="6" idx="6"/>
            <a:endCxn id="12" idx="2"/>
          </p:cNvCxnSpPr>
          <p:nvPr/>
        </p:nvCxnSpPr>
        <p:spPr>
          <a:xfrm>
            <a:off x="5386388" y="3864769"/>
            <a:ext cx="2980365" cy="61912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665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18FB-FCDD-1842-A6D3-A6378DE4D497}"/>
              </a:ext>
            </a:extLst>
          </p:cNvPr>
          <p:cNvSpPr>
            <a:spLocks noGrp="1"/>
          </p:cNvSpPr>
          <p:nvPr>
            <p:ph type="title"/>
          </p:nvPr>
        </p:nvSpPr>
        <p:spPr/>
        <p:txBody>
          <a:bodyPr/>
          <a:lstStyle/>
          <a:p>
            <a:r>
              <a:rPr lang="en-US" dirty="0"/>
              <a:t>Many to one</a:t>
            </a:r>
          </a:p>
        </p:txBody>
      </p:sp>
      <p:sp>
        <p:nvSpPr>
          <p:cNvPr id="3" name="Content Placeholder 2">
            <a:extLst>
              <a:ext uri="{FF2B5EF4-FFF2-40B4-BE49-F238E27FC236}">
                <a16:creationId xmlns:a16="http://schemas.microsoft.com/office/drawing/2014/main" id="{4C32AA0C-1BDF-C441-8F02-466AB6F64D41}"/>
              </a:ext>
            </a:extLst>
          </p:cNvPr>
          <p:cNvSpPr>
            <a:spLocks noGrp="1"/>
          </p:cNvSpPr>
          <p:nvPr>
            <p:ph sz="quarter" idx="10"/>
          </p:nvPr>
        </p:nvSpPr>
        <p:spPr/>
        <p:txBody>
          <a:bodyPr/>
          <a:lstStyle/>
          <a:p>
            <a:r>
              <a:rPr lang="en-US" b="1" dirty="0"/>
              <a:t>Example</a:t>
            </a:r>
            <a:r>
              <a:rPr lang="en-US" dirty="0"/>
              <a:t>: </a:t>
            </a:r>
          </a:p>
          <a:p>
            <a:pPr lvl="1"/>
            <a:r>
              <a:rPr lang="en-US" dirty="0"/>
              <a:t>Many employees are placed in a work unit.</a:t>
            </a:r>
          </a:p>
          <a:p>
            <a:endParaRPr lang="en-US" dirty="0"/>
          </a:p>
        </p:txBody>
      </p:sp>
      <p:grpSp>
        <p:nvGrpSpPr>
          <p:cNvPr id="4" name="Group 3">
            <a:extLst>
              <a:ext uri="{FF2B5EF4-FFF2-40B4-BE49-F238E27FC236}">
                <a16:creationId xmlns:a16="http://schemas.microsoft.com/office/drawing/2014/main" id="{2E5E1F1B-78DA-6146-9C50-0E0CD4E6EB40}"/>
              </a:ext>
            </a:extLst>
          </p:cNvPr>
          <p:cNvGrpSpPr/>
          <p:nvPr/>
        </p:nvGrpSpPr>
        <p:grpSpPr>
          <a:xfrm>
            <a:off x="4609879" y="3290112"/>
            <a:ext cx="1308248" cy="2583712"/>
            <a:chOff x="2009554" y="3147237"/>
            <a:chExt cx="1308248" cy="2583712"/>
          </a:xfrm>
        </p:grpSpPr>
        <p:sp>
          <p:nvSpPr>
            <p:cNvPr id="5" name="Rectangle 4">
              <a:extLst>
                <a:ext uri="{FF2B5EF4-FFF2-40B4-BE49-F238E27FC236}">
                  <a16:creationId xmlns:a16="http://schemas.microsoft.com/office/drawing/2014/main" id="{7228AB26-6BAE-4648-9EA2-915E335CCD95}"/>
                </a:ext>
              </a:extLst>
            </p:cNvPr>
            <p:cNvSpPr/>
            <p:nvPr/>
          </p:nvSpPr>
          <p:spPr>
            <a:xfrm>
              <a:off x="2009554" y="3147237"/>
              <a:ext cx="1308248" cy="25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20132BA-D534-7B4B-B4A0-02A28F4F30CD}"/>
                </a:ext>
              </a:extLst>
            </p:cNvPr>
            <p:cNvSpPr/>
            <p:nvPr/>
          </p:nvSpPr>
          <p:spPr>
            <a:xfrm>
              <a:off x="2528888" y="3586162"/>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3B365E5-0C93-AE4D-A6D7-5EA375CC1069}"/>
                </a:ext>
              </a:extLst>
            </p:cNvPr>
            <p:cNvSpPr/>
            <p:nvPr/>
          </p:nvSpPr>
          <p:spPr>
            <a:xfrm>
              <a:off x="2528887" y="4206875"/>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B8BCDA9-557F-404C-968A-368A240E378F}"/>
                </a:ext>
              </a:extLst>
            </p:cNvPr>
            <p:cNvSpPr/>
            <p:nvPr/>
          </p:nvSpPr>
          <p:spPr>
            <a:xfrm>
              <a:off x="2528886" y="4827588"/>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8B41E78-DA9E-A64E-88A4-6B2A4868567B}"/>
              </a:ext>
            </a:extLst>
          </p:cNvPr>
          <p:cNvGrpSpPr/>
          <p:nvPr/>
        </p:nvGrpSpPr>
        <p:grpSpPr>
          <a:xfrm>
            <a:off x="7799203" y="3290112"/>
            <a:ext cx="1308248" cy="2583712"/>
            <a:chOff x="5198878" y="3147237"/>
            <a:chExt cx="1308248" cy="2583712"/>
          </a:xfrm>
        </p:grpSpPr>
        <p:sp>
          <p:nvSpPr>
            <p:cNvPr id="10" name="Rectangle 9">
              <a:extLst>
                <a:ext uri="{FF2B5EF4-FFF2-40B4-BE49-F238E27FC236}">
                  <a16:creationId xmlns:a16="http://schemas.microsoft.com/office/drawing/2014/main" id="{30FB03F8-B6B9-9E4D-B998-DB8BC995288F}"/>
                </a:ext>
              </a:extLst>
            </p:cNvPr>
            <p:cNvSpPr/>
            <p:nvPr/>
          </p:nvSpPr>
          <p:spPr>
            <a:xfrm>
              <a:off x="5198878" y="3147237"/>
              <a:ext cx="1308248" cy="25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25C1082-9D6C-3346-A04A-5D99D95E47AC}"/>
                </a:ext>
              </a:extLst>
            </p:cNvPr>
            <p:cNvSpPr/>
            <p:nvPr/>
          </p:nvSpPr>
          <p:spPr>
            <a:xfrm>
              <a:off x="5766429" y="3584575"/>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F7E6D5-8043-784E-82BD-5084913C8A33}"/>
                </a:ext>
              </a:extLst>
            </p:cNvPr>
            <p:cNvSpPr/>
            <p:nvPr/>
          </p:nvSpPr>
          <p:spPr>
            <a:xfrm>
              <a:off x="5766428" y="4205288"/>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839CF31-A476-DF48-A0AA-565A1FF9017A}"/>
                </a:ext>
              </a:extLst>
            </p:cNvPr>
            <p:cNvSpPr/>
            <p:nvPr/>
          </p:nvSpPr>
          <p:spPr>
            <a:xfrm>
              <a:off x="5766427" y="4826001"/>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43A069EF-4D44-0442-9923-5CE76759A8E7}"/>
              </a:ext>
            </a:extLst>
          </p:cNvPr>
          <p:cNvCxnSpPr>
            <a:cxnSpLocks/>
            <a:stCxn id="6" idx="6"/>
            <a:endCxn id="11" idx="2"/>
          </p:cNvCxnSpPr>
          <p:nvPr/>
        </p:nvCxnSpPr>
        <p:spPr>
          <a:xfrm flipV="1">
            <a:off x="5386388" y="3863182"/>
            <a:ext cx="2980366" cy="158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F0DE140F-3597-5045-9F17-7833C78388CB}"/>
              </a:ext>
            </a:extLst>
          </p:cNvPr>
          <p:cNvCxnSpPr>
            <a:cxnSpLocks/>
            <a:stCxn id="7" idx="6"/>
            <a:endCxn id="13" idx="2"/>
          </p:cNvCxnSpPr>
          <p:nvPr/>
        </p:nvCxnSpPr>
        <p:spPr>
          <a:xfrm>
            <a:off x="5386387" y="4485482"/>
            <a:ext cx="2980365" cy="61912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25C2A1F-8F60-F44A-B640-4BE9F3567C61}"/>
              </a:ext>
            </a:extLst>
          </p:cNvPr>
          <p:cNvCxnSpPr>
            <a:cxnSpLocks/>
            <a:stCxn id="8" idx="6"/>
            <a:endCxn id="11" idx="3"/>
          </p:cNvCxnSpPr>
          <p:nvPr/>
        </p:nvCxnSpPr>
        <p:spPr>
          <a:xfrm flipV="1">
            <a:off x="5386386" y="3959158"/>
            <a:ext cx="3018030" cy="114703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0964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18FB-FCDD-1842-A6D3-A6378DE4D497}"/>
              </a:ext>
            </a:extLst>
          </p:cNvPr>
          <p:cNvSpPr>
            <a:spLocks noGrp="1"/>
          </p:cNvSpPr>
          <p:nvPr>
            <p:ph type="title"/>
          </p:nvPr>
        </p:nvSpPr>
        <p:spPr/>
        <p:txBody>
          <a:bodyPr/>
          <a:lstStyle/>
          <a:p>
            <a:r>
              <a:rPr lang="en-US" dirty="0"/>
              <a:t>Many to many</a:t>
            </a:r>
          </a:p>
        </p:txBody>
      </p:sp>
      <p:sp>
        <p:nvSpPr>
          <p:cNvPr id="3" name="Content Placeholder 2">
            <a:extLst>
              <a:ext uri="{FF2B5EF4-FFF2-40B4-BE49-F238E27FC236}">
                <a16:creationId xmlns:a16="http://schemas.microsoft.com/office/drawing/2014/main" id="{4C32AA0C-1BDF-C441-8F02-466AB6F64D41}"/>
              </a:ext>
            </a:extLst>
          </p:cNvPr>
          <p:cNvSpPr>
            <a:spLocks noGrp="1"/>
          </p:cNvSpPr>
          <p:nvPr>
            <p:ph sz="quarter" idx="10"/>
          </p:nvPr>
        </p:nvSpPr>
        <p:spPr/>
        <p:txBody>
          <a:bodyPr/>
          <a:lstStyle/>
          <a:p>
            <a:r>
              <a:rPr lang="en-US" b="1" dirty="0"/>
              <a:t>Example: </a:t>
            </a:r>
          </a:p>
          <a:p>
            <a:pPr lvl="1"/>
            <a:r>
              <a:rPr lang="en-US" dirty="0"/>
              <a:t>There is more than one extra-curricular that more than one student can take.</a:t>
            </a:r>
          </a:p>
          <a:p>
            <a:endParaRPr lang="en-US" b="1" dirty="0"/>
          </a:p>
          <a:p>
            <a:endParaRPr lang="en-US" dirty="0"/>
          </a:p>
          <a:p>
            <a:endParaRPr lang="en-US" dirty="0"/>
          </a:p>
        </p:txBody>
      </p:sp>
      <p:grpSp>
        <p:nvGrpSpPr>
          <p:cNvPr id="4" name="Group 3">
            <a:extLst>
              <a:ext uri="{FF2B5EF4-FFF2-40B4-BE49-F238E27FC236}">
                <a16:creationId xmlns:a16="http://schemas.microsoft.com/office/drawing/2014/main" id="{2E5E1F1B-78DA-6146-9C50-0E0CD4E6EB40}"/>
              </a:ext>
            </a:extLst>
          </p:cNvPr>
          <p:cNvGrpSpPr/>
          <p:nvPr/>
        </p:nvGrpSpPr>
        <p:grpSpPr>
          <a:xfrm>
            <a:off x="4609879" y="3290112"/>
            <a:ext cx="1308248" cy="2583712"/>
            <a:chOff x="2009554" y="3147237"/>
            <a:chExt cx="1308248" cy="2583712"/>
          </a:xfrm>
        </p:grpSpPr>
        <p:sp>
          <p:nvSpPr>
            <p:cNvPr id="5" name="Rectangle 4">
              <a:extLst>
                <a:ext uri="{FF2B5EF4-FFF2-40B4-BE49-F238E27FC236}">
                  <a16:creationId xmlns:a16="http://schemas.microsoft.com/office/drawing/2014/main" id="{7228AB26-6BAE-4648-9EA2-915E335CCD95}"/>
                </a:ext>
              </a:extLst>
            </p:cNvPr>
            <p:cNvSpPr/>
            <p:nvPr/>
          </p:nvSpPr>
          <p:spPr>
            <a:xfrm>
              <a:off x="2009554" y="3147237"/>
              <a:ext cx="1308248" cy="25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20132BA-D534-7B4B-B4A0-02A28F4F30CD}"/>
                </a:ext>
              </a:extLst>
            </p:cNvPr>
            <p:cNvSpPr/>
            <p:nvPr/>
          </p:nvSpPr>
          <p:spPr>
            <a:xfrm>
              <a:off x="2528888" y="3586162"/>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3B365E5-0C93-AE4D-A6D7-5EA375CC1069}"/>
                </a:ext>
              </a:extLst>
            </p:cNvPr>
            <p:cNvSpPr/>
            <p:nvPr/>
          </p:nvSpPr>
          <p:spPr>
            <a:xfrm>
              <a:off x="2528887" y="4206875"/>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B8BCDA9-557F-404C-968A-368A240E378F}"/>
                </a:ext>
              </a:extLst>
            </p:cNvPr>
            <p:cNvSpPr/>
            <p:nvPr/>
          </p:nvSpPr>
          <p:spPr>
            <a:xfrm>
              <a:off x="2528886" y="4827588"/>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8B41E78-DA9E-A64E-88A4-6B2A4868567B}"/>
              </a:ext>
            </a:extLst>
          </p:cNvPr>
          <p:cNvGrpSpPr/>
          <p:nvPr/>
        </p:nvGrpSpPr>
        <p:grpSpPr>
          <a:xfrm>
            <a:off x="7799203" y="3290112"/>
            <a:ext cx="1308248" cy="2583712"/>
            <a:chOff x="5198878" y="3147237"/>
            <a:chExt cx="1308248" cy="2583712"/>
          </a:xfrm>
        </p:grpSpPr>
        <p:sp>
          <p:nvSpPr>
            <p:cNvPr id="10" name="Rectangle 9">
              <a:extLst>
                <a:ext uri="{FF2B5EF4-FFF2-40B4-BE49-F238E27FC236}">
                  <a16:creationId xmlns:a16="http://schemas.microsoft.com/office/drawing/2014/main" id="{30FB03F8-B6B9-9E4D-B998-DB8BC995288F}"/>
                </a:ext>
              </a:extLst>
            </p:cNvPr>
            <p:cNvSpPr/>
            <p:nvPr/>
          </p:nvSpPr>
          <p:spPr>
            <a:xfrm>
              <a:off x="5198878" y="3147237"/>
              <a:ext cx="1308248" cy="25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25C1082-9D6C-3346-A04A-5D99D95E47AC}"/>
                </a:ext>
              </a:extLst>
            </p:cNvPr>
            <p:cNvSpPr/>
            <p:nvPr/>
          </p:nvSpPr>
          <p:spPr>
            <a:xfrm>
              <a:off x="5766429" y="3584575"/>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F7E6D5-8043-784E-82BD-5084913C8A33}"/>
                </a:ext>
              </a:extLst>
            </p:cNvPr>
            <p:cNvSpPr/>
            <p:nvPr/>
          </p:nvSpPr>
          <p:spPr>
            <a:xfrm>
              <a:off x="5766428" y="4205288"/>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839CF31-A476-DF48-A0AA-565A1FF9017A}"/>
                </a:ext>
              </a:extLst>
            </p:cNvPr>
            <p:cNvSpPr/>
            <p:nvPr/>
          </p:nvSpPr>
          <p:spPr>
            <a:xfrm>
              <a:off x="5766427" y="4826001"/>
              <a:ext cx="257175" cy="2714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43A069EF-4D44-0442-9923-5CE76759A8E7}"/>
              </a:ext>
            </a:extLst>
          </p:cNvPr>
          <p:cNvCxnSpPr>
            <a:cxnSpLocks/>
            <a:stCxn id="6" idx="6"/>
            <a:endCxn id="11" idx="2"/>
          </p:cNvCxnSpPr>
          <p:nvPr/>
        </p:nvCxnSpPr>
        <p:spPr>
          <a:xfrm flipV="1">
            <a:off x="5386388" y="3863182"/>
            <a:ext cx="2980366" cy="158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F0DE140F-3597-5045-9F17-7833C78388CB}"/>
              </a:ext>
            </a:extLst>
          </p:cNvPr>
          <p:cNvCxnSpPr>
            <a:cxnSpLocks/>
            <a:stCxn id="7" idx="6"/>
            <a:endCxn id="13" idx="2"/>
          </p:cNvCxnSpPr>
          <p:nvPr/>
        </p:nvCxnSpPr>
        <p:spPr>
          <a:xfrm>
            <a:off x="5386387" y="4485482"/>
            <a:ext cx="2980365" cy="61912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25C2A1F-8F60-F44A-B640-4BE9F3567C61}"/>
              </a:ext>
            </a:extLst>
          </p:cNvPr>
          <p:cNvCxnSpPr>
            <a:cxnSpLocks/>
            <a:stCxn id="8" idx="6"/>
            <a:endCxn id="11" idx="3"/>
          </p:cNvCxnSpPr>
          <p:nvPr/>
        </p:nvCxnSpPr>
        <p:spPr>
          <a:xfrm flipV="1">
            <a:off x="5386386" y="3959158"/>
            <a:ext cx="3018030" cy="1147037"/>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51E22A44-0D6E-114C-9861-4650A9164D98}"/>
              </a:ext>
            </a:extLst>
          </p:cNvPr>
          <p:cNvCxnSpPr>
            <a:cxnSpLocks/>
            <a:stCxn id="6" idx="6"/>
            <a:endCxn id="12" idx="3"/>
          </p:cNvCxnSpPr>
          <p:nvPr/>
        </p:nvCxnSpPr>
        <p:spPr>
          <a:xfrm>
            <a:off x="5386388" y="3864769"/>
            <a:ext cx="3018027" cy="71510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4957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70FF-AC2D-AF4B-B0EA-587799D979E9}"/>
              </a:ext>
            </a:extLst>
          </p:cNvPr>
          <p:cNvSpPr>
            <a:spLocks noGrp="1"/>
          </p:cNvSpPr>
          <p:nvPr>
            <p:ph type="title"/>
          </p:nvPr>
        </p:nvSpPr>
        <p:spPr/>
        <p:txBody>
          <a:bodyPr/>
          <a:lstStyle/>
          <a:p>
            <a:r>
              <a:rPr lang="en-US" dirty="0"/>
              <a:t>Steps in Determining Relationships</a:t>
            </a:r>
          </a:p>
        </p:txBody>
      </p:sp>
      <p:sp>
        <p:nvSpPr>
          <p:cNvPr id="3" name="Content Placeholder 2">
            <a:extLst>
              <a:ext uri="{FF2B5EF4-FFF2-40B4-BE49-F238E27FC236}">
                <a16:creationId xmlns:a16="http://schemas.microsoft.com/office/drawing/2014/main" id="{D3A2B86C-BB5C-6A42-8865-D80B870966F6}"/>
              </a:ext>
            </a:extLst>
          </p:cNvPr>
          <p:cNvSpPr>
            <a:spLocks noGrp="1"/>
          </p:cNvSpPr>
          <p:nvPr>
            <p:ph sz="quarter" idx="10"/>
          </p:nvPr>
        </p:nvSpPr>
        <p:spPr/>
        <p:txBody>
          <a:bodyPr>
            <a:normAutofit/>
          </a:bodyPr>
          <a:lstStyle/>
          <a:p>
            <a:pPr marL="514350" indent="-514350">
              <a:buFont typeface="+mj-lt"/>
              <a:buAutoNum type="arabicPeriod"/>
            </a:pPr>
            <a:r>
              <a:rPr lang="en-US" dirty="0"/>
              <a:t>From the description of the system story, mark each relationship represented by the verb in the illustration along with the associated entity</a:t>
            </a:r>
          </a:p>
          <a:p>
            <a:pPr marL="514350" indent="-514350">
              <a:buFont typeface="+mj-lt"/>
              <a:buAutoNum type="arabicPeriod"/>
            </a:pPr>
            <a:r>
              <a:rPr lang="en-US" dirty="0"/>
              <a:t>Identify the cardinality ratio of each relationship</a:t>
            </a:r>
          </a:p>
          <a:p>
            <a:pPr marL="514350" indent="-514350">
              <a:buFont typeface="+mj-lt"/>
              <a:buAutoNum type="arabicPeriod"/>
            </a:pPr>
            <a:r>
              <a:rPr lang="en-US" dirty="0"/>
              <a:t>Identify the participation limits of each existing relationship and the possible attributes that arise from each relationship</a:t>
            </a:r>
          </a:p>
          <a:p>
            <a:pPr marL="514350" indent="-514350">
              <a:buFont typeface="+mj-lt"/>
              <a:buAutoNum type="arabicPeriod"/>
            </a:pPr>
            <a:r>
              <a:rPr lang="en-US" dirty="0"/>
              <a:t>Draw the relationship in the form of a diagram notation and combine it with the previously created Entity and attribute notation</a:t>
            </a:r>
          </a:p>
        </p:txBody>
      </p:sp>
    </p:spTree>
    <p:extLst>
      <p:ext uri="{BB962C8B-B14F-4D97-AF65-F5344CB8AC3E}">
        <p14:creationId xmlns:p14="http://schemas.microsoft.com/office/powerpoint/2010/main" val="2992461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4665-919F-EE42-9DA4-2874262FEDE6}"/>
              </a:ext>
            </a:extLst>
          </p:cNvPr>
          <p:cNvSpPr>
            <a:spLocks noGrp="1"/>
          </p:cNvSpPr>
          <p:nvPr>
            <p:ph type="title"/>
          </p:nvPr>
        </p:nvSpPr>
        <p:spPr/>
        <p:txBody>
          <a:bodyPr/>
          <a:lstStyle/>
          <a:p>
            <a:r>
              <a:rPr lang="en-US" dirty="0"/>
              <a:t>1. Mark relationships</a:t>
            </a:r>
          </a:p>
        </p:txBody>
      </p:sp>
      <p:sp>
        <p:nvSpPr>
          <p:cNvPr id="3" name="Content Placeholder 2">
            <a:extLst>
              <a:ext uri="{FF2B5EF4-FFF2-40B4-BE49-F238E27FC236}">
                <a16:creationId xmlns:a16="http://schemas.microsoft.com/office/drawing/2014/main" id="{A105776F-004B-0B42-BE19-604ABFD5B69D}"/>
              </a:ext>
            </a:extLst>
          </p:cNvPr>
          <p:cNvSpPr>
            <a:spLocks noGrp="1"/>
          </p:cNvSpPr>
          <p:nvPr>
            <p:ph sz="quarter" idx="10"/>
          </p:nvPr>
        </p:nvSpPr>
        <p:spPr/>
        <p:txBody>
          <a:bodyPr>
            <a:normAutofit fontScale="92500" lnSpcReduction="10000"/>
          </a:bodyPr>
          <a:lstStyle/>
          <a:p>
            <a:pPr marL="971550" lvl="1" indent="-514350">
              <a:buFont typeface="+mj-lt"/>
              <a:buAutoNum type="alphaLcParenR"/>
            </a:pPr>
            <a:r>
              <a:rPr lang="en-US" dirty="0"/>
              <a:t>ITS is one of the best </a:t>
            </a:r>
            <a:r>
              <a:rPr lang="en-US" b="1" dirty="0">
                <a:solidFill>
                  <a:srgbClr val="FF0000"/>
                </a:solidFill>
              </a:rPr>
              <a:t>universities</a:t>
            </a:r>
            <a:r>
              <a:rPr lang="en-US" dirty="0"/>
              <a:t> in eastern Indonesia.</a:t>
            </a:r>
          </a:p>
          <a:p>
            <a:pPr marL="971550" lvl="1" indent="-514350">
              <a:buFont typeface="+mj-lt"/>
              <a:buAutoNum type="alphaLcParenR"/>
            </a:pPr>
            <a:r>
              <a:rPr lang="en-US" dirty="0"/>
              <a:t>ITS </a:t>
            </a:r>
            <a:r>
              <a:rPr lang="en-US" dirty="0">
                <a:solidFill>
                  <a:schemeClr val="accent1"/>
                </a:solidFill>
              </a:rPr>
              <a:t>has</a:t>
            </a:r>
            <a:r>
              <a:rPr lang="en-US" dirty="0"/>
              <a:t> 10 </a:t>
            </a:r>
            <a:r>
              <a:rPr lang="en-US" b="1" dirty="0">
                <a:solidFill>
                  <a:srgbClr val="FF0000"/>
                </a:solidFill>
              </a:rPr>
              <a:t>faculties</a:t>
            </a:r>
            <a:r>
              <a:rPr lang="en-US" dirty="0"/>
              <a:t> </a:t>
            </a:r>
            <a:r>
              <a:rPr lang="en-US" dirty="0">
                <a:solidFill>
                  <a:schemeClr val="accent1"/>
                </a:solidFill>
              </a:rPr>
              <a:t>consist of </a:t>
            </a:r>
            <a:r>
              <a:rPr lang="en-US" dirty="0"/>
              <a:t>more than 60 </a:t>
            </a:r>
            <a:r>
              <a:rPr lang="en-US" b="1" dirty="0">
                <a:solidFill>
                  <a:srgbClr val="FF0000"/>
                </a:solidFill>
              </a:rPr>
              <a:t>departments</a:t>
            </a:r>
            <a:r>
              <a:rPr lang="en-US" dirty="0"/>
              <a:t>.</a:t>
            </a:r>
          </a:p>
          <a:p>
            <a:pPr marL="971550" lvl="1" indent="-514350">
              <a:buFont typeface="+mj-lt"/>
              <a:buAutoNum type="alphaLcParenR"/>
            </a:pPr>
            <a:r>
              <a:rPr lang="en-US" dirty="0"/>
              <a:t>A </a:t>
            </a:r>
            <a:r>
              <a:rPr lang="en-US" b="1" dirty="0">
                <a:solidFill>
                  <a:srgbClr val="FF0000"/>
                </a:solidFill>
              </a:rPr>
              <a:t>department</a:t>
            </a:r>
            <a:r>
              <a:rPr lang="en-US" dirty="0"/>
              <a:t> </a:t>
            </a:r>
            <a:r>
              <a:rPr lang="en-US" dirty="0">
                <a:solidFill>
                  <a:schemeClr val="accent1"/>
                </a:solidFill>
              </a:rPr>
              <a:t>has</a:t>
            </a:r>
            <a:r>
              <a:rPr lang="en-US" dirty="0"/>
              <a:t> </a:t>
            </a:r>
            <a:r>
              <a:rPr lang="en-US" b="1" dirty="0">
                <a:solidFill>
                  <a:srgbClr val="FF0000"/>
                </a:solidFill>
              </a:rPr>
              <a:t>lecturers</a:t>
            </a:r>
            <a:r>
              <a:rPr lang="en-US" dirty="0"/>
              <a:t> and </a:t>
            </a:r>
            <a:r>
              <a:rPr lang="en-US" b="1" dirty="0">
                <a:solidFill>
                  <a:srgbClr val="FF0000"/>
                </a:solidFill>
              </a:rPr>
              <a:t>students</a:t>
            </a:r>
            <a:r>
              <a:rPr lang="en-US" dirty="0"/>
              <a:t>.</a:t>
            </a:r>
          </a:p>
          <a:p>
            <a:pPr marL="971550" lvl="1" indent="-514350">
              <a:buFont typeface="+mj-lt"/>
              <a:buAutoNum type="alphaLcParenR"/>
            </a:pPr>
            <a:r>
              <a:rPr lang="en-US" b="1" dirty="0">
                <a:solidFill>
                  <a:srgbClr val="FF0000"/>
                </a:solidFill>
              </a:rPr>
              <a:t>Lecturers</a:t>
            </a:r>
            <a:r>
              <a:rPr lang="en-US" dirty="0"/>
              <a:t> </a:t>
            </a:r>
            <a:r>
              <a:rPr lang="en-US" dirty="0">
                <a:solidFill>
                  <a:schemeClr val="accent1"/>
                </a:solidFill>
              </a:rPr>
              <a:t>have</a:t>
            </a:r>
            <a:r>
              <a:rPr lang="en-US" dirty="0"/>
              <a:t> at least one </a:t>
            </a:r>
            <a:r>
              <a:rPr lang="en-US" b="1" dirty="0">
                <a:solidFill>
                  <a:srgbClr val="FF0000"/>
                </a:solidFill>
              </a:rPr>
              <a:t>guardian student</a:t>
            </a:r>
            <a:r>
              <a:rPr lang="en-US" dirty="0"/>
              <a:t> who is a </a:t>
            </a:r>
            <a:r>
              <a:rPr lang="en-US" b="1" dirty="0">
                <a:solidFill>
                  <a:srgbClr val="FF0000"/>
                </a:solidFill>
              </a:rPr>
              <a:t>student</a:t>
            </a:r>
            <a:r>
              <a:rPr lang="en-US" dirty="0"/>
              <a:t> in the </a:t>
            </a:r>
            <a:r>
              <a:rPr lang="en-US" b="1" dirty="0">
                <a:solidFill>
                  <a:srgbClr val="FF0000"/>
                </a:solidFill>
              </a:rPr>
              <a:t>department</a:t>
            </a:r>
            <a:r>
              <a:rPr lang="en-US" dirty="0"/>
              <a:t>.</a:t>
            </a:r>
          </a:p>
          <a:p>
            <a:pPr marL="971550" lvl="1" indent="-514350">
              <a:buFont typeface="+mj-lt"/>
              <a:buAutoNum type="alphaLcParenR"/>
            </a:pPr>
            <a:r>
              <a:rPr lang="en-US" dirty="0"/>
              <a:t>The </a:t>
            </a:r>
            <a:r>
              <a:rPr lang="en-US" b="1" dirty="0">
                <a:solidFill>
                  <a:srgbClr val="FF0000"/>
                </a:solidFill>
              </a:rPr>
              <a:t>student</a:t>
            </a:r>
            <a:r>
              <a:rPr lang="en-US" dirty="0"/>
              <a:t> will </a:t>
            </a:r>
            <a:r>
              <a:rPr lang="en-US" dirty="0">
                <a:solidFill>
                  <a:schemeClr val="accent1"/>
                </a:solidFill>
              </a:rPr>
              <a:t>contact</a:t>
            </a:r>
            <a:r>
              <a:rPr lang="en-US" dirty="0"/>
              <a:t> the </a:t>
            </a:r>
            <a:r>
              <a:rPr lang="en-US" b="1" dirty="0">
                <a:solidFill>
                  <a:srgbClr val="FF0000"/>
                </a:solidFill>
              </a:rPr>
              <a:t>lecturer</a:t>
            </a:r>
            <a:r>
              <a:rPr lang="en-US" dirty="0"/>
              <a:t> to help </a:t>
            </a:r>
            <a:r>
              <a:rPr lang="en-US" dirty="0">
                <a:solidFill>
                  <a:schemeClr val="accent1"/>
                </a:solidFill>
              </a:rPr>
              <a:t>approve</a:t>
            </a:r>
            <a:r>
              <a:rPr lang="en-US" dirty="0"/>
              <a:t> the </a:t>
            </a:r>
            <a:r>
              <a:rPr lang="en-US" b="1" dirty="0">
                <a:solidFill>
                  <a:srgbClr val="FF0000"/>
                </a:solidFill>
              </a:rPr>
              <a:t>classes</a:t>
            </a:r>
            <a:r>
              <a:rPr lang="en-US" dirty="0"/>
              <a:t> </a:t>
            </a:r>
            <a:r>
              <a:rPr lang="en-US" dirty="0">
                <a:solidFill>
                  <a:schemeClr val="accent1"/>
                </a:solidFill>
              </a:rPr>
              <a:t>taken</a:t>
            </a:r>
            <a:r>
              <a:rPr lang="en-US" dirty="0"/>
              <a:t> each </a:t>
            </a:r>
            <a:r>
              <a:rPr lang="en-US" b="1" dirty="0">
                <a:solidFill>
                  <a:srgbClr val="FF0000"/>
                </a:solidFill>
              </a:rPr>
              <a:t>semester</a:t>
            </a:r>
            <a:r>
              <a:rPr lang="en-US" dirty="0"/>
              <a:t>.</a:t>
            </a:r>
          </a:p>
          <a:p>
            <a:pPr marL="971550" lvl="1" indent="-514350">
              <a:buFont typeface="+mj-lt"/>
              <a:buAutoNum type="alphaLcParenR"/>
            </a:pPr>
            <a:r>
              <a:rPr lang="en-US" sz="2500" dirty="0"/>
              <a:t>Each </a:t>
            </a:r>
            <a:r>
              <a:rPr lang="en-US" sz="2500" b="1" dirty="0">
                <a:solidFill>
                  <a:srgbClr val="FF0000"/>
                </a:solidFill>
              </a:rPr>
              <a:t>semester</a:t>
            </a:r>
            <a:r>
              <a:rPr lang="en-US" sz="2500" dirty="0"/>
              <a:t> there are many </a:t>
            </a:r>
            <a:r>
              <a:rPr lang="en-US" sz="2500" b="1" dirty="0">
                <a:solidFill>
                  <a:srgbClr val="FF0000"/>
                </a:solidFill>
              </a:rPr>
              <a:t>classes</a:t>
            </a:r>
            <a:r>
              <a:rPr lang="en-US" sz="2500" dirty="0"/>
              <a:t> </a:t>
            </a:r>
            <a:r>
              <a:rPr lang="en-US" sz="2500" dirty="0">
                <a:solidFill>
                  <a:schemeClr val="accent1"/>
                </a:solidFill>
              </a:rPr>
              <a:t>offered</a:t>
            </a:r>
            <a:r>
              <a:rPr lang="en-US" sz="2500" dirty="0"/>
              <a:t> in a </a:t>
            </a:r>
            <a:r>
              <a:rPr lang="en-US" sz="2500" b="1" dirty="0">
                <a:solidFill>
                  <a:srgbClr val="FF0000"/>
                </a:solidFill>
              </a:rPr>
              <a:t>department</a:t>
            </a:r>
            <a:r>
              <a:rPr lang="en-US" dirty="0"/>
              <a:t>.</a:t>
            </a:r>
          </a:p>
          <a:p>
            <a:pPr marL="971550" lvl="1" indent="-514350">
              <a:buFont typeface="+mj-lt"/>
              <a:buAutoNum type="alphaLcParenR"/>
            </a:pPr>
            <a:r>
              <a:rPr lang="en-US" dirty="0"/>
              <a:t>Each </a:t>
            </a:r>
            <a:r>
              <a:rPr lang="en-US" b="1" dirty="0">
                <a:solidFill>
                  <a:srgbClr val="FF0000"/>
                </a:solidFill>
              </a:rPr>
              <a:t>class</a:t>
            </a:r>
            <a:r>
              <a:rPr lang="en-US" dirty="0"/>
              <a:t> </a:t>
            </a:r>
            <a:r>
              <a:rPr lang="en-US" dirty="0">
                <a:solidFill>
                  <a:schemeClr val="accent1"/>
                </a:solidFill>
              </a:rPr>
              <a:t>offered</a:t>
            </a:r>
            <a:r>
              <a:rPr lang="en-US" dirty="0"/>
              <a:t> has a </a:t>
            </a:r>
            <a:r>
              <a:rPr lang="en-US" b="1" dirty="0">
                <a:solidFill>
                  <a:srgbClr val="FF0000"/>
                </a:solidFill>
              </a:rPr>
              <a:t>schedule</a:t>
            </a:r>
          </a:p>
          <a:p>
            <a:pPr marL="971550" lvl="1" indent="-514350">
              <a:buFont typeface="+mj-lt"/>
              <a:buAutoNum type="alphaLcParenR"/>
            </a:pPr>
            <a:r>
              <a:rPr lang="en-US" b="1" dirty="0">
                <a:solidFill>
                  <a:srgbClr val="FF0000"/>
                </a:solidFill>
              </a:rPr>
              <a:t>Students</a:t>
            </a:r>
            <a:r>
              <a:rPr lang="en-US" dirty="0"/>
              <a:t> can </a:t>
            </a:r>
            <a:r>
              <a:rPr lang="en-US" dirty="0">
                <a:solidFill>
                  <a:schemeClr val="accent1"/>
                </a:solidFill>
              </a:rPr>
              <a:t>take</a:t>
            </a:r>
            <a:r>
              <a:rPr lang="en-US" dirty="0"/>
              <a:t> at least one </a:t>
            </a:r>
            <a:r>
              <a:rPr lang="en-US" b="1" dirty="0">
                <a:solidFill>
                  <a:srgbClr val="FF0000"/>
                </a:solidFill>
              </a:rPr>
              <a:t>class</a:t>
            </a:r>
            <a:r>
              <a:rPr lang="en-US" dirty="0"/>
              <a:t> </a:t>
            </a:r>
            <a:r>
              <a:rPr lang="en-US" dirty="0">
                <a:solidFill>
                  <a:schemeClr val="accent1"/>
                </a:solidFill>
              </a:rPr>
              <a:t>offered</a:t>
            </a:r>
            <a:r>
              <a:rPr lang="en-US" dirty="0"/>
              <a:t> in the </a:t>
            </a:r>
            <a:r>
              <a:rPr lang="en-US" b="1" dirty="0">
                <a:solidFill>
                  <a:srgbClr val="FF0000"/>
                </a:solidFill>
              </a:rPr>
              <a:t>semester</a:t>
            </a:r>
            <a:r>
              <a:rPr lang="en-US" dirty="0"/>
              <a:t>.</a:t>
            </a:r>
          </a:p>
          <a:p>
            <a:pPr marL="971550" lvl="1" indent="-514350">
              <a:buFont typeface="+mj-lt"/>
              <a:buAutoNum type="alphaLcParenR"/>
            </a:pPr>
            <a:r>
              <a:rPr lang="en-US" dirty="0"/>
              <a:t>Each </a:t>
            </a:r>
            <a:r>
              <a:rPr lang="en-US" b="1" dirty="0">
                <a:solidFill>
                  <a:srgbClr val="FF0000"/>
                </a:solidFill>
              </a:rPr>
              <a:t>class</a:t>
            </a:r>
            <a:r>
              <a:rPr lang="en-US" dirty="0"/>
              <a:t> </a:t>
            </a:r>
            <a:r>
              <a:rPr lang="en-US" dirty="0">
                <a:solidFill>
                  <a:schemeClr val="accent1"/>
                </a:solidFill>
              </a:rPr>
              <a:t>offered</a:t>
            </a:r>
            <a:r>
              <a:rPr lang="en-US" dirty="0"/>
              <a:t> has at least one </a:t>
            </a:r>
            <a:r>
              <a:rPr lang="en-US" b="1" dirty="0">
                <a:solidFill>
                  <a:srgbClr val="FF0000"/>
                </a:solidFill>
              </a:rPr>
              <a:t>teaching</a:t>
            </a:r>
            <a:r>
              <a:rPr lang="en-US" dirty="0"/>
              <a:t> </a:t>
            </a:r>
            <a:r>
              <a:rPr lang="en-US" b="1" dirty="0">
                <a:solidFill>
                  <a:srgbClr val="FF0000"/>
                </a:solidFill>
              </a:rPr>
              <a:t>lecturer</a:t>
            </a:r>
            <a:r>
              <a:rPr lang="en-US" dirty="0"/>
              <a:t>.</a:t>
            </a:r>
          </a:p>
          <a:p>
            <a:pPr marL="971550" lvl="1" indent="-514350">
              <a:buFont typeface="+mj-lt"/>
              <a:buAutoNum type="alphaLcParenR"/>
            </a:pPr>
            <a:r>
              <a:rPr lang="en-US" dirty="0"/>
              <a:t>Usually a </a:t>
            </a:r>
            <a:r>
              <a:rPr lang="en-US" b="1" dirty="0">
                <a:solidFill>
                  <a:srgbClr val="FF0000"/>
                </a:solidFill>
              </a:rPr>
              <a:t>course</a:t>
            </a:r>
            <a:r>
              <a:rPr lang="en-US" dirty="0"/>
              <a:t> </a:t>
            </a:r>
            <a:r>
              <a:rPr lang="en-US" dirty="0">
                <a:solidFill>
                  <a:schemeClr val="accent1"/>
                </a:solidFill>
              </a:rPr>
              <a:t>has</a:t>
            </a:r>
            <a:r>
              <a:rPr lang="en-US" dirty="0"/>
              <a:t> at least one </a:t>
            </a:r>
            <a:r>
              <a:rPr lang="en-US" b="1" dirty="0">
                <a:solidFill>
                  <a:srgbClr val="FF0000"/>
                </a:solidFill>
              </a:rPr>
              <a:t>class</a:t>
            </a:r>
            <a:r>
              <a:rPr lang="en-US" dirty="0"/>
              <a:t> that </a:t>
            </a:r>
            <a:r>
              <a:rPr lang="en-US" dirty="0">
                <a:solidFill>
                  <a:schemeClr val="accent1"/>
                </a:solidFill>
              </a:rPr>
              <a:t>is opened </a:t>
            </a:r>
            <a:r>
              <a:rPr lang="en-US" dirty="0"/>
              <a:t>each </a:t>
            </a:r>
            <a:r>
              <a:rPr lang="en-US" b="1" dirty="0">
                <a:solidFill>
                  <a:srgbClr val="FF0000"/>
                </a:solidFill>
              </a:rPr>
              <a:t>semester</a:t>
            </a:r>
            <a:r>
              <a:rPr lang="en-US" dirty="0"/>
              <a:t>.</a:t>
            </a:r>
          </a:p>
          <a:p>
            <a:pPr marL="971550" lvl="1" indent="-514350">
              <a:buFont typeface="+mj-lt"/>
              <a:buAutoNum type="alphaLcParenR"/>
            </a:pPr>
            <a:endParaRPr lang="en-US" dirty="0"/>
          </a:p>
          <a:p>
            <a:pPr marL="914400" lvl="1" indent="-457200">
              <a:buFont typeface="+mj-lt"/>
              <a:buAutoNum type="alphaLcParenR"/>
            </a:pPr>
            <a:endParaRPr lang="en-US" dirty="0"/>
          </a:p>
        </p:txBody>
      </p:sp>
    </p:spTree>
    <p:extLst>
      <p:ext uri="{BB962C8B-B14F-4D97-AF65-F5344CB8AC3E}">
        <p14:creationId xmlns:p14="http://schemas.microsoft.com/office/powerpoint/2010/main" val="98581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4EB5-6614-2A47-8A2C-CE4156B0174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31C8AE5-A5E5-D541-961C-E1320DAD05A7}"/>
              </a:ext>
            </a:extLst>
          </p:cNvPr>
          <p:cNvSpPr>
            <a:spLocks noGrp="1"/>
          </p:cNvSpPr>
          <p:nvPr>
            <p:ph sz="quarter" idx="10"/>
          </p:nvPr>
        </p:nvSpPr>
        <p:spPr/>
        <p:txBody>
          <a:bodyPr/>
          <a:lstStyle/>
          <a:p>
            <a:endParaRPr lang="en-US" dirty="0"/>
          </a:p>
          <a:p>
            <a:endParaRPr lang="en-US" dirty="0"/>
          </a:p>
          <a:p>
            <a:endParaRPr lang="en-US" dirty="0"/>
          </a:p>
          <a:p>
            <a:pPr marL="0" indent="0">
              <a:buNone/>
            </a:pPr>
            <a:endParaRPr lang="en-US" dirty="0"/>
          </a:p>
          <a:p>
            <a:pPr marL="514350" indent="-514350">
              <a:buFont typeface="+mj-lt"/>
              <a:buAutoNum type="arabicPeriod"/>
            </a:pPr>
            <a:r>
              <a:rPr lang="en-US" dirty="0"/>
              <a:t>Entity</a:t>
            </a:r>
          </a:p>
          <a:p>
            <a:pPr marL="514350" indent="-514350">
              <a:buFont typeface="+mj-lt"/>
              <a:buAutoNum type="arabicPeriod"/>
            </a:pPr>
            <a:r>
              <a:rPr lang="en-US" dirty="0"/>
              <a:t>Attributes</a:t>
            </a:r>
          </a:p>
          <a:p>
            <a:pPr marL="514350" indent="-514350">
              <a:buFont typeface="+mj-lt"/>
              <a:buAutoNum type="arabicPeriod"/>
            </a:pPr>
            <a:r>
              <a:rPr lang="en-US" dirty="0"/>
              <a:t>Relationship</a:t>
            </a:r>
          </a:p>
          <a:p>
            <a:pPr marL="514350" indent="-514350">
              <a:buFont typeface="+mj-lt"/>
              <a:buAutoNum type="arabicPeriod"/>
            </a:pPr>
            <a:r>
              <a:rPr lang="en-US" dirty="0"/>
              <a:t>Practice</a:t>
            </a:r>
          </a:p>
        </p:txBody>
      </p:sp>
    </p:spTree>
    <p:extLst>
      <p:ext uri="{BB962C8B-B14F-4D97-AF65-F5344CB8AC3E}">
        <p14:creationId xmlns:p14="http://schemas.microsoft.com/office/powerpoint/2010/main" val="1370481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CCE6-E273-2C4B-BDB4-2AEB417D9FA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FAF593FE-8EF8-814E-B129-12F6630193B6}"/>
              </a:ext>
            </a:extLst>
          </p:cNvPr>
          <p:cNvGraphicFramePr>
            <a:graphicFrameLocks noGrp="1"/>
          </p:cNvGraphicFramePr>
          <p:nvPr>
            <p:ph sz="quarter" idx="10"/>
            <p:extLst>
              <p:ext uri="{D42A27DB-BD31-4B8C-83A1-F6EECF244321}">
                <p14:modId xmlns:p14="http://schemas.microsoft.com/office/powerpoint/2010/main" val="2518555792"/>
              </p:ext>
            </p:extLst>
          </p:nvPr>
        </p:nvGraphicFramePr>
        <p:xfrm>
          <a:off x="976482" y="1119750"/>
          <a:ext cx="5445584" cy="5191760"/>
        </p:xfrm>
        <a:graphic>
          <a:graphicData uri="http://schemas.openxmlformats.org/drawingml/2006/table">
            <a:tbl>
              <a:tblPr firstRow="1" bandRow="1">
                <a:tableStyleId>{7DF18680-E054-41AD-8BC1-D1AEF772440D}</a:tableStyleId>
              </a:tblPr>
              <a:tblGrid>
                <a:gridCol w="1660393">
                  <a:extLst>
                    <a:ext uri="{9D8B030D-6E8A-4147-A177-3AD203B41FA5}">
                      <a16:colId xmlns:a16="http://schemas.microsoft.com/office/drawing/2014/main" val="2777045573"/>
                    </a:ext>
                  </a:extLst>
                </a:gridCol>
                <a:gridCol w="1924493">
                  <a:extLst>
                    <a:ext uri="{9D8B030D-6E8A-4147-A177-3AD203B41FA5}">
                      <a16:colId xmlns:a16="http://schemas.microsoft.com/office/drawing/2014/main" val="1834465902"/>
                    </a:ext>
                  </a:extLst>
                </a:gridCol>
                <a:gridCol w="1860698">
                  <a:extLst>
                    <a:ext uri="{9D8B030D-6E8A-4147-A177-3AD203B41FA5}">
                      <a16:colId xmlns:a16="http://schemas.microsoft.com/office/drawing/2014/main" val="2933425136"/>
                    </a:ext>
                  </a:extLst>
                </a:gridCol>
              </a:tblGrid>
              <a:tr h="370840">
                <a:tc>
                  <a:txBody>
                    <a:bodyPr/>
                    <a:lstStyle/>
                    <a:p>
                      <a:r>
                        <a:rPr lang="en-US" sz="1600" dirty="0"/>
                        <a:t>Entity 1</a:t>
                      </a:r>
                    </a:p>
                  </a:txBody>
                  <a:tcPr/>
                </a:tc>
                <a:tc>
                  <a:txBody>
                    <a:bodyPr/>
                    <a:lstStyle/>
                    <a:p>
                      <a:r>
                        <a:rPr lang="en-US" sz="1600" dirty="0"/>
                        <a:t>Relationship</a:t>
                      </a:r>
                    </a:p>
                  </a:txBody>
                  <a:tcPr/>
                </a:tc>
                <a:tc>
                  <a:txBody>
                    <a:bodyPr/>
                    <a:lstStyle/>
                    <a:p>
                      <a:r>
                        <a:rPr lang="en-US" sz="1600" dirty="0"/>
                        <a:t>Entity 2</a:t>
                      </a:r>
                    </a:p>
                  </a:txBody>
                  <a:tcPr/>
                </a:tc>
                <a:extLst>
                  <a:ext uri="{0D108BD9-81ED-4DB2-BD59-A6C34878D82A}">
                    <a16:rowId xmlns:a16="http://schemas.microsoft.com/office/drawing/2014/main" val="118926425"/>
                  </a:ext>
                </a:extLst>
              </a:tr>
              <a:tr h="370840">
                <a:tc>
                  <a:txBody>
                    <a:bodyPr/>
                    <a:lstStyle/>
                    <a:p>
                      <a:r>
                        <a:rPr lang="en-US" sz="1600" dirty="0"/>
                        <a:t>University (ITS)</a:t>
                      </a:r>
                    </a:p>
                  </a:txBody>
                  <a:tcPr/>
                </a:tc>
                <a:tc>
                  <a:txBody>
                    <a:bodyPr/>
                    <a:lstStyle/>
                    <a:p>
                      <a:r>
                        <a:rPr lang="en-US" sz="1600" dirty="0"/>
                        <a:t>Has</a:t>
                      </a:r>
                    </a:p>
                  </a:txBody>
                  <a:tcPr/>
                </a:tc>
                <a:tc>
                  <a:txBody>
                    <a:bodyPr/>
                    <a:lstStyle/>
                    <a:p>
                      <a:r>
                        <a:rPr lang="en-US" sz="1600" dirty="0"/>
                        <a:t>Faculty</a:t>
                      </a:r>
                    </a:p>
                  </a:txBody>
                  <a:tcPr/>
                </a:tc>
                <a:extLst>
                  <a:ext uri="{0D108BD9-81ED-4DB2-BD59-A6C34878D82A}">
                    <a16:rowId xmlns:a16="http://schemas.microsoft.com/office/drawing/2014/main" val="78659240"/>
                  </a:ext>
                </a:extLst>
              </a:tr>
              <a:tr h="370840">
                <a:tc>
                  <a:txBody>
                    <a:bodyPr/>
                    <a:lstStyle/>
                    <a:p>
                      <a:r>
                        <a:rPr lang="en-US" sz="1600" dirty="0"/>
                        <a:t>Faculty</a:t>
                      </a:r>
                    </a:p>
                  </a:txBody>
                  <a:tcPr/>
                </a:tc>
                <a:tc>
                  <a:txBody>
                    <a:bodyPr/>
                    <a:lstStyle/>
                    <a:p>
                      <a:r>
                        <a:rPr lang="en-US" sz="1600" dirty="0"/>
                        <a:t>Consist of</a:t>
                      </a:r>
                    </a:p>
                  </a:txBody>
                  <a:tcPr/>
                </a:tc>
                <a:tc>
                  <a:txBody>
                    <a:bodyPr/>
                    <a:lstStyle/>
                    <a:p>
                      <a:r>
                        <a:rPr lang="en-US" sz="1600" dirty="0"/>
                        <a:t>Department</a:t>
                      </a:r>
                    </a:p>
                  </a:txBody>
                  <a:tcPr/>
                </a:tc>
                <a:extLst>
                  <a:ext uri="{0D108BD9-81ED-4DB2-BD59-A6C34878D82A}">
                    <a16:rowId xmlns:a16="http://schemas.microsoft.com/office/drawing/2014/main" val="2285598020"/>
                  </a:ext>
                </a:extLst>
              </a:tr>
              <a:tr h="370840">
                <a:tc>
                  <a:txBody>
                    <a:bodyPr/>
                    <a:lstStyle/>
                    <a:p>
                      <a:r>
                        <a:rPr lang="en-US" sz="1600" dirty="0"/>
                        <a:t>Department</a:t>
                      </a:r>
                    </a:p>
                  </a:txBody>
                  <a:tcPr/>
                </a:tc>
                <a:tc>
                  <a:txBody>
                    <a:bodyPr/>
                    <a:lstStyle/>
                    <a:p>
                      <a:r>
                        <a:rPr lang="en-US" sz="1600" dirty="0"/>
                        <a:t>Has</a:t>
                      </a:r>
                    </a:p>
                  </a:txBody>
                  <a:tcPr/>
                </a:tc>
                <a:tc>
                  <a:txBody>
                    <a:bodyPr/>
                    <a:lstStyle/>
                    <a:p>
                      <a:r>
                        <a:rPr lang="en-US" sz="1600" dirty="0"/>
                        <a:t>Lecturer</a:t>
                      </a:r>
                    </a:p>
                  </a:txBody>
                  <a:tcPr/>
                </a:tc>
                <a:extLst>
                  <a:ext uri="{0D108BD9-81ED-4DB2-BD59-A6C34878D82A}">
                    <a16:rowId xmlns:a16="http://schemas.microsoft.com/office/drawing/2014/main" val="3954684724"/>
                  </a:ext>
                </a:extLst>
              </a:tr>
              <a:tr h="370840">
                <a:tc>
                  <a:txBody>
                    <a:bodyPr/>
                    <a:lstStyle/>
                    <a:p>
                      <a:r>
                        <a:rPr lang="en-US" sz="1600" dirty="0"/>
                        <a:t>Department</a:t>
                      </a:r>
                    </a:p>
                  </a:txBody>
                  <a:tcPr/>
                </a:tc>
                <a:tc>
                  <a:txBody>
                    <a:bodyPr/>
                    <a:lstStyle/>
                    <a:p>
                      <a:r>
                        <a:rPr lang="en-US" sz="1600" dirty="0"/>
                        <a:t>Has</a:t>
                      </a:r>
                    </a:p>
                  </a:txBody>
                  <a:tcPr/>
                </a:tc>
                <a:tc>
                  <a:txBody>
                    <a:bodyPr/>
                    <a:lstStyle/>
                    <a:p>
                      <a:r>
                        <a:rPr lang="en-US" sz="1600" dirty="0"/>
                        <a:t>Student</a:t>
                      </a:r>
                    </a:p>
                  </a:txBody>
                  <a:tcPr/>
                </a:tc>
                <a:extLst>
                  <a:ext uri="{0D108BD9-81ED-4DB2-BD59-A6C34878D82A}">
                    <a16:rowId xmlns:a16="http://schemas.microsoft.com/office/drawing/2014/main" val="2026160997"/>
                  </a:ext>
                </a:extLst>
              </a:tr>
              <a:tr h="370840">
                <a:tc>
                  <a:txBody>
                    <a:bodyPr/>
                    <a:lstStyle/>
                    <a:p>
                      <a:r>
                        <a:rPr lang="en-US" sz="1600" dirty="0"/>
                        <a:t>Lecturer</a:t>
                      </a:r>
                    </a:p>
                  </a:txBody>
                  <a:tcPr/>
                </a:tc>
                <a:tc>
                  <a:txBody>
                    <a:bodyPr/>
                    <a:lstStyle/>
                    <a:p>
                      <a:r>
                        <a:rPr lang="en-US" sz="1600" dirty="0"/>
                        <a:t>Has</a:t>
                      </a:r>
                    </a:p>
                  </a:txBody>
                  <a:tcPr/>
                </a:tc>
                <a:tc>
                  <a:txBody>
                    <a:bodyPr/>
                    <a:lstStyle/>
                    <a:p>
                      <a:r>
                        <a:rPr lang="en-US" sz="1600" dirty="0"/>
                        <a:t>Guardian Student</a:t>
                      </a:r>
                    </a:p>
                  </a:txBody>
                  <a:tcPr/>
                </a:tc>
                <a:extLst>
                  <a:ext uri="{0D108BD9-81ED-4DB2-BD59-A6C34878D82A}">
                    <a16:rowId xmlns:a16="http://schemas.microsoft.com/office/drawing/2014/main" val="3086390668"/>
                  </a:ext>
                </a:extLst>
              </a:tr>
              <a:tr h="370840">
                <a:tc>
                  <a:txBody>
                    <a:bodyPr/>
                    <a:lstStyle/>
                    <a:p>
                      <a:r>
                        <a:rPr lang="en-US" sz="1600" dirty="0"/>
                        <a:t>Guardian Student</a:t>
                      </a:r>
                    </a:p>
                  </a:txBody>
                  <a:tcPr/>
                </a:tc>
                <a:tc>
                  <a:txBody>
                    <a:bodyPr/>
                    <a:lstStyle/>
                    <a:p>
                      <a:r>
                        <a:rPr lang="en-US" sz="1600" dirty="0"/>
                        <a:t>Is</a:t>
                      </a:r>
                    </a:p>
                  </a:txBody>
                  <a:tcPr/>
                </a:tc>
                <a:tc>
                  <a:txBody>
                    <a:bodyPr/>
                    <a:lstStyle/>
                    <a:p>
                      <a:r>
                        <a:rPr lang="en-US" sz="1600" dirty="0"/>
                        <a:t>Student</a:t>
                      </a:r>
                    </a:p>
                  </a:txBody>
                  <a:tcPr/>
                </a:tc>
                <a:extLst>
                  <a:ext uri="{0D108BD9-81ED-4DB2-BD59-A6C34878D82A}">
                    <a16:rowId xmlns:a16="http://schemas.microsoft.com/office/drawing/2014/main" val="2151217619"/>
                  </a:ext>
                </a:extLst>
              </a:tr>
              <a:tr h="370840">
                <a:tc>
                  <a:txBody>
                    <a:bodyPr/>
                    <a:lstStyle/>
                    <a:p>
                      <a:r>
                        <a:rPr lang="en-US" sz="1600" dirty="0"/>
                        <a:t>Guardian Student</a:t>
                      </a:r>
                    </a:p>
                  </a:txBody>
                  <a:tcPr>
                    <a:solidFill>
                      <a:srgbClr val="FF0000"/>
                    </a:solidFill>
                  </a:tcPr>
                </a:tc>
                <a:tc>
                  <a:txBody>
                    <a:bodyPr/>
                    <a:lstStyle/>
                    <a:p>
                      <a:r>
                        <a:rPr lang="en-US" sz="1600" dirty="0"/>
                        <a:t>Contact</a:t>
                      </a:r>
                    </a:p>
                  </a:txBody>
                  <a:tcPr>
                    <a:solidFill>
                      <a:srgbClr val="FF0000"/>
                    </a:solidFill>
                  </a:tcPr>
                </a:tc>
                <a:tc>
                  <a:txBody>
                    <a:bodyPr/>
                    <a:lstStyle/>
                    <a:p>
                      <a:r>
                        <a:rPr lang="en-US" sz="1600" dirty="0"/>
                        <a:t>Lecturer</a:t>
                      </a:r>
                    </a:p>
                  </a:txBody>
                  <a:tcPr>
                    <a:solidFill>
                      <a:srgbClr val="FF0000"/>
                    </a:solidFill>
                  </a:tcPr>
                </a:tc>
                <a:extLst>
                  <a:ext uri="{0D108BD9-81ED-4DB2-BD59-A6C34878D82A}">
                    <a16:rowId xmlns:a16="http://schemas.microsoft.com/office/drawing/2014/main" val="3336540664"/>
                  </a:ext>
                </a:extLst>
              </a:tr>
              <a:tr h="370840">
                <a:tc>
                  <a:txBody>
                    <a:bodyPr/>
                    <a:lstStyle/>
                    <a:p>
                      <a:r>
                        <a:rPr lang="en-US" sz="1600" dirty="0"/>
                        <a:t>Lecturer</a:t>
                      </a:r>
                    </a:p>
                  </a:txBody>
                  <a:tcPr>
                    <a:solidFill>
                      <a:srgbClr val="FF0000"/>
                    </a:solidFill>
                  </a:tcPr>
                </a:tc>
                <a:tc>
                  <a:txBody>
                    <a:bodyPr/>
                    <a:lstStyle/>
                    <a:p>
                      <a:r>
                        <a:rPr lang="en-US" sz="1600" dirty="0"/>
                        <a:t>Approve</a:t>
                      </a:r>
                    </a:p>
                  </a:txBody>
                  <a:tcPr>
                    <a:solidFill>
                      <a:srgbClr val="FF0000"/>
                    </a:solidFill>
                  </a:tcPr>
                </a:tc>
                <a:tc>
                  <a:txBody>
                    <a:bodyPr/>
                    <a:lstStyle/>
                    <a:p>
                      <a:r>
                        <a:rPr lang="en-US" sz="1600" dirty="0"/>
                        <a:t>Class</a:t>
                      </a:r>
                    </a:p>
                  </a:txBody>
                  <a:tcPr>
                    <a:solidFill>
                      <a:srgbClr val="FF0000"/>
                    </a:solidFill>
                  </a:tcPr>
                </a:tc>
                <a:extLst>
                  <a:ext uri="{0D108BD9-81ED-4DB2-BD59-A6C34878D82A}">
                    <a16:rowId xmlns:a16="http://schemas.microsoft.com/office/drawing/2014/main" val="3016561430"/>
                  </a:ext>
                </a:extLst>
              </a:tr>
              <a:tr h="370840">
                <a:tc>
                  <a:txBody>
                    <a:bodyPr/>
                    <a:lstStyle/>
                    <a:p>
                      <a:r>
                        <a:rPr lang="en-US" sz="1600" dirty="0"/>
                        <a:t>Semester</a:t>
                      </a:r>
                    </a:p>
                  </a:txBody>
                  <a:tcPr/>
                </a:tc>
                <a:tc>
                  <a:txBody>
                    <a:bodyPr/>
                    <a:lstStyle/>
                    <a:p>
                      <a:r>
                        <a:rPr lang="en-US" sz="1600" dirty="0"/>
                        <a:t>Has</a:t>
                      </a:r>
                    </a:p>
                  </a:txBody>
                  <a:tcPr/>
                </a:tc>
                <a:tc>
                  <a:txBody>
                    <a:bodyPr/>
                    <a:lstStyle/>
                    <a:p>
                      <a:r>
                        <a:rPr lang="en-US" sz="1600" dirty="0"/>
                        <a:t>Class</a:t>
                      </a:r>
                    </a:p>
                  </a:txBody>
                  <a:tcPr/>
                </a:tc>
                <a:extLst>
                  <a:ext uri="{0D108BD9-81ED-4DB2-BD59-A6C34878D82A}">
                    <a16:rowId xmlns:a16="http://schemas.microsoft.com/office/drawing/2014/main" val="2137393030"/>
                  </a:ext>
                </a:extLst>
              </a:tr>
              <a:tr h="370840">
                <a:tc>
                  <a:txBody>
                    <a:bodyPr/>
                    <a:lstStyle/>
                    <a:p>
                      <a:r>
                        <a:rPr lang="en-US" sz="1600" dirty="0"/>
                        <a:t>Class</a:t>
                      </a:r>
                    </a:p>
                  </a:txBody>
                  <a:tcPr/>
                </a:tc>
                <a:tc>
                  <a:txBody>
                    <a:bodyPr/>
                    <a:lstStyle/>
                    <a:p>
                      <a:r>
                        <a:rPr lang="en-US" sz="1600" dirty="0"/>
                        <a:t>Has</a:t>
                      </a:r>
                    </a:p>
                  </a:txBody>
                  <a:tcPr/>
                </a:tc>
                <a:tc>
                  <a:txBody>
                    <a:bodyPr/>
                    <a:lstStyle/>
                    <a:p>
                      <a:r>
                        <a:rPr lang="en-US" sz="1600" dirty="0"/>
                        <a:t>Schedule</a:t>
                      </a:r>
                    </a:p>
                  </a:txBody>
                  <a:tcPr/>
                </a:tc>
                <a:extLst>
                  <a:ext uri="{0D108BD9-81ED-4DB2-BD59-A6C34878D82A}">
                    <a16:rowId xmlns:a16="http://schemas.microsoft.com/office/drawing/2014/main" val="1754446651"/>
                  </a:ext>
                </a:extLst>
              </a:tr>
              <a:tr h="370840">
                <a:tc>
                  <a:txBody>
                    <a:bodyPr/>
                    <a:lstStyle/>
                    <a:p>
                      <a:r>
                        <a:rPr lang="en-US" sz="1600" dirty="0"/>
                        <a:t>Student</a:t>
                      </a:r>
                    </a:p>
                  </a:txBody>
                  <a:tcPr/>
                </a:tc>
                <a:tc>
                  <a:txBody>
                    <a:bodyPr/>
                    <a:lstStyle/>
                    <a:p>
                      <a:r>
                        <a:rPr lang="en-US" sz="1600" dirty="0"/>
                        <a:t>Take</a:t>
                      </a:r>
                    </a:p>
                  </a:txBody>
                  <a:tcPr/>
                </a:tc>
                <a:tc>
                  <a:txBody>
                    <a:bodyPr/>
                    <a:lstStyle/>
                    <a:p>
                      <a:r>
                        <a:rPr lang="en-US" sz="1600" dirty="0"/>
                        <a:t>Class</a:t>
                      </a:r>
                    </a:p>
                  </a:txBody>
                  <a:tcPr/>
                </a:tc>
                <a:extLst>
                  <a:ext uri="{0D108BD9-81ED-4DB2-BD59-A6C34878D82A}">
                    <a16:rowId xmlns:a16="http://schemas.microsoft.com/office/drawing/2014/main" val="483717944"/>
                  </a:ext>
                </a:extLst>
              </a:tr>
              <a:tr h="370840">
                <a:tc>
                  <a:txBody>
                    <a:bodyPr/>
                    <a:lstStyle/>
                    <a:p>
                      <a:r>
                        <a:rPr lang="en-US" sz="1600" dirty="0"/>
                        <a:t>Class</a:t>
                      </a:r>
                    </a:p>
                  </a:txBody>
                  <a:tcPr/>
                </a:tc>
                <a:tc>
                  <a:txBody>
                    <a:bodyPr/>
                    <a:lstStyle/>
                    <a:p>
                      <a:r>
                        <a:rPr lang="en-US" sz="1600" dirty="0"/>
                        <a:t>Has</a:t>
                      </a:r>
                    </a:p>
                  </a:txBody>
                  <a:tcPr/>
                </a:tc>
                <a:tc>
                  <a:txBody>
                    <a:bodyPr/>
                    <a:lstStyle/>
                    <a:p>
                      <a:r>
                        <a:rPr lang="en-US" sz="1600" dirty="0"/>
                        <a:t>Teaching Lecturer</a:t>
                      </a:r>
                    </a:p>
                  </a:txBody>
                  <a:tcPr/>
                </a:tc>
                <a:extLst>
                  <a:ext uri="{0D108BD9-81ED-4DB2-BD59-A6C34878D82A}">
                    <a16:rowId xmlns:a16="http://schemas.microsoft.com/office/drawing/2014/main" val="49273621"/>
                  </a:ext>
                </a:extLst>
              </a:tr>
              <a:tr h="370840">
                <a:tc>
                  <a:txBody>
                    <a:bodyPr/>
                    <a:lstStyle/>
                    <a:p>
                      <a:r>
                        <a:rPr lang="en-US" sz="1600" dirty="0"/>
                        <a:t>Course</a:t>
                      </a:r>
                    </a:p>
                  </a:txBody>
                  <a:tcPr/>
                </a:tc>
                <a:tc>
                  <a:txBody>
                    <a:bodyPr/>
                    <a:lstStyle/>
                    <a:p>
                      <a:r>
                        <a:rPr lang="en-US" sz="1600" dirty="0"/>
                        <a:t>Has</a:t>
                      </a:r>
                    </a:p>
                  </a:txBody>
                  <a:tcPr/>
                </a:tc>
                <a:tc>
                  <a:txBody>
                    <a:bodyPr/>
                    <a:lstStyle/>
                    <a:p>
                      <a:r>
                        <a:rPr lang="en-US" sz="1600" dirty="0"/>
                        <a:t>Class</a:t>
                      </a:r>
                    </a:p>
                  </a:txBody>
                  <a:tcPr/>
                </a:tc>
                <a:extLst>
                  <a:ext uri="{0D108BD9-81ED-4DB2-BD59-A6C34878D82A}">
                    <a16:rowId xmlns:a16="http://schemas.microsoft.com/office/drawing/2014/main" val="475342497"/>
                  </a:ext>
                </a:extLst>
              </a:tr>
            </a:tbl>
          </a:graphicData>
        </a:graphic>
      </p:graphicFrame>
      <p:sp>
        <p:nvSpPr>
          <p:cNvPr id="6" name="TextBox 5">
            <a:extLst>
              <a:ext uri="{FF2B5EF4-FFF2-40B4-BE49-F238E27FC236}">
                <a16:creationId xmlns:a16="http://schemas.microsoft.com/office/drawing/2014/main" id="{4A105F80-2DA2-E243-BB31-AD615567E260}"/>
              </a:ext>
            </a:extLst>
          </p:cNvPr>
          <p:cNvSpPr txBox="1"/>
          <p:nvPr/>
        </p:nvSpPr>
        <p:spPr>
          <a:xfrm>
            <a:off x="7698564" y="2828835"/>
            <a:ext cx="3965380" cy="1200329"/>
          </a:xfrm>
          <a:prstGeom prst="rect">
            <a:avLst/>
          </a:prstGeom>
          <a:noFill/>
        </p:spPr>
        <p:txBody>
          <a:bodyPr wrap="square" rtlCol="0">
            <a:spAutoFit/>
          </a:bodyPr>
          <a:lstStyle/>
          <a:p>
            <a:pPr marL="342900" indent="-342900">
              <a:buAutoNum type="arabicPeriod"/>
            </a:pPr>
            <a:r>
              <a:rPr lang="en-US" dirty="0"/>
              <a:t>For the same relationship, just choose one</a:t>
            </a:r>
          </a:p>
          <a:p>
            <a:pPr marL="342900" indent="-342900">
              <a:buAutoNum type="arabicPeriod"/>
            </a:pPr>
            <a:r>
              <a:rPr lang="en-US" dirty="0"/>
              <a:t>Relationship with the same business process, can be merged</a:t>
            </a:r>
          </a:p>
        </p:txBody>
      </p:sp>
    </p:spTree>
    <p:extLst>
      <p:ext uri="{BB962C8B-B14F-4D97-AF65-F5344CB8AC3E}">
        <p14:creationId xmlns:p14="http://schemas.microsoft.com/office/powerpoint/2010/main" val="1762376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74CE-A56E-0F47-86A1-F118D0F46903}"/>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endParaRPr lang="en-US" sz="5400" kern="1200">
              <a:solidFill>
                <a:schemeClr val="tx1"/>
              </a:solidFill>
              <a:latin typeface="+mj-lt"/>
              <a:ea typeface="+mj-ea"/>
              <a:cs typeface="+mj-cs"/>
            </a:endParaRPr>
          </a:p>
        </p:txBody>
      </p:sp>
      <p:graphicFrame>
        <p:nvGraphicFramePr>
          <p:cNvPr id="4" name="Table 3">
            <a:extLst>
              <a:ext uri="{FF2B5EF4-FFF2-40B4-BE49-F238E27FC236}">
                <a16:creationId xmlns:a16="http://schemas.microsoft.com/office/drawing/2014/main" id="{B093A3F1-77B1-3646-920E-D4F071ED3828}"/>
              </a:ext>
            </a:extLst>
          </p:cNvPr>
          <p:cNvGraphicFramePr>
            <a:graphicFrameLocks noGrp="1"/>
          </p:cNvGraphicFramePr>
          <p:nvPr>
            <p:extLst>
              <p:ext uri="{D42A27DB-BD31-4B8C-83A1-F6EECF244321}">
                <p14:modId xmlns:p14="http://schemas.microsoft.com/office/powerpoint/2010/main" val="56776577"/>
              </p:ext>
            </p:extLst>
          </p:nvPr>
        </p:nvGraphicFramePr>
        <p:xfrm>
          <a:off x="518042" y="1477012"/>
          <a:ext cx="7930499" cy="4512943"/>
        </p:xfrm>
        <a:graphic>
          <a:graphicData uri="http://schemas.openxmlformats.org/drawingml/2006/table">
            <a:tbl>
              <a:tblPr firstRow="1" bandRow="1">
                <a:tableStyleId>{7DF18680-E054-41AD-8BC1-D1AEF772440D}</a:tableStyleId>
              </a:tblPr>
              <a:tblGrid>
                <a:gridCol w="1648106">
                  <a:extLst>
                    <a:ext uri="{9D8B030D-6E8A-4147-A177-3AD203B41FA5}">
                      <a16:colId xmlns:a16="http://schemas.microsoft.com/office/drawing/2014/main" val="3799717534"/>
                    </a:ext>
                  </a:extLst>
                </a:gridCol>
                <a:gridCol w="1699266">
                  <a:extLst>
                    <a:ext uri="{9D8B030D-6E8A-4147-A177-3AD203B41FA5}">
                      <a16:colId xmlns:a16="http://schemas.microsoft.com/office/drawing/2014/main" val="813064503"/>
                    </a:ext>
                  </a:extLst>
                </a:gridCol>
                <a:gridCol w="1303225">
                  <a:extLst>
                    <a:ext uri="{9D8B030D-6E8A-4147-A177-3AD203B41FA5}">
                      <a16:colId xmlns:a16="http://schemas.microsoft.com/office/drawing/2014/main" val="3177171333"/>
                    </a:ext>
                  </a:extLst>
                </a:gridCol>
                <a:gridCol w="1481071">
                  <a:extLst>
                    <a:ext uri="{9D8B030D-6E8A-4147-A177-3AD203B41FA5}">
                      <a16:colId xmlns:a16="http://schemas.microsoft.com/office/drawing/2014/main" val="3863840305"/>
                    </a:ext>
                  </a:extLst>
                </a:gridCol>
                <a:gridCol w="1798831">
                  <a:extLst>
                    <a:ext uri="{9D8B030D-6E8A-4147-A177-3AD203B41FA5}">
                      <a16:colId xmlns:a16="http://schemas.microsoft.com/office/drawing/2014/main" val="3949403981"/>
                    </a:ext>
                  </a:extLst>
                </a:gridCol>
              </a:tblGrid>
              <a:tr h="824863">
                <a:tc>
                  <a:txBody>
                    <a:bodyPr/>
                    <a:lstStyle/>
                    <a:p>
                      <a:r>
                        <a:rPr lang="en-US" sz="1600" dirty="0"/>
                        <a:t>Entity 1</a:t>
                      </a:r>
                    </a:p>
                  </a:txBody>
                  <a:tcPr marL="79314" marR="79314" marT="39657" marB="39657"/>
                </a:tc>
                <a:tc>
                  <a:txBody>
                    <a:bodyPr/>
                    <a:lstStyle/>
                    <a:p>
                      <a:r>
                        <a:rPr lang="en-US" sz="1600" dirty="0"/>
                        <a:t>Participation of Entity 1</a:t>
                      </a:r>
                    </a:p>
                  </a:txBody>
                  <a:tcPr marL="79314" marR="79314" marT="39657" marB="39657"/>
                </a:tc>
                <a:tc>
                  <a:txBody>
                    <a:bodyPr/>
                    <a:lstStyle/>
                    <a:p>
                      <a:r>
                        <a:rPr lang="en-US" sz="1600" dirty="0"/>
                        <a:t>Relationship</a:t>
                      </a:r>
                    </a:p>
                  </a:txBody>
                  <a:tcPr marL="79314" marR="79314" marT="39657" marB="39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Participation of Entity 2</a:t>
                      </a:r>
                    </a:p>
                    <a:p>
                      <a:endParaRPr lang="en-US" sz="1600" dirty="0"/>
                    </a:p>
                  </a:txBody>
                  <a:tcPr marL="79314" marR="79314" marT="39657" marB="39657"/>
                </a:tc>
                <a:tc>
                  <a:txBody>
                    <a:bodyPr/>
                    <a:lstStyle/>
                    <a:p>
                      <a:r>
                        <a:rPr lang="en-US" sz="1600" dirty="0"/>
                        <a:t>Entity 2</a:t>
                      </a:r>
                    </a:p>
                  </a:txBody>
                  <a:tcPr marL="79314" marR="79314" marT="39657" marB="39657"/>
                </a:tc>
                <a:extLst>
                  <a:ext uri="{0D108BD9-81ED-4DB2-BD59-A6C34878D82A}">
                    <a16:rowId xmlns:a16="http://schemas.microsoft.com/office/drawing/2014/main" val="1825047188"/>
                  </a:ext>
                </a:extLst>
              </a:tr>
              <a:tr h="322543">
                <a:tc>
                  <a:txBody>
                    <a:bodyPr/>
                    <a:lstStyle/>
                    <a:p>
                      <a:r>
                        <a:rPr lang="en-US" sz="1600" dirty="0"/>
                        <a:t>University (ITS)</a:t>
                      </a:r>
                    </a:p>
                  </a:txBody>
                  <a:tcPr/>
                </a:tc>
                <a:tc>
                  <a:txBody>
                    <a:bodyPr/>
                    <a:lstStyle/>
                    <a:p>
                      <a:r>
                        <a:rPr lang="en-US" sz="1600" dirty="0"/>
                        <a:t>1, N</a:t>
                      </a:r>
                    </a:p>
                  </a:txBody>
                  <a:tcPr marL="79314" marR="79314" marT="39657" marB="39657"/>
                </a:tc>
                <a:tc>
                  <a:txBody>
                    <a:bodyPr/>
                    <a:lstStyle/>
                    <a:p>
                      <a:r>
                        <a:rPr lang="en-US" sz="1600" dirty="0"/>
                        <a:t>Has</a:t>
                      </a:r>
                    </a:p>
                  </a:txBody>
                  <a:tcPr/>
                </a:tc>
                <a:tc>
                  <a:txBody>
                    <a:bodyPr/>
                    <a:lstStyle/>
                    <a:p>
                      <a:r>
                        <a:rPr lang="en-US" sz="1600" dirty="0"/>
                        <a:t>1, 1</a:t>
                      </a:r>
                    </a:p>
                  </a:txBody>
                  <a:tcPr marL="79314" marR="79314" marT="39657" marB="39657"/>
                </a:tc>
                <a:tc>
                  <a:txBody>
                    <a:bodyPr/>
                    <a:lstStyle/>
                    <a:p>
                      <a:r>
                        <a:rPr lang="en-US" sz="1600" dirty="0"/>
                        <a:t>Faculty</a:t>
                      </a:r>
                    </a:p>
                  </a:txBody>
                  <a:tcPr/>
                </a:tc>
                <a:extLst>
                  <a:ext uri="{0D108BD9-81ED-4DB2-BD59-A6C34878D82A}">
                    <a16:rowId xmlns:a16="http://schemas.microsoft.com/office/drawing/2014/main" val="2649489034"/>
                  </a:ext>
                </a:extLst>
              </a:tr>
              <a:tr h="322543">
                <a:tc>
                  <a:txBody>
                    <a:bodyPr/>
                    <a:lstStyle/>
                    <a:p>
                      <a:r>
                        <a:rPr lang="en-US" sz="1600" dirty="0"/>
                        <a:t>Faculty</a:t>
                      </a:r>
                    </a:p>
                  </a:txBody>
                  <a:tcPr/>
                </a:tc>
                <a:tc>
                  <a:txBody>
                    <a:bodyPr/>
                    <a:lstStyle/>
                    <a:p>
                      <a:r>
                        <a:rPr lang="en-US" sz="1600" dirty="0"/>
                        <a:t>1, N</a:t>
                      </a:r>
                    </a:p>
                  </a:txBody>
                  <a:tcPr marL="79314" marR="79314" marT="39657" marB="39657"/>
                </a:tc>
                <a:tc>
                  <a:txBody>
                    <a:bodyPr/>
                    <a:lstStyle/>
                    <a:p>
                      <a:r>
                        <a:rPr lang="en-US" sz="1600" dirty="0"/>
                        <a:t>Consist of</a:t>
                      </a:r>
                    </a:p>
                  </a:txBody>
                  <a:tcPr/>
                </a:tc>
                <a:tc>
                  <a:txBody>
                    <a:bodyPr/>
                    <a:lstStyle/>
                    <a:p>
                      <a:r>
                        <a:rPr lang="en-US" sz="1600" dirty="0"/>
                        <a:t>1, 1</a:t>
                      </a:r>
                    </a:p>
                  </a:txBody>
                  <a:tcPr marL="79314" marR="79314" marT="39657" marB="39657"/>
                </a:tc>
                <a:tc>
                  <a:txBody>
                    <a:bodyPr/>
                    <a:lstStyle/>
                    <a:p>
                      <a:r>
                        <a:rPr lang="en-US" sz="1600" dirty="0"/>
                        <a:t>Department</a:t>
                      </a:r>
                    </a:p>
                  </a:txBody>
                  <a:tcPr/>
                </a:tc>
                <a:extLst>
                  <a:ext uri="{0D108BD9-81ED-4DB2-BD59-A6C34878D82A}">
                    <a16:rowId xmlns:a16="http://schemas.microsoft.com/office/drawing/2014/main" val="1836223410"/>
                  </a:ext>
                </a:extLst>
              </a:tr>
              <a:tr h="322543">
                <a:tc>
                  <a:txBody>
                    <a:bodyPr/>
                    <a:lstStyle/>
                    <a:p>
                      <a:r>
                        <a:rPr lang="en-US" sz="1600" dirty="0"/>
                        <a:t>Department</a:t>
                      </a:r>
                    </a:p>
                  </a:txBody>
                  <a:tcPr/>
                </a:tc>
                <a:tc>
                  <a:txBody>
                    <a:bodyPr/>
                    <a:lstStyle/>
                    <a:p>
                      <a:r>
                        <a:rPr lang="en-US" sz="1600" dirty="0"/>
                        <a:t>1, N</a:t>
                      </a:r>
                    </a:p>
                  </a:txBody>
                  <a:tcPr marL="79314" marR="79314" marT="39657" marB="39657"/>
                </a:tc>
                <a:tc>
                  <a:txBody>
                    <a:bodyPr/>
                    <a:lstStyle/>
                    <a:p>
                      <a:r>
                        <a:rPr lang="en-US" sz="1600" dirty="0"/>
                        <a:t>Has</a:t>
                      </a:r>
                    </a:p>
                  </a:txBody>
                  <a:tcPr/>
                </a:tc>
                <a:tc>
                  <a:txBody>
                    <a:bodyPr/>
                    <a:lstStyle/>
                    <a:p>
                      <a:r>
                        <a:rPr lang="en-US" sz="1600" dirty="0"/>
                        <a:t>1, 1</a:t>
                      </a:r>
                    </a:p>
                  </a:txBody>
                  <a:tcPr marL="79314" marR="79314" marT="39657" marB="39657"/>
                </a:tc>
                <a:tc>
                  <a:txBody>
                    <a:bodyPr/>
                    <a:lstStyle/>
                    <a:p>
                      <a:r>
                        <a:rPr lang="en-US" sz="1600" dirty="0"/>
                        <a:t>Lecturer</a:t>
                      </a:r>
                    </a:p>
                  </a:txBody>
                  <a:tcPr/>
                </a:tc>
                <a:extLst>
                  <a:ext uri="{0D108BD9-81ED-4DB2-BD59-A6C34878D82A}">
                    <a16:rowId xmlns:a16="http://schemas.microsoft.com/office/drawing/2014/main" val="1217759964"/>
                  </a:ext>
                </a:extLst>
              </a:tr>
              <a:tr h="322543">
                <a:tc>
                  <a:txBody>
                    <a:bodyPr/>
                    <a:lstStyle/>
                    <a:p>
                      <a:r>
                        <a:rPr lang="en-US" sz="1600" dirty="0"/>
                        <a:t>Department</a:t>
                      </a:r>
                    </a:p>
                  </a:txBody>
                  <a:tcPr/>
                </a:tc>
                <a:tc>
                  <a:txBody>
                    <a:bodyPr/>
                    <a:lstStyle/>
                    <a:p>
                      <a:r>
                        <a:rPr lang="en-US" sz="1600" dirty="0"/>
                        <a:t>1, N</a:t>
                      </a:r>
                    </a:p>
                  </a:txBody>
                  <a:tcPr marL="79314" marR="79314" marT="39657" marB="39657"/>
                </a:tc>
                <a:tc>
                  <a:txBody>
                    <a:bodyPr/>
                    <a:lstStyle/>
                    <a:p>
                      <a:r>
                        <a:rPr lang="en-US" sz="1600" dirty="0"/>
                        <a:t>Has</a:t>
                      </a:r>
                    </a:p>
                  </a:txBody>
                  <a:tcPr/>
                </a:tc>
                <a:tc>
                  <a:txBody>
                    <a:bodyPr/>
                    <a:lstStyle/>
                    <a:p>
                      <a:r>
                        <a:rPr lang="en-US" sz="1600" dirty="0"/>
                        <a:t>1, 1</a:t>
                      </a:r>
                    </a:p>
                  </a:txBody>
                  <a:tcPr marL="79314" marR="79314" marT="39657" marB="39657"/>
                </a:tc>
                <a:tc>
                  <a:txBody>
                    <a:bodyPr/>
                    <a:lstStyle/>
                    <a:p>
                      <a:r>
                        <a:rPr lang="en-US" sz="1600" dirty="0"/>
                        <a:t>Student</a:t>
                      </a:r>
                    </a:p>
                  </a:txBody>
                  <a:tcPr/>
                </a:tc>
                <a:extLst>
                  <a:ext uri="{0D108BD9-81ED-4DB2-BD59-A6C34878D82A}">
                    <a16:rowId xmlns:a16="http://schemas.microsoft.com/office/drawing/2014/main" val="2933713042"/>
                  </a:ext>
                </a:extLst>
              </a:tr>
              <a:tr h="322543">
                <a:tc>
                  <a:txBody>
                    <a:bodyPr/>
                    <a:lstStyle/>
                    <a:p>
                      <a:r>
                        <a:rPr lang="en-US" sz="1600" dirty="0"/>
                        <a:t>Lecturer</a:t>
                      </a:r>
                    </a:p>
                  </a:txBody>
                  <a:tcPr/>
                </a:tc>
                <a:tc>
                  <a:txBody>
                    <a:bodyPr/>
                    <a:lstStyle/>
                    <a:p>
                      <a:r>
                        <a:rPr lang="en-US" sz="1600" dirty="0"/>
                        <a:t>1, N</a:t>
                      </a:r>
                    </a:p>
                  </a:txBody>
                  <a:tcPr marL="79314" marR="79314" marT="39657" marB="39657"/>
                </a:tc>
                <a:tc>
                  <a:txBody>
                    <a:bodyPr/>
                    <a:lstStyle/>
                    <a:p>
                      <a:r>
                        <a:rPr lang="en-US" sz="1600" dirty="0"/>
                        <a:t>Has</a:t>
                      </a:r>
                    </a:p>
                  </a:txBody>
                  <a:tcPr/>
                </a:tc>
                <a:tc>
                  <a:txBody>
                    <a:bodyPr/>
                    <a:lstStyle/>
                    <a:p>
                      <a:r>
                        <a:rPr lang="en-US" sz="1600" dirty="0"/>
                        <a:t>1, 1</a:t>
                      </a:r>
                    </a:p>
                  </a:txBody>
                  <a:tcPr marL="79314" marR="79314" marT="39657" marB="39657"/>
                </a:tc>
                <a:tc>
                  <a:txBody>
                    <a:bodyPr/>
                    <a:lstStyle/>
                    <a:p>
                      <a:r>
                        <a:rPr lang="en-US" sz="1600" dirty="0"/>
                        <a:t>Guardian Student</a:t>
                      </a:r>
                    </a:p>
                  </a:txBody>
                  <a:tcPr/>
                </a:tc>
                <a:extLst>
                  <a:ext uri="{0D108BD9-81ED-4DB2-BD59-A6C34878D82A}">
                    <a16:rowId xmlns:a16="http://schemas.microsoft.com/office/drawing/2014/main" val="311695752"/>
                  </a:ext>
                </a:extLst>
              </a:tr>
              <a:tr h="322543">
                <a:tc>
                  <a:txBody>
                    <a:bodyPr/>
                    <a:lstStyle/>
                    <a:p>
                      <a:r>
                        <a:rPr lang="en-US" sz="1600" dirty="0"/>
                        <a:t>Guardian Student</a:t>
                      </a:r>
                    </a:p>
                  </a:txBody>
                  <a:tcPr/>
                </a:tc>
                <a:tc>
                  <a:txBody>
                    <a:bodyPr/>
                    <a:lstStyle/>
                    <a:p>
                      <a:r>
                        <a:rPr lang="en-US" sz="1600" dirty="0"/>
                        <a:t>1, 1</a:t>
                      </a:r>
                    </a:p>
                  </a:txBody>
                  <a:tcPr marL="79314" marR="79314" marT="39657" marB="39657"/>
                </a:tc>
                <a:tc>
                  <a:txBody>
                    <a:bodyPr/>
                    <a:lstStyle/>
                    <a:p>
                      <a:r>
                        <a:rPr lang="en-US" sz="1600" dirty="0"/>
                        <a:t>Is</a:t>
                      </a:r>
                    </a:p>
                  </a:txBody>
                  <a:tcPr/>
                </a:tc>
                <a:tc>
                  <a:txBody>
                    <a:bodyPr/>
                    <a:lstStyle/>
                    <a:p>
                      <a:r>
                        <a:rPr lang="en-US" sz="1600" dirty="0"/>
                        <a:t>1, 1</a:t>
                      </a:r>
                    </a:p>
                  </a:txBody>
                  <a:tcPr marL="79314" marR="79314" marT="39657" marB="39657"/>
                </a:tc>
                <a:tc>
                  <a:txBody>
                    <a:bodyPr/>
                    <a:lstStyle/>
                    <a:p>
                      <a:r>
                        <a:rPr lang="en-US" sz="1600" dirty="0"/>
                        <a:t>Student</a:t>
                      </a:r>
                    </a:p>
                  </a:txBody>
                  <a:tcPr/>
                </a:tc>
                <a:extLst>
                  <a:ext uri="{0D108BD9-81ED-4DB2-BD59-A6C34878D82A}">
                    <a16:rowId xmlns:a16="http://schemas.microsoft.com/office/drawing/2014/main" val="1995076396"/>
                  </a:ext>
                </a:extLst>
              </a:tr>
              <a:tr h="322543">
                <a:tc>
                  <a:txBody>
                    <a:bodyPr/>
                    <a:lstStyle/>
                    <a:p>
                      <a:r>
                        <a:rPr lang="en-US" sz="1600" dirty="0"/>
                        <a:t>Semester</a:t>
                      </a:r>
                    </a:p>
                  </a:txBody>
                  <a:tcPr/>
                </a:tc>
                <a:tc>
                  <a:txBody>
                    <a:bodyPr/>
                    <a:lstStyle/>
                    <a:p>
                      <a:r>
                        <a:rPr lang="en-US" sz="1600" dirty="0"/>
                        <a:t>1, N</a:t>
                      </a:r>
                    </a:p>
                  </a:txBody>
                  <a:tcPr marL="79314" marR="79314" marT="39657" marB="39657"/>
                </a:tc>
                <a:tc>
                  <a:txBody>
                    <a:bodyPr/>
                    <a:lstStyle/>
                    <a:p>
                      <a:r>
                        <a:rPr lang="en-US" sz="1600" dirty="0"/>
                        <a:t>Has</a:t>
                      </a:r>
                    </a:p>
                  </a:txBody>
                  <a:tcPr/>
                </a:tc>
                <a:tc>
                  <a:txBody>
                    <a:bodyPr/>
                    <a:lstStyle/>
                    <a:p>
                      <a:r>
                        <a:rPr lang="en-US" sz="1600" dirty="0"/>
                        <a:t>1, 1</a:t>
                      </a:r>
                    </a:p>
                  </a:txBody>
                  <a:tcPr marL="79314" marR="79314" marT="39657" marB="39657"/>
                </a:tc>
                <a:tc>
                  <a:txBody>
                    <a:bodyPr/>
                    <a:lstStyle/>
                    <a:p>
                      <a:r>
                        <a:rPr lang="en-US" sz="1600" dirty="0"/>
                        <a:t>Class</a:t>
                      </a:r>
                    </a:p>
                  </a:txBody>
                  <a:tcPr/>
                </a:tc>
                <a:extLst>
                  <a:ext uri="{0D108BD9-81ED-4DB2-BD59-A6C34878D82A}">
                    <a16:rowId xmlns:a16="http://schemas.microsoft.com/office/drawing/2014/main" val="4016621239"/>
                  </a:ext>
                </a:extLst>
              </a:tr>
              <a:tr h="322543">
                <a:tc>
                  <a:txBody>
                    <a:bodyPr/>
                    <a:lstStyle/>
                    <a:p>
                      <a:r>
                        <a:rPr lang="en-US" sz="1600" dirty="0"/>
                        <a:t>Class</a:t>
                      </a:r>
                    </a:p>
                  </a:txBody>
                  <a:tcPr/>
                </a:tc>
                <a:tc>
                  <a:txBody>
                    <a:bodyPr/>
                    <a:lstStyle/>
                    <a:p>
                      <a:r>
                        <a:rPr lang="en-US" sz="1600" dirty="0"/>
                        <a:t>1, 1</a:t>
                      </a:r>
                    </a:p>
                  </a:txBody>
                  <a:tcPr marL="79314" marR="79314" marT="39657" marB="39657"/>
                </a:tc>
                <a:tc>
                  <a:txBody>
                    <a:bodyPr/>
                    <a:lstStyle/>
                    <a:p>
                      <a:r>
                        <a:rPr lang="en-US" sz="1600" dirty="0"/>
                        <a:t>Has</a:t>
                      </a:r>
                    </a:p>
                  </a:txBody>
                  <a:tcPr/>
                </a:tc>
                <a:tc>
                  <a:txBody>
                    <a:bodyPr/>
                    <a:lstStyle/>
                    <a:p>
                      <a:r>
                        <a:rPr lang="en-US" sz="1600" dirty="0"/>
                        <a:t>1, 1</a:t>
                      </a:r>
                    </a:p>
                  </a:txBody>
                  <a:tcPr marL="79314" marR="79314" marT="39657" marB="39657"/>
                </a:tc>
                <a:tc>
                  <a:txBody>
                    <a:bodyPr/>
                    <a:lstStyle/>
                    <a:p>
                      <a:r>
                        <a:rPr lang="en-US" sz="1600" dirty="0"/>
                        <a:t>Schedule</a:t>
                      </a:r>
                    </a:p>
                  </a:txBody>
                  <a:tcPr/>
                </a:tc>
                <a:extLst>
                  <a:ext uri="{0D108BD9-81ED-4DB2-BD59-A6C34878D82A}">
                    <a16:rowId xmlns:a16="http://schemas.microsoft.com/office/drawing/2014/main" val="4066824634"/>
                  </a:ext>
                </a:extLst>
              </a:tr>
              <a:tr h="322543">
                <a:tc>
                  <a:txBody>
                    <a:bodyPr/>
                    <a:lstStyle/>
                    <a:p>
                      <a:r>
                        <a:rPr lang="en-US" sz="1600" dirty="0"/>
                        <a:t>Student</a:t>
                      </a:r>
                    </a:p>
                  </a:txBody>
                  <a:tcPr/>
                </a:tc>
                <a:tc>
                  <a:txBody>
                    <a:bodyPr/>
                    <a:lstStyle/>
                    <a:p>
                      <a:r>
                        <a:rPr lang="en-US" sz="1600" dirty="0"/>
                        <a:t>1, N</a:t>
                      </a:r>
                    </a:p>
                  </a:txBody>
                  <a:tcPr marL="79314" marR="79314" marT="39657" marB="39657"/>
                </a:tc>
                <a:tc>
                  <a:txBody>
                    <a:bodyPr/>
                    <a:lstStyle/>
                    <a:p>
                      <a:r>
                        <a:rPr lang="en-US" sz="1600" dirty="0"/>
                        <a:t>Take</a:t>
                      </a:r>
                    </a:p>
                  </a:txBody>
                  <a:tcPr/>
                </a:tc>
                <a:tc>
                  <a:txBody>
                    <a:bodyPr/>
                    <a:lstStyle/>
                    <a:p>
                      <a:r>
                        <a:rPr lang="en-US" sz="1600" dirty="0"/>
                        <a:t>1, N</a:t>
                      </a:r>
                    </a:p>
                  </a:txBody>
                  <a:tcPr marL="79314" marR="79314" marT="39657" marB="39657"/>
                </a:tc>
                <a:tc>
                  <a:txBody>
                    <a:bodyPr/>
                    <a:lstStyle/>
                    <a:p>
                      <a:r>
                        <a:rPr lang="en-US" sz="1600" dirty="0"/>
                        <a:t>Class</a:t>
                      </a:r>
                    </a:p>
                  </a:txBody>
                  <a:tcPr/>
                </a:tc>
                <a:extLst>
                  <a:ext uri="{0D108BD9-81ED-4DB2-BD59-A6C34878D82A}">
                    <a16:rowId xmlns:a16="http://schemas.microsoft.com/office/drawing/2014/main" val="832356082"/>
                  </a:ext>
                </a:extLst>
              </a:tr>
              <a:tr h="322543">
                <a:tc>
                  <a:txBody>
                    <a:bodyPr/>
                    <a:lstStyle/>
                    <a:p>
                      <a:r>
                        <a:rPr lang="en-US" sz="1600" dirty="0"/>
                        <a:t>Class</a:t>
                      </a:r>
                    </a:p>
                  </a:txBody>
                  <a:tcPr/>
                </a:tc>
                <a:tc>
                  <a:txBody>
                    <a:bodyPr/>
                    <a:lstStyle/>
                    <a:p>
                      <a:r>
                        <a:rPr lang="en-US" sz="1600" dirty="0"/>
                        <a:t>1, N</a:t>
                      </a:r>
                    </a:p>
                  </a:txBody>
                  <a:tcPr marL="79314" marR="79314" marT="39657" marB="39657"/>
                </a:tc>
                <a:tc>
                  <a:txBody>
                    <a:bodyPr/>
                    <a:lstStyle/>
                    <a:p>
                      <a:r>
                        <a:rPr lang="en-US" sz="1600" dirty="0"/>
                        <a:t>Has</a:t>
                      </a:r>
                    </a:p>
                  </a:txBody>
                  <a:tcPr/>
                </a:tc>
                <a:tc>
                  <a:txBody>
                    <a:bodyPr/>
                    <a:lstStyle/>
                    <a:p>
                      <a:r>
                        <a:rPr lang="en-US" sz="1600" dirty="0"/>
                        <a:t>1, N</a:t>
                      </a:r>
                    </a:p>
                  </a:txBody>
                  <a:tcPr marL="79314" marR="79314" marT="39657" marB="39657"/>
                </a:tc>
                <a:tc>
                  <a:txBody>
                    <a:bodyPr/>
                    <a:lstStyle/>
                    <a:p>
                      <a:r>
                        <a:rPr lang="en-US" sz="1600" dirty="0"/>
                        <a:t>Teaching Lecturer</a:t>
                      </a:r>
                    </a:p>
                  </a:txBody>
                  <a:tcPr/>
                </a:tc>
                <a:extLst>
                  <a:ext uri="{0D108BD9-81ED-4DB2-BD59-A6C34878D82A}">
                    <a16:rowId xmlns:a16="http://schemas.microsoft.com/office/drawing/2014/main" val="3706024387"/>
                  </a:ext>
                </a:extLst>
              </a:tr>
              <a:tr h="322543">
                <a:tc>
                  <a:txBody>
                    <a:bodyPr/>
                    <a:lstStyle/>
                    <a:p>
                      <a:r>
                        <a:rPr lang="en-US" sz="1600" dirty="0"/>
                        <a:t>Course</a:t>
                      </a:r>
                    </a:p>
                  </a:txBody>
                  <a:tcPr/>
                </a:tc>
                <a:tc>
                  <a:txBody>
                    <a:bodyPr/>
                    <a:lstStyle/>
                    <a:p>
                      <a:r>
                        <a:rPr lang="en-US" sz="1600" dirty="0"/>
                        <a:t>1, N</a:t>
                      </a:r>
                    </a:p>
                  </a:txBody>
                  <a:tcPr marL="79314" marR="79314" marT="39657" marB="39657"/>
                </a:tc>
                <a:tc>
                  <a:txBody>
                    <a:bodyPr/>
                    <a:lstStyle/>
                    <a:p>
                      <a:r>
                        <a:rPr lang="en-US" sz="1600" dirty="0"/>
                        <a:t>Has</a:t>
                      </a:r>
                    </a:p>
                  </a:txBody>
                  <a:tcPr/>
                </a:tc>
                <a:tc>
                  <a:txBody>
                    <a:bodyPr/>
                    <a:lstStyle/>
                    <a:p>
                      <a:r>
                        <a:rPr lang="en-US" sz="1600" dirty="0"/>
                        <a:t>1, 1</a:t>
                      </a:r>
                    </a:p>
                  </a:txBody>
                  <a:tcPr marL="79314" marR="79314" marT="39657" marB="39657"/>
                </a:tc>
                <a:tc>
                  <a:txBody>
                    <a:bodyPr/>
                    <a:lstStyle/>
                    <a:p>
                      <a:r>
                        <a:rPr lang="en-US" sz="1600" dirty="0"/>
                        <a:t>Class</a:t>
                      </a:r>
                    </a:p>
                  </a:txBody>
                  <a:tcPr/>
                </a:tc>
                <a:extLst>
                  <a:ext uri="{0D108BD9-81ED-4DB2-BD59-A6C34878D82A}">
                    <a16:rowId xmlns:a16="http://schemas.microsoft.com/office/drawing/2014/main" val="871290735"/>
                  </a:ext>
                </a:extLst>
              </a:tr>
            </a:tbl>
          </a:graphicData>
        </a:graphic>
      </p:graphicFrame>
      <p:pic>
        <p:nvPicPr>
          <p:cNvPr id="5" name="Picture 4" descr="Diagram&#10;&#10;Description automatically generated">
            <a:extLst>
              <a:ext uri="{FF2B5EF4-FFF2-40B4-BE49-F238E27FC236}">
                <a16:creationId xmlns:a16="http://schemas.microsoft.com/office/drawing/2014/main" id="{C3F3C366-9D1F-4B4E-B80D-B8A7A93A4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1558" y="1756883"/>
            <a:ext cx="2692400" cy="2451100"/>
          </a:xfrm>
          <a:prstGeom prst="rect">
            <a:avLst/>
          </a:prstGeom>
        </p:spPr>
      </p:pic>
    </p:spTree>
    <p:extLst>
      <p:ext uri="{BB962C8B-B14F-4D97-AF65-F5344CB8AC3E}">
        <p14:creationId xmlns:p14="http://schemas.microsoft.com/office/powerpoint/2010/main" val="326914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C001-6820-794E-A837-39C58B6A1DEB}"/>
              </a:ext>
            </a:extLst>
          </p:cNvPr>
          <p:cNvSpPr>
            <a:spLocks noGrp="1"/>
          </p:cNvSpPr>
          <p:nvPr>
            <p:ph type="title"/>
          </p:nvPr>
        </p:nvSpPr>
        <p:spPr/>
        <p:txBody>
          <a:bodyPr/>
          <a:lstStyle/>
          <a:p>
            <a:r>
              <a:rPr lang="en-US" dirty="0"/>
              <a:t>Data Type</a:t>
            </a:r>
          </a:p>
        </p:txBody>
      </p:sp>
      <p:sp>
        <p:nvSpPr>
          <p:cNvPr id="3" name="Content Placeholder 2">
            <a:extLst>
              <a:ext uri="{FF2B5EF4-FFF2-40B4-BE49-F238E27FC236}">
                <a16:creationId xmlns:a16="http://schemas.microsoft.com/office/drawing/2014/main" id="{9813F5E1-5798-034D-92DB-D0E3380A59EE}"/>
              </a:ext>
            </a:extLst>
          </p:cNvPr>
          <p:cNvSpPr>
            <a:spLocks noGrp="1"/>
          </p:cNvSpPr>
          <p:nvPr>
            <p:ph sz="quarter" idx="10"/>
          </p:nvPr>
        </p:nvSpPr>
        <p:spPr/>
        <p:txBody>
          <a:bodyPr/>
          <a:lstStyle/>
          <a:p>
            <a:pPr marL="514350" indent="-514350">
              <a:buFont typeface="+mj-lt"/>
              <a:buAutoNum type="arabicPeriod"/>
            </a:pPr>
            <a:r>
              <a:rPr lang="en-US" dirty="0"/>
              <a:t>Number/ Numeric</a:t>
            </a:r>
          </a:p>
          <a:p>
            <a:pPr marL="514350" indent="-514350">
              <a:buFont typeface="+mj-lt"/>
              <a:buAutoNum type="arabicPeriod"/>
            </a:pPr>
            <a:r>
              <a:rPr lang="en-US" dirty="0"/>
              <a:t>Text / String</a:t>
            </a:r>
          </a:p>
          <a:p>
            <a:pPr marL="514350" indent="-514350">
              <a:buFont typeface="+mj-lt"/>
              <a:buAutoNum type="arabicPeriod"/>
            </a:pPr>
            <a:r>
              <a:rPr lang="en-US" dirty="0"/>
              <a:t>Date</a:t>
            </a:r>
          </a:p>
          <a:p>
            <a:pPr marL="514350" indent="-514350">
              <a:buFont typeface="+mj-lt"/>
              <a:buAutoNum type="arabicPeriod"/>
            </a:pPr>
            <a:r>
              <a:rPr lang="en-US" dirty="0"/>
              <a:t>Blob</a:t>
            </a:r>
          </a:p>
          <a:p>
            <a:pPr marL="514350" indent="-514350">
              <a:buFont typeface="+mj-lt"/>
              <a:buAutoNum type="arabicPeriod"/>
            </a:pPr>
            <a:r>
              <a:rPr lang="en-US" dirty="0"/>
              <a:t>Etc.</a:t>
            </a:r>
          </a:p>
        </p:txBody>
      </p:sp>
    </p:spTree>
    <p:extLst>
      <p:ext uri="{BB962C8B-B14F-4D97-AF65-F5344CB8AC3E}">
        <p14:creationId xmlns:p14="http://schemas.microsoft.com/office/powerpoint/2010/main" val="2234759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CA4D-2E75-3C49-B808-F5E4E3CB23A8}"/>
              </a:ext>
            </a:extLst>
          </p:cNvPr>
          <p:cNvSpPr>
            <a:spLocks noGrp="1"/>
          </p:cNvSpPr>
          <p:nvPr>
            <p:ph type="title"/>
          </p:nvPr>
        </p:nvSpPr>
        <p:spPr/>
        <p:txBody>
          <a:bodyPr/>
          <a:lstStyle/>
          <a:p>
            <a:r>
              <a:rPr lang="en-US" dirty="0"/>
              <a:t>Numeric Data Types</a:t>
            </a:r>
          </a:p>
        </p:txBody>
      </p:sp>
      <p:sp>
        <p:nvSpPr>
          <p:cNvPr id="3" name="Content Placeholder 2">
            <a:extLst>
              <a:ext uri="{FF2B5EF4-FFF2-40B4-BE49-F238E27FC236}">
                <a16:creationId xmlns:a16="http://schemas.microsoft.com/office/drawing/2014/main" id="{1242A627-2C54-9D4E-AFC8-9E0B5DACE23C}"/>
              </a:ext>
            </a:extLst>
          </p:cNvPr>
          <p:cNvSpPr>
            <a:spLocks noGrp="1"/>
          </p:cNvSpPr>
          <p:nvPr>
            <p:ph sz="quarter" idx="10"/>
          </p:nvPr>
        </p:nvSpPr>
        <p:spPr/>
        <p:txBody>
          <a:bodyPr/>
          <a:lstStyle/>
          <a:p>
            <a:endParaRPr lang="en-US" dirty="0"/>
          </a:p>
        </p:txBody>
      </p:sp>
      <p:graphicFrame>
        <p:nvGraphicFramePr>
          <p:cNvPr id="4" name="Table 4">
            <a:extLst>
              <a:ext uri="{FF2B5EF4-FFF2-40B4-BE49-F238E27FC236}">
                <a16:creationId xmlns:a16="http://schemas.microsoft.com/office/drawing/2014/main" id="{8DEC537E-04AD-9943-99B4-8AAEB3D9457D}"/>
              </a:ext>
            </a:extLst>
          </p:cNvPr>
          <p:cNvGraphicFramePr>
            <a:graphicFrameLocks/>
          </p:cNvGraphicFramePr>
          <p:nvPr>
            <p:extLst>
              <p:ext uri="{D42A27DB-BD31-4B8C-83A1-F6EECF244321}">
                <p14:modId xmlns:p14="http://schemas.microsoft.com/office/powerpoint/2010/main" val="564123273"/>
              </p:ext>
            </p:extLst>
          </p:nvPr>
        </p:nvGraphicFramePr>
        <p:xfrm>
          <a:off x="339725" y="2238375"/>
          <a:ext cx="11311098" cy="3337560"/>
        </p:xfrm>
        <a:graphic>
          <a:graphicData uri="http://schemas.openxmlformats.org/drawingml/2006/table">
            <a:tbl>
              <a:tblPr firstRow="1" bandRow="1">
                <a:tableStyleId>{5C22544A-7EE6-4342-B048-85BDC9FD1C3A}</a:tableStyleId>
              </a:tblPr>
              <a:tblGrid>
                <a:gridCol w="1714253">
                  <a:extLst>
                    <a:ext uri="{9D8B030D-6E8A-4147-A177-3AD203B41FA5}">
                      <a16:colId xmlns:a16="http://schemas.microsoft.com/office/drawing/2014/main" val="3743577978"/>
                    </a:ext>
                  </a:extLst>
                </a:gridCol>
                <a:gridCol w="3946814">
                  <a:extLst>
                    <a:ext uri="{9D8B030D-6E8A-4147-A177-3AD203B41FA5}">
                      <a16:colId xmlns:a16="http://schemas.microsoft.com/office/drawing/2014/main" val="4763212"/>
                    </a:ext>
                  </a:extLst>
                </a:gridCol>
                <a:gridCol w="3771801">
                  <a:extLst>
                    <a:ext uri="{9D8B030D-6E8A-4147-A177-3AD203B41FA5}">
                      <a16:colId xmlns:a16="http://schemas.microsoft.com/office/drawing/2014/main" val="2026984285"/>
                    </a:ext>
                  </a:extLst>
                </a:gridCol>
                <a:gridCol w="1878230">
                  <a:extLst>
                    <a:ext uri="{9D8B030D-6E8A-4147-A177-3AD203B41FA5}">
                      <a16:colId xmlns:a16="http://schemas.microsoft.com/office/drawing/2014/main" val="2701233308"/>
                    </a:ext>
                  </a:extLst>
                </a:gridCol>
              </a:tblGrid>
              <a:tr h="370840">
                <a:tc>
                  <a:txBody>
                    <a:bodyPr/>
                    <a:lstStyle/>
                    <a:p>
                      <a:r>
                        <a:rPr lang="en-US" dirty="0"/>
                        <a:t>Data types</a:t>
                      </a:r>
                    </a:p>
                  </a:txBody>
                  <a:tcPr/>
                </a:tc>
                <a:tc>
                  <a:txBody>
                    <a:bodyPr/>
                    <a:lstStyle/>
                    <a:p>
                      <a:r>
                        <a:rPr lang="en-US" dirty="0"/>
                        <a:t>Note</a:t>
                      </a:r>
                    </a:p>
                  </a:txBody>
                  <a:tcPr/>
                </a:tc>
                <a:tc>
                  <a:txBody>
                    <a:bodyPr/>
                    <a:lstStyle/>
                    <a:p>
                      <a:r>
                        <a:rPr lang="en-US" dirty="0"/>
                        <a:t>Range</a:t>
                      </a:r>
                    </a:p>
                  </a:txBody>
                  <a:tcPr/>
                </a:tc>
                <a:tc>
                  <a:txBody>
                    <a:bodyPr/>
                    <a:lstStyle/>
                    <a:p>
                      <a:r>
                        <a:rPr lang="en-US" dirty="0"/>
                        <a:t>Size</a:t>
                      </a:r>
                    </a:p>
                  </a:txBody>
                  <a:tcPr/>
                </a:tc>
                <a:extLst>
                  <a:ext uri="{0D108BD9-81ED-4DB2-BD59-A6C34878D82A}">
                    <a16:rowId xmlns:a16="http://schemas.microsoft.com/office/drawing/2014/main" val="1930033710"/>
                  </a:ext>
                </a:extLst>
              </a:tr>
              <a:tr h="370840">
                <a:tc>
                  <a:txBody>
                    <a:bodyPr/>
                    <a:lstStyle/>
                    <a:p>
                      <a:r>
                        <a:rPr lang="en-US" dirty="0"/>
                        <a:t>TYNYINT</a:t>
                      </a:r>
                    </a:p>
                  </a:txBody>
                  <a:tcPr/>
                </a:tc>
                <a:tc>
                  <a:txBody>
                    <a:bodyPr/>
                    <a:lstStyle/>
                    <a:p>
                      <a:r>
                        <a:rPr lang="en-US" dirty="0"/>
                        <a:t>Positive and negative integer</a:t>
                      </a:r>
                    </a:p>
                  </a:txBody>
                  <a:tcPr/>
                </a:tc>
                <a:tc>
                  <a:txBody>
                    <a:bodyPr/>
                    <a:lstStyle/>
                    <a:p>
                      <a:r>
                        <a:rPr lang="en-US" dirty="0"/>
                        <a:t>-128 up to 127</a:t>
                      </a:r>
                    </a:p>
                  </a:txBody>
                  <a:tcPr/>
                </a:tc>
                <a:tc>
                  <a:txBody>
                    <a:bodyPr/>
                    <a:lstStyle/>
                    <a:p>
                      <a:r>
                        <a:rPr lang="en-US" dirty="0"/>
                        <a:t>1 byte (8 bit)</a:t>
                      </a:r>
                    </a:p>
                  </a:txBody>
                  <a:tcPr/>
                </a:tc>
                <a:extLst>
                  <a:ext uri="{0D108BD9-81ED-4DB2-BD59-A6C34878D82A}">
                    <a16:rowId xmlns:a16="http://schemas.microsoft.com/office/drawing/2014/main" val="3428325381"/>
                  </a:ext>
                </a:extLst>
              </a:tr>
              <a:tr h="370840">
                <a:tc>
                  <a:txBody>
                    <a:bodyPr/>
                    <a:lstStyle/>
                    <a:p>
                      <a:r>
                        <a:rPr lang="en-US" dirty="0"/>
                        <a:t>SMALLINT</a:t>
                      </a:r>
                    </a:p>
                  </a:txBody>
                  <a:tcPr/>
                </a:tc>
                <a:tc>
                  <a:txBody>
                    <a:bodyPr/>
                    <a:lstStyle/>
                    <a:p>
                      <a:r>
                        <a:rPr lang="en-US" dirty="0"/>
                        <a:t>Positive and negative integer</a:t>
                      </a:r>
                    </a:p>
                  </a:txBody>
                  <a:tcPr/>
                </a:tc>
                <a:tc>
                  <a:txBody>
                    <a:bodyPr/>
                    <a:lstStyle/>
                    <a:p>
                      <a:r>
                        <a:rPr lang="en-US" dirty="0"/>
                        <a:t>-32.768 up to 32.767</a:t>
                      </a:r>
                    </a:p>
                  </a:txBody>
                  <a:tcPr/>
                </a:tc>
                <a:tc>
                  <a:txBody>
                    <a:bodyPr/>
                    <a:lstStyle/>
                    <a:p>
                      <a:r>
                        <a:rPr lang="en-US" dirty="0"/>
                        <a:t>2 byte (16 bit)</a:t>
                      </a:r>
                    </a:p>
                  </a:txBody>
                  <a:tcPr/>
                </a:tc>
                <a:extLst>
                  <a:ext uri="{0D108BD9-81ED-4DB2-BD59-A6C34878D82A}">
                    <a16:rowId xmlns:a16="http://schemas.microsoft.com/office/drawing/2014/main" val="2390626708"/>
                  </a:ext>
                </a:extLst>
              </a:tr>
              <a:tr h="370840">
                <a:tc>
                  <a:txBody>
                    <a:bodyPr/>
                    <a:lstStyle/>
                    <a:p>
                      <a:r>
                        <a:rPr lang="en-US" dirty="0"/>
                        <a:t>MEDIUMINT</a:t>
                      </a:r>
                    </a:p>
                  </a:txBody>
                  <a:tcPr/>
                </a:tc>
                <a:tc>
                  <a:txBody>
                    <a:bodyPr/>
                    <a:lstStyle/>
                    <a:p>
                      <a:r>
                        <a:rPr lang="en-US" dirty="0"/>
                        <a:t>Positive and negative integer</a:t>
                      </a:r>
                    </a:p>
                  </a:txBody>
                  <a:tcPr/>
                </a:tc>
                <a:tc>
                  <a:txBody>
                    <a:bodyPr/>
                    <a:lstStyle/>
                    <a:p>
                      <a:r>
                        <a:rPr lang="en-US" dirty="0"/>
                        <a:t>8.388.608 up to 8.388.607</a:t>
                      </a:r>
                    </a:p>
                  </a:txBody>
                  <a:tcPr/>
                </a:tc>
                <a:tc>
                  <a:txBody>
                    <a:bodyPr/>
                    <a:lstStyle/>
                    <a:p>
                      <a:r>
                        <a:rPr lang="en-US" dirty="0"/>
                        <a:t>3 byte (24 bit)</a:t>
                      </a:r>
                    </a:p>
                  </a:txBody>
                  <a:tcPr/>
                </a:tc>
                <a:extLst>
                  <a:ext uri="{0D108BD9-81ED-4DB2-BD59-A6C34878D82A}">
                    <a16:rowId xmlns:a16="http://schemas.microsoft.com/office/drawing/2014/main" val="3828192906"/>
                  </a:ext>
                </a:extLst>
              </a:tr>
              <a:tr h="370840">
                <a:tc>
                  <a:txBody>
                    <a:bodyPr/>
                    <a:lstStyle/>
                    <a:p>
                      <a:r>
                        <a:rPr lang="en-US" dirty="0"/>
                        <a:t>INT</a:t>
                      </a:r>
                    </a:p>
                  </a:txBody>
                  <a:tcPr/>
                </a:tc>
                <a:tc>
                  <a:txBody>
                    <a:bodyPr/>
                    <a:lstStyle/>
                    <a:p>
                      <a:r>
                        <a:rPr lang="en-US" dirty="0"/>
                        <a:t>Positive and negative integer</a:t>
                      </a:r>
                    </a:p>
                  </a:txBody>
                  <a:tcPr/>
                </a:tc>
                <a:tc>
                  <a:txBody>
                    <a:bodyPr/>
                    <a:lstStyle/>
                    <a:p>
                      <a:r>
                        <a:rPr lang="en-US" dirty="0"/>
                        <a:t>2.147.483.648 up to 2.147.483.647</a:t>
                      </a:r>
                    </a:p>
                  </a:txBody>
                  <a:tcPr/>
                </a:tc>
                <a:tc>
                  <a:txBody>
                    <a:bodyPr/>
                    <a:lstStyle/>
                    <a:p>
                      <a:r>
                        <a:rPr lang="en-US" dirty="0"/>
                        <a:t>4 byte (32 bit)</a:t>
                      </a:r>
                    </a:p>
                  </a:txBody>
                  <a:tcPr/>
                </a:tc>
                <a:extLst>
                  <a:ext uri="{0D108BD9-81ED-4DB2-BD59-A6C34878D82A}">
                    <a16:rowId xmlns:a16="http://schemas.microsoft.com/office/drawing/2014/main" val="2453316836"/>
                  </a:ext>
                </a:extLst>
              </a:tr>
              <a:tr h="370840">
                <a:tc>
                  <a:txBody>
                    <a:bodyPr/>
                    <a:lstStyle/>
                    <a:p>
                      <a:r>
                        <a:rPr lang="en-US" dirty="0"/>
                        <a:t>BIGINT</a:t>
                      </a:r>
                    </a:p>
                  </a:txBody>
                  <a:tcPr/>
                </a:tc>
                <a:tc>
                  <a:txBody>
                    <a:bodyPr/>
                    <a:lstStyle/>
                    <a:p>
                      <a:r>
                        <a:rPr lang="en-US" dirty="0"/>
                        <a:t>Positive and negative integer</a:t>
                      </a:r>
                    </a:p>
                  </a:txBody>
                  <a:tcPr/>
                </a:tc>
                <a:tc>
                  <a:txBody>
                    <a:bodyPr/>
                    <a:lstStyle/>
                    <a:p>
                      <a:r>
                        <a:rPr lang="en-US" dirty="0"/>
                        <a:t>± 9.22 x 10</a:t>
                      </a:r>
                      <a:r>
                        <a:rPr lang="en-US" baseline="30000" dirty="0"/>
                        <a:t>18</a:t>
                      </a:r>
                    </a:p>
                  </a:txBody>
                  <a:tcPr/>
                </a:tc>
                <a:tc>
                  <a:txBody>
                    <a:bodyPr/>
                    <a:lstStyle/>
                    <a:p>
                      <a:r>
                        <a:rPr lang="en-US" dirty="0"/>
                        <a:t>8 byte (64 bit)</a:t>
                      </a:r>
                    </a:p>
                  </a:txBody>
                  <a:tcPr/>
                </a:tc>
                <a:extLst>
                  <a:ext uri="{0D108BD9-81ED-4DB2-BD59-A6C34878D82A}">
                    <a16:rowId xmlns:a16="http://schemas.microsoft.com/office/drawing/2014/main" val="1453669719"/>
                  </a:ext>
                </a:extLst>
              </a:tr>
              <a:tr h="370840">
                <a:tc>
                  <a:txBody>
                    <a:bodyPr/>
                    <a:lstStyle/>
                    <a:p>
                      <a:r>
                        <a:rPr lang="en-US" dirty="0"/>
                        <a:t>FLOAT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precision floating number</a:t>
                      </a:r>
                    </a:p>
                  </a:txBody>
                  <a:tcPr/>
                </a:tc>
                <a:tc>
                  <a:txBody>
                    <a:bodyPr/>
                    <a:lstStyle/>
                    <a:p>
                      <a:r>
                        <a:rPr lang="en-US" sz="1800" b="0" i="0" kern="1200" dirty="0">
                          <a:solidFill>
                            <a:schemeClr val="dk1"/>
                          </a:solidFill>
                          <a:effectLst/>
                          <a:latin typeface="+mn-lt"/>
                          <a:ea typeface="+mn-ea"/>
                          <a:cs typeface="+mn-cs"/>
                        </a:rPr>
                        <a:t>1.2E-38 </a:t>
                      </a:r>
                      <a:r>
                        <a:rPr lang="en-US" dirty="0"/>
                        <a:t>up to</a:t>
                      </a:r>
                      <a:r>
                        <a:rPr lang="en-US" sz="1800" b="0" i="0" kern="1200" dirty="0">
                          <a:solidFill>
                            <a:schemeClr val="dk1"/>
                          </a:solidFill>
                          <a:effectLst/>
                          <a:latin typeface="+mn-lt"/>
                          <a:ea typeface="+mn-ea"/>
                          <a:cs typeface="+mn-cs"/>
                        </a:rPr>
                        <a:t> 3.4E+38</a:t>
                      </a:r>
                      <a:endParaRPr lang="en-US" baseline="30000" dirty="0"/>
                    </a:p>
                  </a:txBody>
                  <a:tcPr/>
                </a:tc>
                <a:tc>
                  <a:txBody>
                    <a:bodyPr/>
                    <a:lstStyle/>
                    <a:p>
                      <a:r>
                        <a:rPr lang="en-US" dirty="0"/>
                        <a:t>4 byte ( 32 bit)</a:t>
                      </a:r>
                    </a:p>
                  </a:txBody>
                  <a:tcPr/>
                </a:tc>
                <a:extLst>
                  <a:ext uri="{0D108BD9-81ED-4DB2-BD59-A6C34878D82A}">
                    <a16:rowId xmlns:a16="http://schemas.microsoft.com/office/drawing/2014/main" val="3973416514"/>
                  </a:ext>
                </a:extLst>
              </a:tr>
              <a:tr h="370840">
                <a:tc>
                  <a:txBody>
                    <a:bodyPr/>
                    <a:lstStyle/>
                    <a:p>
                      <a:r>
                        <a:rPr lang="en-US" dirty="0"/>
                        <a:t>DOUBLE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Double precision floating number</a:t>
                      </a:r>
                    </a:p>
                  </a:txBody>
                  <a:tcPr/>
                </a:tc>
                <a:tc>
                  <a:txBody>
                    <a:bodyPr/>
                    <a:lstStyle/>
                    <a:p>
                      <a:r>
                        <a:rPr lang="en-US" sz="1800" b="0" i="0" kern="1200" dirty="0">
                          <a:solidFill>
                            <a:schemeClr val="dk1"/>
                          </a:solidFill>
                          <a:effectLst/>
                          <a:latin typeface="+mn-lt"/>
                          <a:ea typeface="+mn-ea"/>
                          <a:cs typeface="+mn-cs"/>
                        </a:rPr>
                        <a:t>2.3E-308 </a:t>
                      </a:r>
                      <a:r>
                        <a:rPr lang="en-US" dirty="0"/>
                        <a:t>up to</a:t>
                      </a:r>
                      <a:r>
                        <a:rPr lang="en-US" sz="1800" b="0" i="0" kern="1200" dirty="0">
                          <a:solidFill>
                            <a:schemeClr val="dk1"/>
                          </a:solidFill>
                          <a:effectLst/>
                          <a:latin typeface="+mn-lt"/>
                          <a:ea typeface="+mn-ea"/>
                          <a:cs typeface="+mn-cs"/>
                        </a:rPr>
                        <a:t> 1.7E+308</a:t>
                      </a:r>
                      <a:endParaRPr lang="en-US" baseline="30000" dirty="0"/>
                    </a:p>
                  </a:txBody>
                  <a:tcPr/>
                </a:tc>
                <a:tc>
                  <a:txBody>
                    <a:bodyPr/>
                    <a:lstStyle/>
                    <a:p>
                      <a:r>
                        <a:rPr lang="en-US" dirty="0"/>
                        <a:t>8 byte (64 bit)</a:t>
                      </a:r>
                    </a:p>
                  </a:txBody>
                  <a:tcPr/>
                </a:tc>
                <a:extLst>
                  <a:ext uri="{0D108BD9-81ED-4DB2-BD59-A6C34878D82A}">
                    <a16:rowId xmlns:a16="http://schemas.microsoft.com/office/drawing/2014/main" val="45696666"/>
                  </a:ext>
                </a:extLst>
              </a:tr>
              <a:tr h="370840">
                <a:tc>
                  <a:txBody>
                    <a:bodyPr/>
                    <a:lstStyle/>
                    <a:p>
                      <a:r>
                        <a:rPr lang="en-US" sz="1800" kern="1200" dirty="0">
                          <a:solidFill>
                            <a:schemeClr val="dk1"/>
                          </a:solidFill>
                          <a:latin typeface="+mn-lt"/>
                          <a:ea typeface="+mn-ea"/>
                          <a:cs typeface="+mn-cs"/>
                        </a:rPr>
                        <a:t>DECIMAL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and negative fraction </a:t>
                      </a:r>
                      <a:r>
                        <a:rPr lang="en-US" sz="1800" dirty="0"/>
                        <a:t>number </a:t>
                      </a:r>
                      <a:endParaRPr lang="en-US" dirty="0"/>
                    </a:p>
                  </a:txBody>
                  <a:tcPr/>
                </a:tc>
                <a:tc>
                  <a:txBody>
                    <a:bodyPr/>
                    <a:lstStyle/>
                    <a:p>
                      <a:r>
                        <a:rPr lang="en-US" sz="1800" b="0" i="0" kern="1200" dirty="0">
                          <a:solidFill>
                            <a:schemeClr val="dk1"/>
                          </a:solidFill>
                          <a:effectLst/>
                          <a:latin typeface="+mn-lt"/>
                          <a:ea typeface="+mn-ea"/>
                          <a:cs typeface="+mn-cs"/>
                        </a:rPr>
                        <a:t>-1.79…E+308 </a:t>
                      </a:r>
                      <a:r>
                        <a:rPr lang="en-US" dirty="0"/>
                        <a:t>up to</a:t>
                      </a:r>
                      <a:r>
                        <a:rPr lang="en-US" sz="1800" b="0" i="0" kern="1200" dirty="0">
                          <a:solidFill>
                            <a:schemeClr val="dk1"/>
                          </a:solidFill>
                          <a:effectLst/>
                          <a:latin typeface="+mn-lt"/>
                          <a:ea typeface="+mn-ea"/>
                          <a:cs typeface="+mn-cs"/>
                        </a:rPr>
                        <a:t> -2.22…E-308</a:t>
                      </a:r>
                      <a:endParaRPr lang="en-US" baseline="30000" dirty="0"/>
                    </a:p>
                  </a:txBody>
                  <a:tcPr/>
                </a:tc>
                <a:tc>
                  <a:txBody>
                    <a:bodyPr/>
                    <a:lstStyle/>
                    <a:p>
                      <a:r>
                        <a:rPr lang="en-US" dirty="0"/>
                        <a:t>8 byte (64 bit)</a:t>
                      </a:r>
                    </a:p>
                  </a:txBody>
                  <a:tcPr/>
                </a:tc>
                <a:extLst>
                  <a:ext uri="{0D108BD9-81ED-4DB2-BD59-A6C34878D82A}">
                    <a16:rowId xmlns:a16="http://schemas.microsoft.com/office/drawing/2014/main" val="2094955049"/>
                  </a:ext>
                </a:extLst>
              </a:tr>
            </a:tbl>
          </a:graphicData>
        </a:graphic>
      </p:graphicFrame>
    </p:spTree>
    <p:extLst>
      <p:ext uri="{BB962C8B-B14F-4D97-AF65-F5344CB8AC3E}">
        <p14:creationId xmlns:p14="http://schemas.microsoft.com/office/powerpoint/2010/main" val="202296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2ADB-1F33-BA41-BF57-04539315691E}"/>
              </a:ext>
            </a:extLst>
          </p:cNvPr>
          <p:cNvSpPr>
            <a:spLocks noGrp="1"/>
          </p:cNvSpPr>
          <p:nvPr>
            <p:ph type="title"/>
          </p:nvPr>
        </p:nvSpPr>
        <p:spPr/>
        <p:txBody>
          <a:bodyPr/>
          <a:lstStyle/>
          <a:p>
            <a:r>
              <a:rPr lang="en-US" dirty="0"/>
              <a:t>Text data types</a:t>
            </a:r>
          </a:p>
        </p:txBody>
      </p:sp>
      <p:sp>
        <p:nvSpPr>
          <p:cNvPr id="3" name="Content Placeholder 2">
            <a:extLst>
              <a:ext uri="{FF2B5EF4-FFF2-40B4-BE49-F238E27FC236}">
                <a16:creationId xmlns:a16="http://schemas.microsoft.com/office/drawing/2014/main" id="{9B681269-B50C-DD41-BFBF-DF8FAB7631B9}"/>
              </a:ext>
            </a:extLst>
          </p:cNvPr>
          <p:cNvSpPr>
            <a:spLocks noGrp="1"/>
          </p:cNvSpPr>
          <p:nvPr>
            <p:ph sz="quarter" idx="10"/>
          </p:nvPr>
        </p:nvSpPr>
        <p:spPr/>
        <p:txBody>
          <a:bodyPr/>
          <a:lstStyle/>
          <a:p>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3A6BCF83-A5A4-2B4B-B62C-F9C759E02A9F}"/>
                  </a:ext>
                </a:extLst>
              </p:cNvPr>
              <p:cNvGraphicFramePr>
                <a:graphicFrameLocks/>
              </p:cNvGraphicFramePr>
              <p:nvPr>
                <p:extLst>
                  <p:ext uri="{D42A27DB-BD31-4B8C-83A1-F6EECF244321}">
                    <p14:modId xmlns:p14="http://schemas.microsoft.com/office/powerpoint/2010/main" val="3275844993"/>
                  </p:ext>
                </p:extLst>
              </p:nvPr>
            </p:nvGraphicFramePr>
            <p:xfrm>
              <a:off x="339725" y="2238375"/>
              <a:ext cx="9218945" cy="2595880"/>
            </p:xfrm>
            <a:graphic>
              <a:graphicData uri="http://schemas.openxmlformats.org/drawingml/2006/table">
                <a:tbl>
                  <a:tblPr firstRow="1" bandRow="1">
                    <a:tableStyleId>{5C22544A-7EE6-4342-B048-85BDC9FD1C3A}</a:tableStyleId>
                  </a:tblPr>
                  <a:tblGrid>
                    <a:gridCol w="1754889">
                      <a:extLst>
                        <a:ext uri="{9D8B030D-6E8A-4147-A177-3AD203B41FA5}">
                          <a16:colId xmlns:a16="http://schemas.microsoft.com/office/drawing/2014/main" val="3743577978"/>
                        </a:ext>
                      </a:extLst>
                    </a:gridCol>
                    <a:gridCol w="4040372">
                      <a:extLst>
                        <a:ext uri="{9D8B030D-6E8A-4147-A177-3AD203B41FA5}">
                          <a16:colId xmlns:a16="http://schemas.microsoft.com/office/drawing/2014/main" val="4763212"/>
                        </a:ext>
                      </a:extLst>
                    </a:gridCol>
                    <a:gridCol w="3423684">
                      <a:extLst>
                        <a:ext uri="{9D8B030D-6E8A-4147-A177-3AD203B41FA5}">
                          <a16:colId xmlns:a16="http://schemas.microsoft.com/office/drawing/2014/main" val="2026984285"/>
                        </a:ext>
                      </a:extLst>
                    </a:gridCol>
                  </a:tblGrid>
                  <a:tr h="370840">
                    <a:tc>
                      <a:txBody>
                        <a:bodyPr/>
                        <a:lstStyle/>
                        <a:p>
                          <a:r>
                            <a:rPr lang="en-US" dirty="0"/>
                            <a:t>Data types</a:t>
                          </a:r>
                        </a:p>
                      </a:txBody>
                      <a:tcPr/>
                    </a:tc>
                    <a:tc>
                      <a:txBody>
                        <a:bodyPr/>
                        <a:lstStyle/>
                        <a:p>
                          <a:r>
                            <a:rPr lang="en-US" dirty="0"/>
                            <a:t>Note</a:t>
                          </a:r>
                        </a:p>
                      </a:txBody>
                      <a:tcPr/>
                    </a:tc>
                    <a:tc>
                      <a:txBody>
                        <a:bodyPr/>
                        <a:lstStyle/>
                        <a:p>
                          <a:r>
                            <a:rPr lang="en-US" dirty="0"/>
                            <a:t>Range</a:t>
                          </a:r>
                        </a:p>
                      </a:txBody>
                      <a:tcPr/>
                    </a:tc>
                    <a:extLst>
                      <a:ext uri="{0D108BD9-81ED-4DB2-BD59-A6C34878D82A}">
                        <a16:rowId xmlns:a16="http://schemas.microsoft.com/office/drawing/2014/main" val="19300337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CHAR</a:t>
                          </a:r>
                        </a:p>
                      </a:txBody>
                      <a:tcPr/>
                    </a:tc>
                    <a:tc>
                      <a:txBody>
                        <a:bodyPr/>
                        <a:lstStyle/>
                        <a:p>
                          <a:r>
                            <a:rPr lang="en-US" sz="1800" b="0" i="0" kern="1200" dirty="0">
                              <a:solidFill>
                                <a:schemeClr val="dk1"/>
                              </a:solidFill>
                              <a:effectLst/>
                              <a:latin typeface="+mn-lt"/>
                              <a:ea typeface="+mn-ea"/>
                              <a:cs typeface="+mn-cs"/>
                            </a:rPr>
                            <a:t>String with fix size</a:t>
                          </a:r>
                          <a:endParaRPr lang="en-US" dirty="0"/>
                        </a:p>
                      </a:txBody>
                      <a:tcPr/>
                    </a:tc>
                    <a:tc>
                      <a:txBody>
                        <a:bodyPr/>
                        <a:lstStyle/>
                        <a:p>
                          <a:r>
                            <a:rPr lang="en-US" sz="1800" b="0" i="0" kern="1200" dirty="0">
                              <a:solidFill>
                                <a:schemeClr val="dk1"/>
                              </a:solidFill>
                              <a:effectLst/>
                              <a:latin typeface="+mn-lt"/>
                              <a:ea typeface="+mn-ea"/>
                              <a:cs typeface="+mn-cs"/>
                            </a:rPr>
                            <a:t>0 s/d 255 characters</a:t>
                          </a:r>
                          <a:endParaRPr lang="en-US" dirty="0"/>
                        </a:p>
                      </a:txBody>
                      <a:tcPr/>
                    </a:tc>
                    <a:extLst>
                      <a:ext uri="{0D108BD9-81ED-4DB2-BD59-A6C34878D82A}">
                        <a16:rowId xmlns:a16="http://schemas.microsoft.com/office/drawing/2014/main" val="34283253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String with dynamic size</a:t>
                          </a:r>
                          <a:endParaRPr lang="en-US" dirty="0"/>
                        </a:p>
                      </a:txBody>
                      <a:tcPr/>
                    </a:tc>
                    <a:tc>
                      <a:txBody>
                        <a:bodyPr/>
                        <a:lstStyle/>
                        <a:p>
                          <a:r>
                            <a:rPr lang="en-US" sz="1800" b="0" i="0" kern="1200" dirty="0">
                              <a:solidFill>
                                <a:schemeClr val="dk1"/>
                              </a:solidFill>
                              <a:effectLst/>
                              <a:latin typeface="+mn-lt"/>
                              <a:ea typeface="+mn-ea"/>
                              <a:cs typeface="+mn-cs"/>
                            </a:rPr>
                            <a:t>0 s/d 255 s/d 65.535 characters</a:t>
                          </a:r>
                          <a:endParaRPr lang="en-US" dirty="0"/>
                        </a:p>
                      </a:txBody>
                      <a:tcPr/>
                    </a:tc>
                    <a:extLst>
                      <a:ext uri="{0D108BD9-81ED-4DB2-BD59-A6C34878D82A}">
                        <a16:rowId xmlns:a16="http://schemas.microsoft.com/office/drawing/2014/main" val="23906267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Text data</a:t>
                          </a:r>
                          <a:endParaRPr lang="en-US" dirty="0"/>
                        </a:p>
                      </a:txBody>
                      <a:tcPr/>
                    </a:tc>
                    <a:tc>
                      <a:txBody>
                        <a:bodyPr/>
                        <a:lstStyle/>
                        <a:p>
                          <a:r>
                            <a:rPr lang="en-US" sz="1800" b="0" i="0" kern="1200" dirty="0">
                              <a:solidFill>
                                <a:schemeClr val="dk1"/>
                              </a:solidFill>
                              <a:effectLst/>
                              <a:latin typeface="+mn-lt"/>
                              <a:ea typeface="+mn-ea"/>
                              <a:cs typeface="+mn-cs"/>
                            </a:rPr>
                            <a:t>0 s/d 255 s/d 65.535  characters</a:t>
                          </a:r>
                          <a:endParaRPr lang="en-US" dirty="0"/>
                        </a:p>
                      </a:txBody>
                      <a:tcPr/>
                    </a:tc>
                    <a:extLst>
                      <a:ext uri="{0D108BD9-81ED-4DB2-BD59-A6C34878D82A}">
                        <a16:rowId xmlns:a16="http://schemas.microsoft.com/office/drawing/2014/main" val="38281929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Text data</a:t>
                          </a:r>
                          <a:endParaRPr lang="en-US" dirty="0"/>
                        </a:p>
                      </a:txBody>
                      <a:tcPr/>
                    </a:tc>
                    <a:tc>
                      <a:txBody>
                        <a:bodyPr/>
                        <a:lstStyle/>
                        <a:p>
                          <a:r>
                            <a:rPr lang="en-US" sz="1800" b="0" i="0" kern="1200" dirty="0">
                              <a:solidFill>
                                <a:schemeClr val="dk1"/>
                              </a:solidFill>
                              <a:effectLst/>
                              <a:latin typeface="+mn-lt"/>
                              <a:ea typeface="+mn-ea"/>
                              <a:cs typeface="+mn-cs"/>
                            </a:rPr>
                            <a:t>0 s/d 65.535 characters</a:t>
                          </a:r>
                          <a:endParaRPr lang="en-US" dirty="0"/>
                        </a:p>
                      </a:txBody>
                      <a:tcPr/>
                    </a:tc>
                    <a:extLst>
                      <a:ext uri="{0D108BD9-81ED-4DB2-BD59-A6C34878D82A}">
                        <a16:rowId xmlns:a16="http://schemas.microsoft.com/office/drawing/2014/main" val="24533168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MEDIUMTEXT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Text data</a:t>
                          </a:r>
                          <a:endParaRPr lang="en-US" dirty="0"/>
                        </a:p>
                      </a:txBody>
                      <a:tcPr/>
                    </a:tc>
                    <a:tc>
                      <a:txBody>
                        <a:bodyPr/>
                        <a:lstStyle/>
                        <a:p>
                          <a:r>
                            <a:rPr lang="en-US" sz="1800" b="0" i="0" kern="1200" dirty="0">
                              <a:solidFill>
                                <a:schemeClr val="dk1"/>
                              </a:solidFill>
                              <a:effectLst/>
                              <a:latin typeface="+mn-lt"/>
                              <a:ea typeface="+mn-ea"/>
                              <a:cs typeface="+mn-cs"/>
                            </a:rPr>
                            <a:t>0 s/d </a:t>
                          </a:r>
                          <a14:m>
                            <m:oMath xmlns:m="http://schemas.openxmlformats.org/officeDocument/2006/math">
                              <m:sSup>
                                <m:sSupPr>
                                  <m:ctrlPr>
                                    <a:rPr lang="en-US" sz="1800" b="0" i="1" kern="1200" smtClean="0">
                                      <a:solidFill>
                                        <a:schemeClr val="dk1"/>
                                      </a:solidFill>
                                      <a:effectLst/>
                                      <a:latin typeface="Cambria Math" panose="02040503050406030204" pitchFamily="18" charset="0"/>
                                      <a:ea typeface="+mn-ea"/>
                                      <a:cs typeface="+mn-cs"/>
                                    </a:rPr>
                                  </m:ctrlPr>
                                </m:sSupPr>
                                <m:e>
                                  <m:r>
                                    <a:rPr lang="en-US" sz="1800" b="0" i="1" kern="1200" smtClean="0">
                                      <a:solidFill>
                                        <a:schemeClr val="dk1"/>
                                      </a:solidFill>
                                      <a:effectLst/>
                                      <a:latin typeface="Cambria Math" panose="02040503050406030204" pitchFamily="18" charset="0"/>
                                      <a:ea typeface="+mn-ea"/>
                                      <a:cs typeface="+mn-cs"/>
                                    </a:rPr>
                                    <m:t>2</m:t>
                                  </m:r>
                                </m:e>
                                <m:sup>
                                  <m:r>
                                    <a:rPr lang="en-US" sz="1800" b="0" i="1" kern="1200" smtClean="0">
                                      <a:solidFill>
                                        <a:schemeClr val="dk1"/>
                                      </a:solidFill>
                                      <a:effectLst/>
                                      <a:latin typeface="Cambria Math" panose="02040503050406030204" pitchFamily="18" charset="0"/>
                                      <a:ea typeface="+mn-ea"/>
                                      <a:cs typeface="+mn-cs"/>
                                    </a:rPr>
                                    <m:t>24</m:t>
                                  </m:r>
                                </m:sup>
                              </m:sSup>
                              <m:r>
                                <a:rPr lang="en-US" sz="1800" b="0" i="1" kern="1200" smtClean="0">
                                  <a:solidFill>
                                    <a:schemeClr val="dk1"/>
                                  </a:solidFill>
                                  <a:effectLst/>
                                  <a:latin typeface="Cambria Math" panose="02040503050406030204" pitchFamily="18" charset="0"/>
                                  <a:ea typeface="+mn-ea"/>
                                  <a:cs typeface="+mn-cs"/>
                                </a:rPr>
                                <m:t>−1</m:t>
                              </m:r>
                            </m:oMath>
                          </a14:m>
                          <a:r>
                            <a:rPr lang="en-US" sz="1800" b="0" i="0" kern="1200" dirty="0">
                              <a:solidFill>
                                <a:schemeClr val="dk1"/>
                              </a:solidFill>
                              <a:effectLst/>
                              <a:latin typeface="+mn-lt"/>
                              <a:ea typeface="+mn-ea"/>
                              <a:cs typeface="+mn-cs"/>
                            </a:rPr>
                            <a:t> characters</a:t>
                          </a:r>
                          <a:endParaRPr lang="en-US" baseline="30000" dirty="0"/>
                        </a:p>
                      </a:txBody>
                      <a:tcPr/>
                    </a:tc>
                    <a:extLst>
                      <a:ext uri="{0D108BD9-81ED-4DB2-BD59-A6C34878D82A}">
                        <a16:rowId xmlns:a16="http://schemas.microsoft.com/office/drawing/2014/main" val="1453669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LONGTEXT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Text data</a:t>
                          </a:r>
                          <a:endParaRPr lang="en-US" dirty="0"/>
                        </a:p>
                      </a:txBody>
                      <a:tcPr/>
                    </a:tc>
                    <a:tc>
                      <a:txBody>
                        <a:bodyPr/>
                        <a:lstStyle/>
                        <a:p>
                          <a:r>
                            <a:rPr lang="en-US" sz="1800" b="0" i="0" kern="1200" dirty="0">
                              <a:solidFill>
                                <a:schemeClr val="dk1"/>
                              </a:solidFill>
                              <a:effectLst/>
                              <a:latin typeface="+mn-lt"/>
                              <a:ea typeface="+mn-ea"/>
                              <a:cs typeface="+mn-cs"/>
                            </a:rPr>
                            <a:t>0 s/d </a:t>
                          </a:r>
                          <a14:m>
                            <m:oMath xmlns:m="http://schemas.openxmlformats.org/officeDocument/2006/math">
                              <m:sSup>
                                <m:sSupPr>
                                  <m:ctrlPr>
                                    <a:rPr lang="en-US" sz="1800" b="0" i="1" kern="1200" smtClean="0">
                                      <a:solidFill>
                                        <a:schemeClr val="dk1"/>
                                      </a:solidFill>
                                      <a:effectLst/>
                                      <a:latin typeface="Cambria Math" panose="02040503050406030204" pitchFamily="18" charset="0"/>
                                      <a:ea typeface="+mn-ea"/>
                                      <a:cs typeface="+mn-cs"/>
                                    </a:rPr>
                                  </m:ctrlPr>
                                </m:sSupPr>
                                <m:e>
                                  <m:r>
                                    <a:rPr lang="en-US" sz="1800" b="0" i="1" kern="1200" smtClean="0">
                                      <a:solidFill>
                                        <a:schemeClr val="dk1"/>
                                      </a:solidFill>
                                      <a:effectLst/>
                                      <a:latin typeface="Cambria Math" panose="02040503050406030204" pitchFamily="18" charset="0"/>
                                      <a:ea typeface="+mn-ea"/>
                                      <a:cs typeface="+mn-cs"/>
                                    </a:rPr>
                                    <m:t>2</m:t>
                                  </m:r>
                                </m:e>
                                <m:sup>
                                  <m:r>
                                    <a:rPr lang="en-US" sz="1800" b="0" i="1" kern="1200" smtClean="0">
                                      <a:solidFill>
                                        <a:schemeClr val="dk1"/>
                                      </a:solidFill>
                                      <a:effectLst/>
                                      <a:latin typeface="Cambria Math" panose="02040503050406030204" pitchFamily="18" charset="0"/>
                                      <a:ea typeface="+mn-ea"/>
                                      <a:cs typeface="+mn-cs"/>
                                    </a:rPr>
                                    <m:t>32</m:t>
                                  </m:r>
                                </m:sup>
                              </m:sSup>
                              <m:r>
                                <a:rPr lang="en-US" sz="1800" b="0" i="1" kern="1200" smtClean="0">
                                  <a:solidFill>
                                    <a:schemeClr val="dk1"/>
                                  </a:solidFill>
                                  <a:effectLst/>
                                  <a:latin typeface="Cambria Math" panose="02040503050406030204" pitchFamily="18" charset="0"/>
                                  <a:ea typeface="+mn-ea"/>
                                  <a:cs typeface="+mn-cs"/>
                                </a:rPr>
                                <m:t>−1</m:t>
                              </m:r>
                            </m:oMath>
                          </a14:m>
                          <a:r>
                            <a:rPr lang="en-US" sz="1800" b="0" i="0" kern="1200" dirty="0">
                              <a:solidFill>
                                <a:schemeClr val="dk1"/>
                              </a:solidFill>
                              <a:effectLst/>
                              <a:latin typeface="+mn-lt"/>
                              <a:ea typeface="+mn-ea"/>
                              <a:cs typeface="+mn-cs"/>
                            </a:rPr>
                            <a:t> characters</a:t>
                          </a:r>
                          <a:endParaRPr lang="en-US" baseline="30000" dirty="0"/>
                        </a:p>
                      </a:txBody>
                      <a:tcPr/>
                    </a:tc>
                    <a:extLst>
                      <a:ext uri="{0D108BD9-81ED-4DB2-BD59-A6C34878D82A}">
                        <a16:rowId xmlns:a16="http://schemas.microsoft.com/office/drawing/2014/main" val="3973416514"/>
                      </a:ext>
                    </a:extLst>
                  </a:tr>
                </a:tbl>
              </a:graphicData>
            </a:graphic>
          </p:graphicFrame>
        </mc:Choice>
        <mc:Fallback xmlns="">
          <p:graphicFrame>
            <p:nvGraphicFramePr>
              <p:cNvPr id="4" name="Table 4">
                <a:extLst>
                  <a:ext uri="{FF2B5EF4-FFF2-40B4-BE49-F238E27FC236}">
                    <a16:creationId xmlns:a16="http://schemas.microsoft.com/office/drawing/2014/main" id="{3A6BCF83-A5A4-2B4B-B62C-F9C759E02A9F}"/>
                  </a:ext>
                </a:extLst>
              </p:cNvPr>
              <p:cNvGraphicFramePr>
                <a:graphicFrameLocks/>
              </p:cNvGraphicFramePr>
              <p:nvPr>
                <p:extLst>
                  <p:ext uri="{D42A27DB-BD31-4B8C-83A1-F6EECF244321}">
                    <p14:modId xmlns:p14="http://schemas.microsoft.com/office/powerpoint/2010/main" val="3275844993"/>
                  </p:ext>
                </p:extLst>
              </p:nvPr>
            </p:nvGraphicFramePr>
            <p:xfrm>
              <a:off x="339725" y="2238375"/>
              <a:ext cx="9218945" cy="2595880"/>
            </p:xfrm>
            <a:graphic>
              <a:graphicData uri="http://schemas.openxmlformats.org/drawingml/2006/table">
                <a:tbl>
                  <a:tblPr firstRow="1" bandRow="1">
                    <a:tableStyleId>{5C22544A-7EE6-4342-B048-85BDC9FD1C3A}</a:tableStyleId>
                  </a:tblPr>
                  <a:tblGrid>
                    <a:gridCol w="1754889">
                      <a:extLst>
                        <a:ext uri="{9D8B030D-6E8A-4147-A177-3AD203B41FA5}">
                          <a16:colId xmlns:a16="http://schemas.microsoft.com/office/drawing/2014/main" val="3743577978"/>
                        </a:ext>
                      </a:extLst>
                    </a:gridCol>
                    <a:gridCol w="4040372">
                      <a:extLst>
                        <a:ext uri="{9D8B030D-6E8A-4147-A177-3AD203B41FA5}">
                          <a16:colId xmlns:a16="http://schemas.microsoft.com/office/drawing/2014/main" val="4763212"/>
                        </a:ext>
                      </a:extLst>
                    </a:gridCol>
                    <a:gridCol w="3423684">
                      <a:extLst>
                        <a:ext uri="{9D8B030D-6E8A-4147-A177-3AD203B41FA5}">
                          <a16:colId xmlns:a16="http://schemas.microsoft.com/office/drawing/2014/main" val="2026984285"/>
                        </a:ext>
                      </a:extLst>
                    </a:gridCol>
                  </a:tblGrid>
                  <a:tr h="370840">
                    <a:tc>
                      <a:txBody>
                        <a:bodyPr/>
                        <a:lstStyle/>
                        <a:p>
                          <a:r>
                            <a:rPr lang="en-US" dirty="0"/>
                            <a:t>Data types</a:t>
                          </a:r>
                        </a:p>
                      </a:txBody>
                      <a:tcPr/>
                    </a:tc>
                    <a:tc>
                      <a:txBody>
                        <a:bodyPr/>
                        <a:lstStyle/>
                        <a:p>
                          <a:r>
                            <a:rPr lang="en-US" dirty="0"/>
                            <a:t>Note</a:t>
                          </a:r>
                        </a:p>
                      </a:txBody>
                      <a:tcPr/>
                    </a:tc>
                    <a:tc>
                      <a:txBody>
                        <a:bodyPr/>
                        <a:lstStyle/>
                        <a:p>
                          <a:r>
                            <a:rPr lang="en-US" dirty="0"/>
                            <a:t>Range</a:t>
                          </a:r>
                        </a:p>
                      </a:txBody>
                      <a:tcPr/>
                    </a:tc>
                    <a:extLst>
                      <a:ext uri="{0D108BD9-81ED-4DB2-BD59-A6C34878D82A}">
                        <a16:rowId xmlns:a16="http://schemas.microsoft.com/office/drawing/2014/main" val="19300337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CHAR</a:t>
                          </a:r>
                        </a:p>
                      </a:txBody>
                      <a:tcPr/>
                    </a:tc>
                    <a:tc>
                      <a:txBody>
                        <a:bodyPr/>
                        <a:lstStyle/>
                        <a:p>
                          <a:r>
                            <a:rPr lang="en-US" sz="1800" b="0" i="0" kern="1200" dirty="0">
                              <a:solidFill>
                                <a:schemeClr val="dk1"/>
                              </a:solidFill>
                              <a:effectLst/>
                              <a:latin typeface="+mn-lt"/>
                              <a:ea typeface="+mn-ea"/>
                              <a:cs typeface="+mn-cs"/>
                            </a:rPr>
                            <a:t>String with fix size</a:t>
                          </a:r>
                          <a:endParaRPr lang="en-US" dirty="0"/>
                        </a:p>
                      </a:txBody>
                      <a:tcPr/>
                    </a:tc>
                    <a:tc>
                      <a:txBody>
                        <a:bodyPr/>
                        <a:lstStyle/>
                        <a:p>
                          <a:r>
                            <a:rPr lang="en-US" sz="1800" b="0" i="0" kern="1200" dirty="0">
                              <a:solidFill>
                                <a:schemeClr val="dk1"/>
                              </a:solidFill>
                              <a:effectLst/>
                              <a:latin typeface="+mn-lt"/>
                              <a:ea typeface="+mn-ea"/>
                              <a:cs typeface="+mn-cs"/>
                            </a:rPr>
                            <a:t>0 s/d 255 characters</a:t>
                          </a:r>
                          <a:endParaRPr lang="en-US" dirty="0"/>
                        </a:p>
                      </a:txBody>
                      <a:tcPr/>
                    </a:tc>
                    <a:extLst>
                      <a:ext uri="{0D108BD9-81ED-4DB2-BD59-A6C34878D82A}">
                        <a16:rowId xmlns:a16="http://schemas.microsoft.com/office/drawing/2014/main" val="34283253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String with dynamic size</a:t>
                          </a:r>
                          <a:endParaRPr lang="en-US" dirty="0"/>
                        </a:p>
                      </a:txBody>
                      <a:tcPr/>
                    </a:tc>
                    <a:tc>
                      <a:txBody>
                        <a:bodyPr/>
                        <a:lstStyle/>
                        <a:p>
                          <a:r>
                            <a:rPr lang="en-US" sz="1800" b="0" i="0" kern="1200" dirty="0">
                              <a:solidFill>
                                <a:schemeClr val="dk1"/>
                              </a:solidFill>
                              <a:effectLst/>
                              <a:latin typeface="+mn-lt"/>
                              <a:ea typeface="+mn-ea"/>
                              <a:cs typeface="+mn-cs"/>
                            </a:rPr>
                            <a:t>0 s/d 255 s/d 65.535 characters</a:t>
                          </a:r>
                          <a:endParaRPr lang="en-US" dirty="0"/>
                        </a:p>
                      </a:txBody>
                      <a:tcPr/>
                    </a:tc>
                    <a:extLst>
                      <a:ext uri="{0D108BD9-81ED-4DB2-BD59-A6C34878D82A}">
                        <a16:rowId xmlns:a16="http://schemas.microsoft.com/office/drawing/2014/main" val="23906267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Text data</a:t>
                          </a:r>
                          <a:endParaRPr lang="en-US" dirty="0"/>
                        </a:p>
                      </a:txBody>
                      <a:tcPr/>
                    </a:tc>
                    <a:tc>
                      <a:txBody>
                        <a:bodyPr/>
                        <a:lstStyle/>
                        <a:p>
                          <a:r>
                            <a:rPr lang="en-US" sz="1800" b="0" i="0" kern="1200" dirty="0">
                              <a:solidFill>
                                <a:schemeClr val="dk1"/>
                              </a:solidFill>
                              <a:effectLst/>
                              <a:latin typeface="+mn-lt"/>
                              <a:ea typeface="+mn-ea"/>
                              <a:cs typeface="+mn-cs"/>
                            </a:rPr>
                            <a:t>0 s/d 255 s/d 65.535  characters</a:t>
                          </a:r>
                          <a:endParaRPr lang="en-US" dirty="0"/>
                        </a:p>
                      </a:txBody>
                      <a:tcPr/>
                    </a:tc>
                    <a:extLst>
                      <a:ext uri="{0D108BD9-81ED-4DB2-BD59-A6C34878D82A}">
                        <a16:rowId xmlns:a16="http://schemas.microsoft.com/office/drawing/2014/main" val="38281929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Text data</a:t>
                          </a:r>
                          <a:endParaRPr lang="en-US" dirty="0"/>
                        </a:p>
                      </a:txBody>
                      <a:tcPr/>
                    </a:tc>
                    <a:tc>
                      <a:txBody>
                        <a:bodyPr/>
                        <a:lstStyle/>
                        <a:p>
                          <a:r>
                            <a:rPr lang="en-US" sz="1800" b="0" i="0" kern="1200" dirty="0">
                              <a:solidFill>
                                <a:schemeClr val="dk1"/>
                              </a:solidFill>
                              <a:effectLst/>
                              <a:latin typeface="+mn-lt"/>
                              <a:ea typeface="+mn-ea"/>
                              <a:cs typeface="+mn-cs"/>
                            </a:rPr>
                            <a:t>0 s/d 65.535 characters</a:t>
                          </a:r>
                          <a:endParaRPr lang="en-US" dirty="0"/>
                        </a:p>
                      </a:txBody>
                      <a:tcPr/>
                    </a:tc>
                    <a:extLst>
                      <a:ext uri="{0D108BD9-81ED-4DB2-BD59-A6C34878D82A}">
                        <a16:rowId xmlns:a16="http://schemas.microsoft.com/office/drawing/2014/main" val="24533168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MEDIUMTEXT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Text data</a:t>
                          </a:r>
                          <a:endParaRPr lang="en-US" dirty="0"/>
                        </a:p>
                      </a:txBody>
                      <a:tcPr/>
                    </a:tc>
                    <a:tc>
                      <a:txBody>
                        <a:bodyPr/>
                        <a:lstStyle/>
                        <a:p>
                          <a:endParaRPr lang="en-US"/>
                        </a:p>
                      </a:txBody>
                      <a:tcPr>
                        <a:blipFill>
                          <a:blip r:embed="rId2"/>
                          <a:stretch>
                            <a:fillRect l="-169573" t="-508197" r="-712" b="-122951"/>
                          </a:stretch>
                        </a:blipFill>
                      </a:tcPr>
                    </a:tc>
                    <a:extLst>
                      <a:ext uri="{0D108BD9-81ED-4DB2-BD59-A6C34878D82A}">
                        <a16:rowId xmlns:a16="http://schemas.microsoft.com/office/drawing/2014/main" val="1453669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LONGTEXT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Text data</a:t>
                          </a:r>
                          <a:endParaRPr lang="en-US" dirty="0"/>
                        </a:p>
                      </a:txBody>
                      <a:tcPr/>
                    </a:tc>
                    <a:tc>
                      <a:txBody>
                        <a:bodyPr/>
                        <a:lstStyle/>
                        <a:p>
                          <a:endParaRPr lang="en-US"/>
                        </a:p>
                      </a:txBody>
                      <a:tcPr>
                        <a:blipFill>
                          <a:blip r:embed="rId2"/>
                          <a:stretch>
                            <a:fillRect l="-169573" t="-608197" r="-712" b="-22951"/>
                          </a:stretch>
                        </a:blipFill>
                      </a:tcPr>
                    </a:tc>
                    <a:extLst>
                      <a:ext uri="{0D108BD9-81ED-4DB2-BD59-A6C34878D82A}">
                        <a16:rowId xmlns:a16="http://schemas.microsoft.com/office/drawing/2014/main" val="3973416514"/>
                      </a:ext>
                    </a:extLst>
                  </a:tr>
                </a:tbl>
              </a:graphicData>
            </a:graphic>
          </p:graphicFrame>
        </mc:Fallback>
      </mc:AlternateContent>
    </p:spTree>
    <p:extLst>
      <p:ext uri="{BB962C8B-B14F-4D97-AF65-F5344CB8AC3E}">
        <p14:creationId xmlns:p14="http://schemas.microsoft.com/office/powerpoint/2010/main" val="2195073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0514-6042-0442-8131-583679546FEF}"/>
              </a:ext>
            </a:extLst>
          </p:cNvPr>
          <p:cNvSpPr>
            <a:spLocks noGrp="1"/>
          </p:cNvSpPr>
          <p:nvPr>
            <p:ph type="title"/>
          </p:nvPr>
        </p:nvSpPr>
        <p:spPr/>
        <p:txBody>
          <a:bodyPr/>
          <a:lstStyle/>
          <a:p>
            <a:r>
              <a:rPr lang="en-US" dirty="0"/>
              <a:t>Date data types</a:t>
            </a:r>
          </a:p>
        </p:txBody>
      </p:sp>
      <p:sp>
        <p:nvSpPr>
          <p:cNvPr id="3" name="Content Placeholder 2">
            <a:extLst>
              <a:ext uri="{FF2B5EF4-FFF2-40B4-BE49-F238E27FC236}">
                <a16:creationId xmlns:a16="http://schemas.microsoft.com/office/drawing/2014/main" id="{9A90A0EB-EBF0-9B49-988E-D3E153C29824}"/>
              </a:ext>
            </a:extLst>
          </p:cNvPr>
          <p:cNvSpPr>
            <a:spLocks noGrp="1"/>
          </p:cNvSpPr>
          <p:nvPr>
            <p:ph sz="quarter" idx="10"/>
          </p:nvPr>
        </p:nvSpPr>
        <p:spPr/>
        <p:txBody>
          <a:bodyPr/>
          <a:lstStyle/>
          <a:p>
            <a:endParaRPr lang="en-US" dirty="0"/>
          </a:p>
        </p:txBody>
      </p:sp>
      <p:graphicFrame>
        <p:nvGraphicFramePr>
          <p:cNvPr id="5" name="Table 4">
            <a:extLst>
              <a:ext uri="{FF2B5EF4-FFF2-40B4-BE49-F238E27FC236}">
                <a16:creationId xmlns:a16="http://schemas.microsoft.com/office/drawing/2014/main" id="{24A6C9A8-1646-F94E-8C46-83EC289B5830}"/>
              </a:ext>
            </a:extLst>
          </p:cNvPr>
          <p:cNvGraphicFramePr>
            <a:graphicFrameLocks/>
          </p:cNvGraphicFramePr>
          <p:nvPr>
            <p:extLst>
              <p:ext uri="{D42A27DB-BD31-4B8C-83A1-F6EECF244321}">
                <p14:modId xmlns:p14="http://schemas.microsoft.com/office/powerpoint/2010/main" val="2563549326"/>
              </p:ext>
            </p:extLst>
          </p:nvPr>
        </p:nvGraphicFramePr>
        <p:xfrm>
          <a:off x="339725" y="2238375"/>
          <a:ext cx="11579224" cy="2661920"/>
        </p:xfrm>
        <a:graphic>
          <a:graphicData uri="http://schemas.openxmlformats.org/drawingml/2006/table">
            <a:tbl>
              <a:tblPr firstRow="1" bandRow="1">
                <a:tableStyleId>{5C22544A-7EE6-4342-B048-85BDC9FD1C3A}</a:tableStyleId>
              </a:tblPr>
              <a:tblGrid>
                <a:gridCol w="1754889">
                  <a:extLst>
                    <a:ext uri="{9D8B030D-6E8A-4147-A177-3AD203B41FA5}">
                      <a16:colId xmlns:a16="http://schemas.microsoft.com/office/drawing/2014/main" val="3743577978"/>
                    </a:ext>
                  </a:extLst>
                </a:gridCol>
                <a:gridCol w="4040372">
                  <a:extLst>
                    <a:ext uri="{9D8B030D-6E8A-4147-A177-3AD203B41FA5}">
                      <a16:colId xmlns:a16="http://schemas.microsoft.com/office/drawing/2014/main" val="4763212"/>
                    </a:ext>
                  </a:extLst>
                </a:gridCol>
                <a:gridCol w="3423684">
                  <a:extLst>
                    <a:ext uri="{9D8B030D-6E8A-4147-A177-3AD203B41FA5}">
                      <a16:colId xmlns:a16="http://schemas.microsoft.com/office/drawing/2014/main" val="2026984285"/>
                    </a:ext>
                  </a:extLst>
                </a:gridCol>
                <a:gridCol w="2360279">
                  <a:extLst>
                    <a:ext uri="{9D8B030D-6E8A-4147-A177-3AD203B41FA5}">
                      <a16:colId xmlns:a16="http://schemas.microsoft.com/office/drawing/2014/main" val="2701233308"/>
                    </a:ext>
                  </a:extLst>
                </a:gridCol>
              </a:tblGrid>
              <a:tr h="370840">
                <a:tc>
                  <a:txBody>
                    <a:bodyPr/>
                    <a:lstStyle/>
                    <a:p>
                      <a:r>
                        <a:rPr lang="en-US" dirty="0"/>
                        <a:t>Data types</a:t>
                      </a:r>
                    </a:p>
                  </a:txBody>
                  <a:tcPr/>
                </a:tc>
                <a:tc>
                  <a:txBody>
                    <a:bodyPr/>
                    <a:lstStyle/>
                    <a:p>
                      <a:r>
                        <a:rPr lang="en-US" dirty="0"/>
                        <a:t>Note</a:t>
                      </a:r>
                    </a:p>
                  </a:txBody>
                  <a:tcPr/>
                </a:tc>
                <a:tc>
                  <a:txBody>
                    <a:bodyPr/>
                    <a:lstStyle/>
                    <a:p>
                      <a:r>
                        <a:rPr lang="en-US" dirty="0"/>
                        <a:t>Range</a:t>
                      </a:r>
                    </a:p>
                  </a:txBody>
                  <a:tcPr/>
                </a:tc>
                <a:tc>
                  <a:txBody>
                    <a:bodyPr/>
                    <a:lstStyle/>
                    <a:p>
                      <a:r>
                        <a:rPr lang="en-US" dirty="0"/>
                        <a:t>Size</a:t>
                      </a:r>
                    </a:p>
                  </a:txBody>
                  <a:tcPr/>
                </a:tc>
                <a:extLst>
                  <a:ext uri="{0D108BD9-81ED-4DB2-BD59-A6C34878D82A}">
                    <a16:rowId xmlns:a16="http://schemas.microsoft.com/office/drawing/2014/main" val="19300337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DATE</a:t>
                      </a:r>
                    </a:p>
                  </a:txBody>
                  <a:tcPr/>
                </a:tc>
                <a:tc>
                  <a:txBody>
                    <a:bodyPr/>
                    <a:lstStyle/>
                    <a:p>
                      <a:r>
                        <a:rPr lang="en-US" dirty="0"/>
                        <a:t>Date data type</a:t>
                      </a:r>
                    </a:p>
                  </a:txBody>
                  <a:tcPr/>
                </a:tc>
                <a:tc>
                  <a:txBody>
                    <a:bodyPr/>
                    <a:lstStyle/>
                    <a:p>
                      <a:r>
                        <a:rPr lang="en-US" sz="1800" b="0" i="0" kern="1200" dirty="0">
                          <a:solidFill>
                            <a:schemeClr val="dk1"/>
                          </a:solidFill>
                          <a:effectLst/>
                          <a:latin typeface="+mn-lt"/>
                          <a:ea typeface="+mn-ea"/>
                          <a:cs typeface="+mn-cs"/>
                        </a:rPr>
                        <a:t>1000-01-01 s/d 9999-12-31 (YYYY-MM-DD)</a:t>
                      </a:r>
                      <a:endParaRPr lang="en-US" dirty="0"/>
                    </a:p>
                  </a:txBody>
                  <a:tcPr/>
                </a:tc>
                <a:tc>
                  <a:txBody>
                    <a:bodyPr/>
                    <a:lstStyle/>
                    <a:p>
                      <a:r>
                        <a:rPr lang="en-US" dirty="0"/>
                        <a:t>3 byte</a:t>
                      </a:r>
                    </a:p>
                  </a:txBody>
                  <a:tcPr/>
                </a:tc>
                <a:extLst>
                  <a:ext uri="{0D108BD9-81ED-4DB2-BD59-A6C34878D82A}">
                    <a16:rowId xmlns:a16="http://schemas.microsoft.com/office/drawing/2014/main" val="34283253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data type</a:t>
                      </a:r>
                    </a:p>
                  </a:txBody>
                  <a:tcPr/>
                </a:tc>
                <a:tc>
                  <a:txBody>
                    <a:bodyPr/>
                    <a:lstStyle/>
                    <a:p>
                      <a:r>
                        <a:rPr lang="en-US" sz="1800" b="0" i="0" kern="1200" dirty="0">
                          <a:solidFill>
                            <a:schemeClr val="dk1"/>
                          </a:solidFill>
                          <a:effectLst/>
                          <a:latin typeface="+mn-lt"/>
                          <a:ea typeface="+mn-ea"/>
                          <a:cs typeface="+mn-cs"/>
                        </a:rPr>
                        <a:t>-838:59:59 s/d +838:59:59 (HH:MM:SS)</a:t>
                      </a:r>
                      <a:endParaRPr lang="en-US" dirty="0"/>
                    </a:p>
                  </a:txBody>
                  <a:tcPr/>
                </a:tc>
                <a:tc>
                  <a:txBody>
                    <a:bodyPr/>
                    <a:lstStyle/>
                    <a:p>
                      <a:r>
                        <a:rPr lang="en-US" dirty="0"/>
                        <a:t>3 byte</a:t>
                      </a:r>
                    </a:p>
                  </a:txBody>
                  <a:tcPr/>
                </a:tc>
                <a:extLst>
                  <a:ext uri="{0D108BD9-81ED-4DB2-BD59-A6C34878D82A}">
                    <a16:rowId xmlns:a16="http://schemas.microsoft.com/office/drawing/2014/main" val="23906267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DATETIME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Date and time</a:t>
                      </a:r>
                    </a:p>
                  </a:txBody>
                  <a:tcPr/>
                </a:tc>
                <a:tc>
                  <a:txBody>
                    <a:bodyPr/>
                    <a:lstStyle/>
                    <a:p>
                      <a:r>
                        <a:rPr lang="en-US" sz="1800" b="0" i="0" kern="1200" dirty="0">
                          <a:solidFill>
                            <a:schemeClr val="dk1"/>
                          </a:solidFill>
                          <a:effectLst/>
                          <a:latin typeface="+mn-lt"/>
                          <a:ea typeface="+mn-ea"/>
                          <a:cs typeface="+mn-cs"/>
                        </a:rPr>
                        <a:t>‘1000-01-01 00:00:00’ s/d ‘9999-12-31 23:59:59’</a:t>
                      </a:r>
                      <a:endParaRPr lang="en-US" dirty="0"/>
                    </a:p>
                  </a:txBody>
                  <a:tcPr/>
                </a:tc>
                <a:tc>
                  <a:txBody>
                    <a:bodyPr/>
                    <a:lstStyle/>
                    <a:p>
                      <a:r>
                        <a:rPr lang="en-US" dirty="0"/>
                        <a:t>8 byte</a:t>
                      </a:r>
                    </a:p>
                  </a:txBody>
                  <a:tcPr/>
                </a:tc>
                <a:extLst>
                  <a:ext uri="{0D108BD9-81ED-4DB2-BD59-A6C34878D82A}">
                    <a16:rowId xmlns:a16="http://schemas.microsoft.com/office/drawing/2014/main" val="38281929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Year of a date</a:t>
                      </a:r>
                    </a:p>
                  </a:txBody>
                  <a:tcPr/>
                </a:tc>
                <a:tc>
                  <a:txBody>
                    <a:bodyPr/>
                    <a:lstStyle/>
                    <a:p>
                      <a:r>
                        <a:rPr lang="en-US" sz="1800" b="0" i="0" kern="1200" dirty="0">
                          <a:solidFill>
                            <a:schemeClr val="dk1"/>
                          </a:solidFill>
                          <a:effectLst/>
                          <a:latin typeface="+mn-lt"/>
                          <a:ea typeface="+mn-ea"/>
                          <a:cs typeface="+mn-cs"/>
                        </a:rPr>
                        <a:t>1900 s/d 2155</a:t>
                      </a:r>
                      <a:endParaRPr lang="en-US" dirty="0"/>
                    </a:p>
                  </a:txBody>
                  <a:tcPr/>
                </a:tc>
                <a:tc>
                  <a:txBody>
                    <a:bodyPr/>
                    <a:lstStyle/>
                    <a:p>
                      <a:r>
                        <a:rPr lang="en-US" dirty="0"/>
                        <a:t>1 byte</a:t>
                      </a:r>
                    </a:p>
                  </a:txBody>
                  <a:tcPr/>
                </a:tc>
                <a:extLst>
                  <a:ext uri="{0D108BD9-81ED-4DB2-BD59-A6C34878D82A}">
                    <a16:rowId xmlns:a16="http://schemas.microsoft.com/office/drawing/2014/main" val="2453316836"/>
                  </a:ext>
                </a:extLst>
              </a:tr>
            </a:tbl>
          </a:graphicData>
        </a:graphic>
      </p:graphicFrame>
    </p:spTree>
    <p:extLst>
      <p:ext uri="{BB962C8B-B14F-4D97-AF65-F5344CB8AC3E}">
        <p14:creationId xmlns:p14="http://schemas.microsoft.com/office/powerpoint/2010/main" val="688210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0514-6042-0442-8131-583679546FEF}"/>
              </a:ext>
            </a:extLst>
          </p:cNvPr>
          <p:cNvSpPr>
            <a:spLocks noGrp="1"/>
          </p:cNvSpPr>
          <p:nvPr>
            <p:ph type="title"/>
          </p:nvPr>
        </p:nvSpPr>
        <p:spPr/>
        <p:txBody>
          <a:bodyPr/>
          <a:lstStyle/>
          <a:p>
            <a:r>
              <a:rPr lang="en-US" dirty="0"/>
              <a:t>Blob data types</a:t>
            </a:r>
          </a:p>
        </p:txBody>
      </p:sp>
      <p:sp>
        <p:nvSpPr>
          <p:cNvPr id="3" name="Content Placeholder 2">
            <a:extLst>
              <a:ext uri="{FF2B5EF4-FFF2-40B4-BE49-F238E27FC236}">
                <a16:creationId xmlns:a16="http://schemas.microsoft.com/office/drawing/2014/main" id="{9A90A0EB-EBF0-9B49-988E-D3E153C29824}"/>
              </a:ext>
            </a:extLst>
          </p:cNvPr>
          <p:cNvSpPr>
            <a:spLocks noGrp="1"/>
          </p:cNvSpPr>
          <p:nvPr>
            <p:ph sz="quarter" idx="10"/>
          </p:nvPr>
        </p:nvSpPr>
        <p:spPr/>
        <p:txBody>
          <a:bodyPr/>
          <a:lstStyle/>
          <a:p>
            <a:endParaRPr lang="en-US" dirty="0"/>
          </a:p>
        </p:txBody>
      </p:sp>
      <p:graphicFrame>
        <p:nvGraphicFramePr>
          <p:cNvPr id="5" name="Table 4">
            <a:extLst>
              <a:ext uri="{FF2B5EF4-FFF2-40B4-BE49-F238E27FC236}">
                <a16:creationId xmlns:a16="http://schemas.microsoft.com/office/drawing/2014/main" id="{24A6C9A8-1646-F94E-8C46-83EC289B5830}"/>
              </a:ext>
            </a:extLst>
          </p:cNvPr>
          <p:cNvGraphicFramePr>
            <a:graphicFrameLocks/>
          </p:cNvGraphicFramePr>
          <p:nvPr>
            <p:extLst>
              <p:ext uri="{D42A27DB-BD31-4B8C-83A1-F6EECF244321}">
                <p14:modId xmlns:p14="http://schemas.microsoft.com/office/powerpoint/2010/main" val="3770808645"/>
              </p:ext>
            </p:extLst>
          </p:nvPr>
        </p:nvGraphicFramePr>
        <p:xfrm>
          <a:off x="339725" y="2238375"/>
          <a:ext cx="9218945" cy="2225040"/>
        </p:xfrm>
        <a:graphic>
          <a:graphicData uri="http://schemas.openxmlformats.org/drawingml/2006/table">
            <a:tbl>
              <a:tblPr firstRow="1" bandRow="1">
                <a:tableStyleId>{5C22544A-7EE6-4342-B048-85BDC9FD1C3A}</a:tableStyleId>
              </a:tblPr>
              <a:tblGrid>
                <a:gridCol w="1754889">
                  <a:extLst>
                    <a:ext uri="{9D8B030D-6E8A-4147-A177-3AD203B41FA5}">
                      <a16:colId xmlns:a16="http://schemas.microsoft.com/office/drawing/2014/main" val="3743577978"/>
                    </a:ext>
                  </a:extLst>
                </a:gridCol>
                <a:gridCol w="4040372">
                  <a:extLst>
                    <a:ext uri="{9D8B030D-6E8A-4147-A177-3AD203B41FA5}">
                      <a16:colId xmlns:a16="http://schemas.microsoft.com/office/drawing/2014/main" val="4763212"/>
                    </a:ext>
                  </a:extLst>
                </a:gridCol>
                <a:gridCol w="3423684">
                  <a:extLst>
                    <a:ext uri="{9D8B030D-6E8A-4147-A177-3AD203B41FA5}">
                      <a16:colId xmlns:a16="http://schemas.microsoft.com/office/drawing/2014/main" val="2026984285"/>
                    </a:ext>
                  </a:extLst>
                </a:gridCol>
              </a:tblGrid>
              <a:tr h="370840">
                <a:tc>
                  <a:txBody>
                    <a:bodyPr/>
                    <a:lstStyle/>
                    <a:p>
                      <a:r>
                        <a:rPr lang="en-US" dirty="0"/>
                        <a:t>Data types</a:t>
                      </a:r>
                    </a:p>
                  </a:txBody>
                  <a:tcPr/>
                </a:tc>
                <a:tc>
                  <a:txBody>
                    <a:bodyPr/>
                    <a:lstStyle/>
                    <a:p>
                      <a:r>
                        <a:rPr lang="en-US" dirty="0"/>
                        <a:t>Note</a:t>
                      </a:r>
                    </a:p>
                  </a:txBody>
                  <a:tcPr/>
                </a:tc>
                <a:tc>
                  <a:txBody>
                    <a:bodyPr/>
                    <a:lstStyle/>
                    <a:p>
                      <a:r>
                        <a:rPr lang="en-US" dirty="0"/>
                        <a:t>Range</a:t>
                      </a:r>
                    </a:p>
                  </a:txBody>
                  <a:tcPr/>
                </a:tc>
                <a:extLst>
                  <a:ext uri="{0D108BD9-81ED-4DB2-BD59-A6C34878D82A}">
                    <a16:rowId xmlns:a16="http://schemas.microsoft.com/office/drawing/2014/main" val="19300337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BIT</a:t>
                      </a:r>
                    </a:p>
                  </a:txBody>
                  <a:tcPr/>
                </a:tc>
                <a:tc>
                  <a:txBody>
                    <a:bodyPr/>
                    <a:lstStyle/>
                    <a:p>
                      <a:r>
                        <a:rPr lang="en-US" dirty="0"/>
                        <a:t>Binary data</a:t>
                      </a:r>
                    </a:p>
                  </a:txBody>
                  <a:tcPr/>
                </a:tc>
                <a:tc>
                  <a:txBody>
                    <a:bodyPr/>
                    <a:lstStyle/>
                    <a:p>
                      <a:r>
                        <a:rPr lang="en-US" sz="1800" b="0" i="0" kern="1200" dirty="0">
                          <a:solidFill>
                            <a:schemeClr val="dk1"/>
                          </a:solidFill>
                          <a:effectLst/>
                          <a:latin typeface="+mn-lt"/>
                          <a:ea typeface="+mn-ea"/>
                          <a:cs typeface="+mn-cs"/>
                        </a:rPr>
                        <a:t>64 digit binary</a:t>
                      </a:r>
                      <a:endParaRPr lang="en-US" dirty="0"/>
                    </a:p>
                  </a:txBody>
                  <a:tcPr/>
                </a:tc>
                <a:extLst>
                  <a:ext uri="{0D108BD9-81ED-4DB2-BD59-A6C34878D82A}">
                    <a16:rowId xmlns:a16="http://schemas.microsoft.com/office/drawing/2014/main" val="34283253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TINYBLOB</a:t>
                      </a:r>
                    </a:p>
                  </a:txBody>
                  <a:tcPr/>
                </a:tc>
                <a:tc>
                  <a:txBody>
                    <a:bodyPr/>
                    <a:lstStyle/>
                    <a:p>
                      <a:r>
                        <a:rPr lang="en-US" dirty="0"/>
                        <a:t>Binary data</a:t>
                      </a:r>
                    </a:p>
                  </a:txBody>
                  <a:tcPr/>
                </a:tc>
                <a:tc>
                  <a:txBody>
                    <a:bodyPr/>
                    <a:lstStyle/>
                    <a:p>
                      <a:r>
                        <a:rPr lang="en-US" sz="1800" b="0" i="0" kern="1200" dirty="0">
                          <a:solidFill>
                            <a:schemeClr val="dk1"/>
                          </a:solidFill>
                          <a:effectLst/>
                          <a:latin typeface="+mn-lt"/>
                          <a:ea typeface="+mn-ea"/>
                          <a:cs typeface="+mn-cs"/>
                        </a:rPr>
                        <a:t>255 byte</a:t>
                      </a:r>
                      <a:endParaRPr lang="en-US" dirty="0"/>
                    </a:p>
                  </a:txBody>
                  <a:tcPr/>
                </a:tc>
                <a:extLst>
                  <a:ext uri="{0D108BD9-81ED-4DB2-BD59-A6C34878D82A}">
                    <a16:rowId xmlns:a16="http://schemas.microsoft.com/office/drawing/2014/main" val="23906267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BLOB</a:t>
                      </a:r>
                    </a:p>
                  </a:txBody>
                  <a:tcPr/>
                </a:tc>
                <a:tc>
                  <a:txBody>
                    <a:bodyPr/>
                    <a:lstStyle/>
                    <a:p>
                      <a:r>
                        <a:rPr lang="en-US" dirty="0"/>
                        <a:t>Binary data</a:t>
                      </a:r>
                    </a:p>
                  </a:txBody>
                  <a:tcPr/>
                </a:tc>
                <a:tc>
                  <a:txBody>
                    <a:bodyPr/>
                    <a:lstStyle/>
                    <a:p>
                      <a:r>
                        <a:rPr lang="en-US" sz="1800" b="0" i="0" kern="1200" dirty="0">
                          <a:solidFill>
                            <a:schemeClr val="dk1"/>
                          </a:solidFill>
                          <a:effectLst/>
                          <a:latin typeface="+mn-lt"/>
                          <a:ea typeface="+mn-ea"/>
                          <a:cs typeface="+mn-cs"/>
                        </a:rPr>
                        <a:t>216 – 1 byte</a:t>
                      </a:r>
                      <a:endParaRPr lang="en-US" dirty="0"/>
                    </a:p>
                  </a:txBody>
                  <a:tcPr/>
                </a:tc>
                <a:extLst>
                  <a:ext uri="{0D108BD9-81ED-4DB2-BD59-A6C34878D82A}">
                    <a16:rowId xmlns:a16="http://schemas.microsoft.com/office/drawing/2014/main" val="38281929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MEDIUMBLOB</a:t>
                      </a:r>
                    </a:p>
                  </a:txBody>
                  <a:tcPr/>
                </a:tc>
                <a:tc>
                  <a:txBody>
                    <a:bodyPr/>
                    <a:lstStyle/>
                    <a:p>
                      <a:r>
                        <a:rPr lang="en-US" dirty="0"/>
                        <a:t>Binary data</a:t>
                      </a:r>
                    </a:p>
                  </a:txBody>
                  <a:tcPr/>
                </a:tc>
                <a:tc>
                  <a:txBody>
                    <a:bodyPr/>
                    <a:lstStyle/>
                    <a:p>
                      <a:r>
                        <a:rPr lang="en-US" sz="1800" b="0" i="0" kern="1200" dirty="0">
                          <a:solidFill>
                            <a:schemeClr val="dk1"/>
                          </a:solidFill>
                          <a:effectLst/>
                          <a:latin typeface="+mn-lt"/>
                          <a:ea typeface="+mn-ea"/>
                          <a:cs typeface="+mn-cs"/>
                        </a:rPr>
                        <a:t>224 – 1 byte</a:t>
                      </a:r>
                      <a:endParaRPr lang="en-US" dirty="0"/>
                    </a:p>
                  </a:txBody>
                  <a:tcPr/>
                </a:tc>
                <a:extLst>
                  <a:ext uri="{0D108BD9-81ED-4DB2-BD59-A6C34878D82A}">
                    <a16:rowId xmlns:a16="http://schemas.microsoft.com/office/drawing/2014/main" val="24533168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LONGBLOB</a:t>
                      </a:r>
                    </a:p>
                  </a:txBody>
                  <a:tcPr/>
                </a:tc>
                <a:tc>
                  <a:txBody>
                    <a:bodyPr/>
                    <a:lstStyle/>
                    <a:p>
                      <a:r>
                        <a:rPr lang="en-US" dirty="0"/>
                        <a:t>Binary data</a:t>
                      </a:r>
                    </a:p>
                  </a:txBody>
                  <a:tcPr/>
                </a:tc>
                <a:tc>
                  <a:txBody>
                    <a:bodyPr/>
                    <a:lstStyle/>
                    <a:p>
                      <a:r>
                        <a:rPr lang="en-US" sz="1800" b="0" i="0" kern="1200" dirty="0">
                          <a:solidFill>
                            <a:schemeClr val="dk1"/>
                          </a:solidFill>
                          <a:effectLst/>
                          <a:latin typeface="+mn-lt"/>
                          <a:ea typeface="+mn-ea"/>
                          <a:cs typeface="+mn-cs"/>
                        </a:rPr>
                        <a:t>232 – 1 byte</a:t>
                      </a:r>
                      <a:endParaRPr lang="en-US" dirty="0"/>
                    </a:p>
                  </a:txBody>
                  <a:tcPr/>
                </a:tc>
                <a:extLst>
                  <a:ext uri="{0D108BD9-81ED-4DB2-BD59-A6C34878D82A}">
                    <a16:rowId xmlns:a16="http://schemas.microsoft.com/office/drawing/2014/main" val="2304692705"/>
                  </a:ext>
                </a:extLst>
              </a:tr>
            </a:tbl>
          </a:graphicData>
        </a:graphic>
      </p:graphicFrame>
    </p:spTree>
    <p:extLst>
      <p:ext uri="{BB962C8B-B14F-4D97-AF65-F5344CB8AC3E}">
        <p14:creationId xmlns:p14="http://schemas.microsoft.com/office/powerpoint/2010/main" val="4133621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D01D-07A3-8746-A9A3-75C74AC7FFB9}"/>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solidFill>
                  <a:schemeClr val="tx1"/>
                </a:solidFill>
                <a:latin typeface="+mj-lt"/>
                <a:cs typeface="+mj-cs"/>
              </a:rPr>
              <a:t>Practice</a:t>
            </a:r>
          </a:p>
        </p:txBody>
      </p:sp>
      <p:sp>
        <p:nvSpPr>
          <p:cNvPr id="5" name="Content Placeholder 4">
            <a:extLst>
              <a:ext uri="{FF2B5EF4-FFF2-40B4-BE49-F238E27FC236}">
                <a16:creationId xmlns:a16="http://schemas.microsoft.com/office/drawing/2014/main" id="{6F918E6D-E28D-C745-B4A4-62DC9211E0F1}"/>
              </a:ext>
            </a:extLst>
          </p:cNvPr>
          <p:cNvSpPr>
            <a:spLocks noGrp="1"/>
          </p:cNvSpPr>
          <p:nvPr>
            <p:ph sz="quarter" idx="10"/>
          </p:nvPr>
        </p:nvSpPr>
        <p:spPr>
          <a:xfrm>
            <a:off x="4965432" y="1991360"/>
            <a:ext cx="6586489" cy="3785419"/>
          </a:xfrm>
        </p:spPr>
        <p:txBody>
          <a:bodyPr vert="horz" lIns="91440" tIns="45720" rIns="91440" bIns="45720" rtlCol="0">
            <a:normAutofit/>
          </a:bodyPr>
          <a:lstStyle/>
          <a:p>
            <a:pPr algn="just"/>
            <a:r>
              <a:rPr lang="en-US" sz="2000" dirty="0">
                <a:latin typeface="+mn-lt"/>
              </a:rPr>
              <a:t>The outbreak of the Covid-19 virus has caused many universities to adopt a policy of studying from home. To support the teaching and learning process, many universities innovate by creating an online attendance system.</a:t>
            </a:r>
          </a:p>
          <a:p>
            <a:pPr algn="just"/>
            <a:r>
              <a:rPr lang="en-US" sz="2000" dirty="0">
                <a:latin typeface="+mn-lt"/>
              </a:rPr>
              <a:t>In this system, all academics (lecturers, employees, and students) will take attendance online.</a:t>
            </a:r>
          </a:p>
          <a:p>
            <a:pPr algn="just"/>
            <a:r>
              <a:rPr lang="en-US" sz="2000" dirty="0">
                <a:latin typeface="+mn-lt"/>
              </a:rPr>
              <a:t>Design the entities, attributes, and relationships that make up the business process.</a:t>
            </a:r>
          </a:p>
        </p:txBody>
      </p:sp>
      <p:pic>
        <p:nvPicPr>
          <p:cNvPr id="1026" name="Picture 2" descr="Profil Singkat - Institut Teknologi Sepuluh Nopember">
            <a:extLst>
              <a:ext uri="{FF2B5EF4-FFF2-40B4-BE49-F238E27FC236}">
                <a16:creationId xmlns:a16="http://schemas.microsoft.com/office/drawing/2014/main" id="{57F3424B-7212-794B-B8DD-7E48A1370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73" r="18433"/>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846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4A5EA0-7F77-44D8-AB9F-EF9262895D62}"/>
              </a:ext>
            </a:extLst>
          </p:cNvPr>
          <p:cNvSpPr>
            <a:spLocks noGrp="1"/>
          </p:cNvSpPr>
          <p:nvPr>
            <p:ph type="title"/>
          </p:nvPr>
        </p:nvSpPr>
        <p:spPr/>
        <p:txBody>
          <a:bodyPr/>
          <a:lstStyle/>
          <a:p>
            <a:pPr algn="ctr"/>
            <a:r>
              <a:rPr lang="id-ID" dirty="0"/>
              <a:t>- </a:t>
            </a:r>
            <a:r>
              <a:rPr lang="en-US" dirty="0"/>
              <a:t>THANK YOU</a:t>
            </a:r>
            <a:r>
              <a:rPr lang="id-ID" dirty="0"/>
              <a:t>-</a:t>
            </a:r>
          </a:p>
        </p:txBody>
      </p:sp>
    </p:spTree>
    <p:extLst>
      <p:ext uri="{BB962C8B-B14F-4D97-AF65-F5344CB8AC3E}">
        <p14:creationId xmlns:p14="http://schemas.microsoft.com/office/powerpoint/2010/main" val="3799110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CCC0-65AC-40FB-B2E8-50758717F30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5B6242C-3E62-48A8-9900-A879312B4183}"/>
              </a:ext>
            </a:extLst>
          </p:cNvPr>
          <p:cNvSpPr>
            <a:spLocks noGrp="1"/>
          </p:cNvSpPr>
          <p:nvPr>
            <p:ph sz="quarter" idx="10"/>
          </p:nvPr>
        </p:nvSpPr>
        <p:spPr/>
        <p:txBody>
          <a:bodyPr/>
          <a:lstStyle/>
          <a:p>
            <a:r>
              <a:rPr lang="en-GB" dirty="0" err="1"/>
              <a:t>Tamu</a:t>
            </a:r>
            <a:r>
              <a:rPr lang="en-GB" dirty="0"/>
              <a:t>: </a:t>
            </a:r>
            <a:r>
              <a:rPr lang="en-GB" dirty="0" err="1"/>
              <a:t>kartu</a:t>
            </a:r>
            <a:r>
              <a:rPr lang="en-GB" dirty="0"/>
              <a:t> </a:t>
            </a:r>
            <a:r>
              <a:rPr lang="en-GB" dirty="0" err="1"/>
              <a:t>identitas</a:t>
            </a:r>
            <a:r>
              <a:rPr lang="en-GB" dirty="0"/>
              <a:t>, </a:t>
            </a:r>
            <a:r>
              <a:rPr lang="en-GB" dirty="0" err="1"/>
              <a:t>kamar</a:t>
            </a:r>
            <a:r>
              <a:rPr lang="en-GB" dirty="0"/>
              <a:t> yang </a:t>
            </a:r>
            <a:r>
              <a:rPr lang="en-GB" dirty="0" err="1"/>
              <a:t>dipilih</a:t>
            </a:r>
            <a:r>
              <a:rPr lang="en-GB" dirty="0"/>
              <a:t>, </a:t>
            </a:r>
            <a:r>
              <a:rPr lang="en-GB" dirty="0" err="1"/>
              <a:t>tanggal</a:t>
            </a:r>
            <a:r>
              <a:rPr lang="en-GB" dirty="0"/>
              <a:t> check in, </a:t>
            </a:r>
            <a:r>
              <a:rPr lang="en-GB" dirty="0" err="1"/>
              <a:t>tgl</a:t>
            </a:r>
            <a:r>
              <a:rPr lang="en-GB" dirty="0"/>
              <a:t> </a:t>
            </a:r>
            <a:r>
              <a:rPr lang="en-GB" dirty="0" err="1"/>
              <a:t>chek</a:t>
            </a:r>
            <a:r>
              <a:rPr lang="en-GB" dirty="0"/>
              <a:t> out, lama </a:t>
            </a:r>
            <a:r>
              <a:rPr lang="en-GB" dirty="0" err="1"/>
              <a:t>menginap</a:t>
            </a:r>
            <a:r>
              <a:rPr lang="en-GB" dirty="0"/>
              <a:t>, </a:t>
            </a:r>
            <a:r>
              <a:rPr lang="en-GB" dirty="0" err="1"/>
              <a:t>fasilitas</a:t>
            </a:r>
            <a:r>
              <a:rPr lang="en-GB" dirty="0"/>
              <a:t> </a:t>
            </a:r>
            <a:r>
              <a:rPr lang="en-GB" dirty="0" err="1"/>
              <a:t>tambahan</a:t>
            </a:r>
            <a:endParaRPr lang="en-GB" dirty="0"/>
          </a:p>
          <a:p>
            <a:r>
              <a:rPr lang="en-GB" b="1" dirty="0"/>
              <a:t>Wisma </a:t>
            </a:r>
            <a:r>
              <a:rPr lang="en-GB" b="1" dirty="0" err="1"/>
              <a:t>tamu</a:t>
            </a:r>
            <a:r>
              <a:rPr lang="en-GB" dirty="0"/>
              <a:t>: </a:t>
            </a:r>
            <a:r>
              <a:rPr lang="en-GB" strike="sngStrike" dirty="0" err="1"/>
              <a:t>pengelolaan</a:t>
            </a:r>
            <a:r>
              <a:rPr lang="en-GB" dirty="0"/>
              <a:t>, </a:t>
            </a:r>
            <a:r>
              <a:rPr lang="en-GB" strike="sngStrike" dirty="0" err="1"/>
              <a:t>resepsionis</a:t>
            </a:r>
            <a:r>
              <a:rPr lang="en-GB" dirty="0"/>
              <a:t>, </a:t>
            </a:r>
            <a:r>
              <a:rPr lang="en-GB" strike="sngStrike" dirty="0" err="1"/>
              <a:t>layanan</a:t>
            </a:r>
            <a:r>
              <a:rPr lang="en-GB" dirty="0"/>
              <a:t>, Nama </a:t>
            </a:r>
            <a:r>
              <a:rPr lang="en-GB" dirty="0" err="1"/>
              <a:t>wisma</a:t>
            </a:r>
            <a:r>
              <a:rPr lang="en-GB" dirty="0"/>
              <a:t>, Alamat, rate, </a:t>
            </a:r>
            <a:r>
              <a:rPr lang="en-GB" dirty="0" err="1"/>
              <a:t>jml</a:t>
            </a:r>
            <a:r>
              <a:rPr lang="en-GB" dirty="0"/>
              <a:t> </a:t>
            </a:r>
            <a:r>
              <a:rPr lang="en-GB" dirty="0" err="1"/>
              <a:t>kamar</a:t>
            </a:r>
            <a:endParaRPr lang="en-GB" strike="sngStrike" dirty="0"/>
          </a:p>
          <a:p>
            <a:r>
              <a:rPr lang="en-GB" dirty="0" err="1"/>
              <a:t>Layanan</a:t>
            </a:r>
            <a:r>
              <a:rPr lang="en-GB" dirty="0"/>
              <a:t>: </a:t>
            </a:r>
            <a:r>
              <a:rPr lang="en-GB" dirty="0" err="1"/>
              <a:t>jenis</a:t>
            </a:r>
            <a:r>
              <a:rPr lang="en-GB" dirty="0"/>
              <a:t> </a:t>
            </a:r>
            <a:r>
              <a:rPr lang="en-GB" dirty="0" err="1"/>
              <a:t>layanan</a:t>
            </a:r>
            <a:r>
              <a:rPr lang="en-GB" dirty="0"/>
              <a:t>, </a:t>
            </a:r>
            <a:r>
              <a:rPr lang="en-GB" dirty="0" err="1"/>
              <a:t>harga</a:t>
            </a:r>
            <a:r>
              <a:rPr lang="en-GB" dirty="0"/>
              <a:t> </a:t>
            </a:r>
            <a:r>
              <a:rPr lang="en-GB" dirty="0" err="1"/>
              <a:t>layanan</a:t>
            </a:r>
            <a:endParaRPr lang="en-GB" dirty="0"/>
          </a:p>
          <a:p>
            <a:r>
              <a:rPr lang="en-GB" b="1" dirty="0" err="1"/>
              <a:t>Karyawan</a:t>
            </a:r>
            <a:r>
              <a:rPr lang="en-GB" dirty="0"/>
              <a:t>: NIP, Nama, </a:t>
            </a:r>
            <a:r>
              <a:rPr lang="en-GB" dirty="0" err="1"/>
              <a:t>jenisKerja</a:t>
            </a:r>
            <a:endParaRPr lang="en-GB" dirty="0"/>
          </a:p>
          <a:p>
            <a:r>
              <a:rPr lang="en-GB" dirty="0" err="1"/>
              <a:t>Jenis</a:t>
            </a:r>
            <a:r>
              <a:rPr lang="en-GB" dirty="0"/>
              <a:t> </a:t>
            </a:r>
            <a:r>
              <a:rPr lang="en-GB" dirty="0" err="1"/>
              <a:t>kamar</a:t>
            </a:r>
            <a:r>
              <a:rPr lang="en-GB" dirty="0"/>
              <a:t>: no </a:t>
            </a:r>
            <a:r>
              <a:rPr lang="en-GB" dirty="0" err="1"/>
              <a:t>kamar</a:t>
            </a:r>
            <a:r>
              <a:rPr lang="en-GB" dirty="0"/>
              <a:t>, </a:t>
            </a:r>
            <a:r>
              <a:rPr lang="en-GB" dirty="0" err="1"/>
              <a:t>nama</a:t>
            </a:r>
            <a:r>
              <a:rPr lang="en-GB" dirty="0"/>
              <a:t> </a:t>
            </a:r>
            <a:r>
              <a:rPr lang="en-GB" dirty="0" err="1"/>
              <a:t>kamar</a:t>
            </a:r>
            <a:r>
              <a:rPr lang="en-GB" dirty="0"/>
              <a:t>, </a:t>
            </a:r>
            <a:r>
              <a:rPr lang="en-GB" dirty="0" err="1"/>
              <a:t>harga</a:t>
            </a:r>
            <a:endParaRPr lang="en-GB" dirty="0"/>
          </a:p>
          <a:p>
            <a:r>
              <a:rPr lang="en-GB" dirty="0"/>
              <a:t>Wisma: </a:t>
            </a:r>
            <a:r>
              <a:rPr lang="en-GB" dirty="0" err="1"/>
              <a:t>tipe</a:t>
            </a:r>
            <a:r>
              <a:rPr lang="en-GB" dirty="0"/>
              <a:t> </a:t>
            </a:r>
            <a:r>
              <a:rPr lang="en-GB" dirty="0" err="1"/>
              <a:t>wisma</a:t>
            </a:r>
            <a:r>
              <a:rPr lang="en-GB" dirty="0"/>
              <a:t>, no </a:t>
            </a:r>
            <a:r>
              <a:rPr lang="en-GB" dirty="0" err="1"/>
              <a:t>kamar</a:t>
            </a:r>
            <a:r>
              <a:rPr lang="en-GB" dirty="0"/>
              <a:t>, </a:t>
            </a:r>
            <a:r>
              <a:rPr lang="en-GB" dirty="0" err="1"/>
              <a:t>nama</a:t>
            </a:r>
            <a:r>
              <a:rPr lang="en-GB" dirty="0"/>
              <a:t> </a:t>
            </a:r>
            <a:r>
              <a:rPr lang="en-GB" dirty="0" err="1"/>
              <a:t>kamar</a:t>
            </a:r>
            <a:r>
              <a:rPr lang="en-GB" dirty="0"/>
              <a:t>, </a:t>
            </a:r>
            <a:r>
              <a:rPr lang="en-GB" dirty="0" err="1"/>
              <a:t>harga</a:t>
            </a:r>
            <a:endParaRPr lang="en-GB" dirty="0"/>
          </a:p>
        </p:txBody>
      </p:sp>
    </p:spTree>
    <p:extLst>
      <p:ext uri="{BB962C8B-B14F-4D97-AF65-F5344CB8AC3E}">
        <p14:creationId xmlns:p14="http://schemas.microsoft.com/office/powerpoint/2010/main" val="99492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13BA76B8-BD61-9349-BE34-0FDFEE6692A7}"/>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39928" y="1262435"/>
            <a:ext cx="5362346" cy="3937000"/>
          </a:xfrm>
        </p:spPr>
      </p:pic>
      <p:pic>
        <p:nvPicPr>
          <p:cNvPr id="7" name="Picture 6" descr="Table&#10;&#10;Description automatically generated">
            <a:extLst>
              <a:ext uri="{FF2B5EF4-FFF2-40B4-BE49-F238E27FC236}">
                <a16:creationId xmlns:a16="http://schemas.microsoft.com/office/drawing/2014/main" id="{A9C01E82-7A89-9F43-B878-738E83EDA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611" y="1909550"/>
            <a:ext cx="9781309" cy="4069596"/>
          </a:xfrm>
          <a:prstGeom prst="rect">
            <a:avLst/>
          </a:prstGeom>
        </p:spPr>
      </p:pic>
      <p:sp>
        <p:nvSpPr>
          <p:cNvPr id="10" name="Alternate Process 9">
            <a:extLst>
              <a:ext uri="{FF2B5EF4-FFF2-40B4-BE49-F238E27FC236}">
                <a16:creationId xmlns:a16="http://schemas.microsoft.com/office/drawing/2014/main" id="{4449A2D4-8BBD-AD40-8172-71C7D6243F8F}"/>
              </a:ext>
            </a:extLst>
          </p:cNvPr>
          <p:cNvSpPr/>
          <p:nvPr/>
        </p:nvSpPr>
        <p:spPr>
          <a:xfrm>
            <a:off x="3389586" y="3052806"/>
            <a:ext cx="5412828" cy="914400"/>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Collection of data to be stored in a Database</a:t>
            </a:r>
          </a:p>
        </p:txBody>
      </p:sp>
    </p:spTree>
    <p:extLst>
      <p:ext uri="{BB962C8B-B14F-4D97-AF65-F5344CB8AC3E}">
        <p14:creationId xmlns:p14="http://schemas.microsoft.com/office/powerpoint/2010/main" val="395962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2A53-BD58-6044-A760-57574B69AE49}"/>
              </a:ext>
            </a:extLst>
          </p:cNvPr>
          <p:cNvSpPr>
            <a:spLocks noGrp="1"/>
          </p:cNvSpPr>
          <p:nvPr>
            <p:ph type="title"/>
          </p:nvPr>
        </p:nvSpPr>
        <p:spPr/>
        <p:txBody>
          <a:bodyPr/>
          <a:lstStyle/>
          <a:p>
            <a:endParaRPr lang="en-US"/>
          </a:p>
        </p:txBody>
      </p:sp>
      <p:pic>
        <p:nvPicPr>
          <p:cNvPr id="5" name="Content Placeholder 4" descr="Chart, bar chart&#10;&#10;Description automatically generated">
            <a:extLst>
              <a:ext uri="{FF2B5EF4-FFF2-40B4-BE49-F238E27FC236}">
                <a16:creationId xmlns:a16="http://schemas.microsoft.com/office/drawing/2014/main" id="{83AD12C6-9985-4B4D-B26F-02CAE9FFD557}"/>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26073" y="1262435"/>
            <a:ext cx="6357451" cy="3937000"/>
          </a:xfrm>
        </p:spPr>
      </p:pic>
      <p:pic>
        <p:nvPicPr>
          <p:cNvPr id="7" name="Picture 6" descr="Chart, bar chart&#10;&#10;Description automatically generated">
            <a:extLst>
              <a:ext uri="{FF2B5EF4-FFF2-40B4-BE49-F238E27FC236}">
                <a16:creationId xmlns:a16="http://schemas.microsoft.com/office/drawing/2014/main" id="{AE160F42-0C44-0245-A03A-53726C9E2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230" y="2059383"/>
            <a:ext cx="8191500" cy="3962400"/>
          </a:xfrm>
          <a:prstGeom prst="rect">
            <a:avLst/>
          </a:prstGeom>
        </p:spPr>
      </p:pic>
      <p:sp>
        <p:nvSpPr>
          <p:cNvPr id="8" name="Alternate Process 7">
            <a:extLst>
              <a:ext uri="{FF2B5EF4-FFF2-40B4-BE49-F238E27FC236}">
                <a16:creationId xmlns:a16="http://schemas.microsoft.com/office/drawing/2014/main" id="{66E7CA5A-840F-344A-9507-94F68BAC3ABA}"/>
              </a:ext>
            </a:extLst>
          </p:cNvPr>
          <p:cNvSpPr/>
          <p:nvPr/>
        </p:nvSpPr>
        <p:spPr>
          <a:xfrm>
            <a:off x="3389586" y="3052806"/>
            <a:ext cx="5412828" cy="914400"/>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Desired Data Visualization</a:t>
            </a:r>
          </a:p>
        </p:txBody>
      </p:sp>
    </p:spTree>
    <p:extLst>
      <p:ext uri="{BB962C8B-B14F-4D97-AF65-F5344CB8AC3E}">
        <p14:creationId xmlns:p14="http://schemas.microsoft.com/office/powerpoint/2010/main" val="151938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A37E3B4-6A3A-1647-9322-24F58D53DFB5}"/>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sz="4400" kern="1200" dirty="0">
                <a:solidFill>
                  <a:schemeClr val="accent1"/>
                </a:solidFill>
                <a:latin typeface="+mj-lt"/>
                <a:ea typeface="+mj-ea"/>
                <a:cs typeface="+mj-cs"/>
              </a:rPr>
              <a:t>Question:</a:t>
            </a:r>
          </a:p>
        </p:txBody>
      </p:sp>
      <p:cxnSp>
        <p:nvCxnSpPr>
          <p:cNvPr id="16" name="Straight Connector 1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3B0D93B0-5C98-1A4D-976C-91A7603D8E40}"/>
              </a:ext>
            </a:extLst>
          </p:cNvPr>
          <p:cNvSpPr>
            <a:spLocks noGrp="1"/>
          </p:cNvSpPr>
          <p:nvPr>
            <p:ph sz="quarter" idx="10"/>
          </p:nvPr>
        </p:nvSpPr>
        <p:spPr>
          <a:xfrm>
            <a:off x="4976031" y="963877"/>
            <a:ext cx="6377769" cy="4930246"/>
          </a:xfrm>
        </p:spPr>
        <p:txBody>
          <a:bodyPr vert="horz" lIns="91440" tIns="45720" rIns="91440" bIns="45720" rtlCol="0" anchor="ctr">
            <a:normAutofit/>
          </a:bodyPr>
          <a:lstStyle/>
          <a:p>
            <a:pPr marL="0" indent="0">
              <a:buNone/>
            </a:pPr>
            <a:r>
              <a:rPr lang="en-US" sz="2400" dirty="0">
                <a:latin typeface="+mn-lt"/>
              </a:rPr>
              <a:t>How to map all those data into database?</a:t>
            </a:r>
          </a:p>
        </p:txBody>
      </p:sp>
    </p:spTree>
    <p:extLst>
      <p:ext uri="{BB962C8B-B14F-4D97-AF65-F5344CB8AC3E}">
        <p14:creationId xmlns:p14="http://schemas.microsoft.com/office/powerpoint/2010/main" val="30043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1925-332D-6290-BA61-B7726B573A01}"/>
              </a:ext>
            </a:extLst>
          </p:cNvPr>
          <p:cNvSpPr>
            <a:spLocks noGrp="1"/>
          </p:cNvSpPr>
          <p:nvPr>
            <p:ph type="title"/>
          </p:nvPr>
        </p:nvSpPr>
        <p:spPr/>
        <p:txBody>
          <a:bodyPr/>
          <a:lstStyle/>
          <a:p>
            <a:r>
              <a:rPr lang="en-US" dirty="0"/>
              <a:t>Database Overview</a:t>
            </a:r>
            <a:endParaRPr lang="en-ID" dirty="0"/>
          </a:p>
        </p:txBody>
      </p:sp>
      <p:pic>
        <p:nvPicPr>
          <p:cNvPr id="4" name="Online Media 3" title="Database Tutorial for Beginners">
            <a:hlinkClick r:id="" action="ppaction://media"/>
            <a:extLst>
              <a:ext uri="{FF2B5EF4-FFF2-40B4-BE49-F238E27FC236}">
                <a16:creationId xmlns:a16="http://schemas.microsoft.com/office/drawing/2014/main" id="{7C819E37-437F-8A11-667A-0A274A435F38}"/>
              </a:ext>
            </a:extLst>
          </p:cNvPr>
          <p:cNvPicPr>
            <a:picLocks noGrp="1" noRot="1" noChangeAspect="1"/>
          </p:cNvPicPr>
          <p:nvPr>
            <p:ph sz="quarter" idx="10"/>
            <a:videoFile r:link="rId1"/>
          </p:nvPr>
        </p:nvPicPr>
        <p:blipFill>
          <a:blip r:embed="rId3"/>
          <a:stretch>
            <a:fillRect/>
          </a:stretch>
        </p:blipFill>
        <p:spPr>
          <a:xfrm>
            <a:off x="2646363" y="2238375"/>
            <a:ext cx="6967537" cy="3937000"/>
          </a:xfrm>
          <a:prstGeom prst="rect">
            <a:avLst/>
          </a:prstGeom>
        </p:spPr>
      </p:pic>
    </p:spTree>
    <p:extLst>
      <p:ext uri="{BB962C8B-B14F-4D97-AF65-F5344CB8AC3E}">
        <p14:creationId xmlns:p14="http://schemas.microsoft.com/office/powerpoint/2010/main" val="93699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2202-7C21-8846-AA32-D4F46761AE19}"/>
              </a:ext>
            </a:extLst>
          </p:cNvPr>
          <p:cNvSpPr>
            <a:spLocks noGrp="1"/>
          </p:cNvSpPr>
          <p:nvPr>
            <p:ph type="title"/>
          </p:nvPr>
        </p:nvSpPr>
        <p:spPr/>
        <p:txBody>
          <a:bodyPr/>
          <a:lstStyle/>
          <a:p>
            <a:r>
              <a:rPr lang="en-US" dirty="0"/>
              <a:t>Entity</a:t>
            </a:r>
          </a:p>
        </p:txBody>
      </p:sp>
      <p:sp>
        <p:nvSpPr>
          <p:cNvPr id="3" name="Content Placeholder 2">
            <a:extLst>
              <a:ext uri="{FF2B5EF4-FFF2-40B4-BE49-F238E27FC236}">
                <a16:creationId xmlns:a16="http://schemas.microsoft.com/office/drawing/2014/main" id="{B2FD5502-ABE9-694C-A28E-95AB479FAA92}"/>
              </a:ext>
            </a:extLst>
          </p:cNvPr>
          <p:cNvSpPr>
            <a:spLocks noGrp="1"/>
          </p:cNvSpPr>
          <p:nvPr>
            <p:ph sz="quarter" idx="10"/>
          </p:nvPr>
        </p:nvSpPr>
        <p:spPr/>
        <p:txBody>
          <a:bodyPr/>
          <a:lstStyle/>
          <a:p>
            <a:r>
              <a:rPr lang="en-US" dirty="0"/>
              <a:t>Entities are </a:t>
            </a:r>
            <a:r>
              <a:rPr lang="en-US" b="1" dirty="0">
                <a:solidFill>
                  <a:srgbClr val="FF0000"/>
                </a:solidFill>
              </a:rPr>
              <a:t>objects</a:t>
            </a:r>
            <a:r>
              <a:rPr lang="en-US" dirty="0"/>
              <a:t> or </a:t>
            </a:r>
            <a:r>
              <a:rPr lang="en-US" b="1" dirty="0">
                <a:solidFill>
                  <a:srgbClr val="FF0000"/>
                </a:solidFill>
              </a:rPr>
              <a:t>events</a:t>
            </a:r>
            <a:r>
              <a:rPr lang="en-US" dirty="0"/>
              <a:t> that exist in the real world that distinguish these objects from other objects.</a:t>
            </a:r>
          </a:p>
          <a:p>
            <a:r>
              <a:rPr lang="en-US" dirty="0"/>
              <a:t>An entity in the database is described using </a:t>
            </a:r>
            <a:r>
              <a:rPr lang="en-US" b="1" dirty="0">
                <a:solidFill>
                  <a:srgbClr val="FF0000"/>
                </a:solidFill>
              </a:rPr>
              <a:t>a set of attributes</a:t>
            </a:r>
            <a:r>
              <a:rPr lang="en-US" dirty="0"/>
              <a:t>.</a:t>
            </a:r>
          </a:p>
          <a:p>
            <a:r>
              <a:rPr lang="en-US" dirty="0"/>
              <a:t>Example:</a:t>
            </a:r>
          </a:p>
          <a:p>
            <a:pPr lvl="1"/>
            <a:r>
              <a:rPr lang="en-US" dirty="0"/>
              <a:t>Student</a:t>
            </a:r>
          </a:p>
          <a:p>
            <a:pPr lvl="1"/>
            <a:r>
              <a:rPr lang="en-US" dirty="0"/>
              <a:t>Employee</a:t>
            </a:r>
          </a:p>
        </p:txBody>
      </p:sp>
    </p:spTree>
    <p:extLst>
      <p:ext uri="{BB962C8B-B14F-4D97-AF65-F5344CB8AC3E}">
        <p14:creationId xmlns:p14="http://schemas.microsoft.com/office/powerpoint/2010/main" val="116368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B5D7-FC74-C04E-A64A-490F8D148449}"/>
              </a:ext>
            </a:extLst>
          </p:cNvPr>
          <p:cNvSpPr>
            <a:spLocks noGrp="1"/>
          </p:cNvSpPr>
          <p:nvPr>
            <p:ph type="title"/>
          </p:nvPr>
        </p:nvSpPr>
        <p:spPr/>
        <p:txBody>
          <a:bodyPr/>
          <a:lstStyle/>
          <a:p>
            <a:r>
              <a:rPr lang="en-US" dirty="0"/>
              <a:t>Entity can be:</a:t>
            </a:r>
          </a:p>
        </p:txBody>
      </p:sp>
      <p:graphicFrame>
        <p:nvGraphicFramePr>
          <p:cNvPr id="4" name="Diagram 3">
            <a:extLst>
              <a:ext uri="{FF2B5EF4-FFF2-40B4-BE49-F238E27FC236}">
                <a16:creationId xmlns:a16="http://schemas.microsoft.com/office/drawing/2014/main" id="{A5EB0453-B3C5-0742-95B9-DEA578CD2B1F}"/>
              </a:ext>
            </a:extLst>
          </p:cNvPr>
          <p:cNvGraphicFramePr/>
          <p:nvPr>
            <p:extLst>
              <p:ext uri="{D42A27DB-BD31-4B8C-83A1-F6EECF244321}">
                <p14:modId xmlns:p14="http://schemas.microsoft.com/office/powerpoint/2010/main" val="605999924"/>
              </p:ext>
            </p:extLst>
          </p:nvPr>
        </p:nvGraphicFramePr>
        <p:xfrm>
          <a:off x="1242019" y="2364828"/>
          <a:ext cx="9707962" cy="3552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542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4224</TotalTime>
  <Words>2113</Words>
  <Application>Microsoft Office PowerPoint</Application>
  <PresentationFormat>Widescreen</PresentationFormat>
  <Paragraphs>447</Paragraphs>
  <Slides>39</Slides>
  <Notes>3</Notes>
  <HiddenSlides>1</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Cambria Math</vt:lpstr>
      <vt:lpstr>Myriad Pro</vt:lpstr>
      <vt:lpstr>Raleway</vt:lpstr>
      <vt:lpstr>Raleway ExtraBold</vt:lpstr>
      <vt:lpstr>Raleway SemiBold</vt:lpstr>
      <vt:lpstr>Office Theme</vt:lpstr>
      <vt:lpstr>PowerPoint Presentation</vt:lpstr>
      <vt:lpstr>Database Concepts</vt:lpstr>
      <vt:lpstr>Outline</vt:lpstr>
      <vt:lpstr>PowerPoint Presentation</vt:lpstr>
      <vt:lpstr>PowerPoint Presentation</vt:lpstr>
      <vt:lpstr>Question:</vt:lpstr>
      <vt:lpstr>Database Overview</vt:lpstr>
      <vt:lpstr>Entity</vt:lpstr>
      <vt:lpstr>Entity can be:</vt:lpstr>
      <vt:lpstr>Attributes</vt:lpstr>
      <vt:lpstr>How to Find Entities and Attributes?</vt:lpstr>
      <vt:lpstr>Key Points</vt:lpstr>
      <vt:lpstr>Case Study</vt:lpstr>
      <vt:lpstr>Steps (1)</vt:lpstr>
      <vt:lpstr>Steps (2)</vt:lpstr>
      <vt:lpstr>Steps (3)</vt:lpstr>
      <vt:lpstr>Steps (4)</vt:lpstr>
      <vt:lpstr>Steps (5)</vt:lpstr>
      <vt:lpstr>Practice</vt:lpstr>
      <vt:lpstr>Relationship</vt:lpstr>
      <vt:lpstr>Types of Relationships between Entities</vt:lpstr>
      <vt:lpstr>Example</vt:lpstr>
      <vt:lpstr>Cardinality</vt:lpstr>
      <vt:lpstr>One to one</vt:lpstr>
      <vt:lpstr>One to many</vt:lpstr>
      <vt:lpstr>Many to one</vt:lpstr>
      <vt:lpstr>Many to many</vt:lpstr>
      <vt:lpstr>Steps in Determining Relationships</vt:lpstr>
      <vt:lpstr>1. Mark relationships</vt:lpstr>
      <vt:lpstr>PowerPoint Presentation</vt:lpstr>
      <vt:lpstr>PowerPoint Presentation</vt:lpstr>
      <vt:lpstr>Data Type</vt:lpstr>
      <vt:lpstr>Numeric Data Types</vt:lpstr>
      <vt:lpstr>Text data types</vt:lpstr>
      <vt:lpstr>Date data types</vt:lpstr>
      <vt:lpstr>Blob data types</vt:lpstr>
      <vt:lpstr>Practice</vt:lpstr>
      <vt:lpstr>- 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Siska Arifiani(5269)</dc:creator>
  <cp:lastModifiedBy>Ratih Nur Esti Anggraini</cp:lastModifiedBy>
  <cp:revision>20</cp:revision>
  <dcterms:created xsi:type="dcterms:W3CDTF">2020-10-06T22:06:19Z</dcterms:created>
  <dcterms:modified xsi:type="dcterms:W3CDTF">2023-09-07T00:01:11Z</dcterms:modified>
</cp:coreProperties>
</file>