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99" r:id="rId4"/>
    <p:sldId id="300" r:id="rId5"/>
    <p:sldId id="301" r:id="rId6"/>
    <p:sldId id="304" r:id="rId7"/>
    <p:sldId id="305" r:id="rId8"/>
    <p:sldId id="312" r:id="rId9"/>
    <p:sldId id="310" r:id="rId10"/>
    <p:sldId id="314" r:id="rId11"/>
    <p:sldId id="308" r:id="rId12"/>
    <p:sldId id="313" r:id="rId13"/>
    <p:sldId id="315" r:id="rId14"/>
    <p:sldId id="316" r:id="rId15"/>
    <p:sldId id="319" r:id="rId16"/>
    <p:sldId id="321" r:id="rId17"/>
    <p:sldId id="323" r:id="rId18"/>
    <p:sldId id="324" r:id="rId19"/>
    <p:sldId id="325" r:id="rId20"/>
    <p:sldId id="326" r:id="rId21"/>
    <p:sldId id="327" r:id="rId22"/>
    <p:sldId id="328" r:id="rId23"/>
    <p:sldId id="329" r:id="rId24"/>
    <p:sldId id="330" r:id="rId25"/>
    <p:sldId id="331" r:id="rId26"/>
    <p:sldId id="341" r:id="rId27"/>
    <p:sldId id="30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uhartono, S.Si. M.Sc" initials="DSSM" lastIdx="18" clrIdx="0">
    <p:extLst>
      <p:ext uri="{19B8F6BF-5375-455C-9EA6-DF929625EA0E}">
        <p15:presenceInfo xmlns:p15="http://schemas.microsoft.com/office/powerpoint/2012/main" userId="Dr. Suhartono, S.Si. M.Sc" providerId="None"/>
      </p:ext>
    </p:extLst>
  </p:cmAuthor>
  <p:cmAuthor id="2" name="340141201@staff.integra.its.ac.id" initials="3" lastIdx="2" clrIdx="1">
    <p:extLst>
      <p:ext uri="{19B8F6BF-5375-455C-9EA6-DF929625EA0E}">
        <p15:presenceInfo xmlns:p15="http://schemas.microsoft.com/office/powerpoint/2012/main" userId="S::340141201@staff.integra.its.ac.id::99a1003c-ab9d-49ba-a83f-5b24df4a1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11"/>
    <a:srgbClr val="C22327"/>
    <a:srgbClr val="25C326"/>
    <a:srgbClr val="C22425"/>
    <a:srgbClr val="F5AA2D"/>
    <a:srgbClr val="013880"/>
    <a:srgbClr val="212F40"/>
    <a:srgbClr val="FFBD07"/>
    <a:srgbClr val="F16459"/>
    <a:srgbClr val="5E0E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137" autoAdjust="0"/>
  </p:normalViewPr>
  <p:slideViewPr>
    <p:cSldViewPr snapToGrid="0">
      <p:cViewPr varScale="1">
        <p:scale>
          <a:sx n="83" d="100"/>
          <a:sy n="83" d="100"/>
        </p:scale>
        <p:origin x="78" y="54"/>
      </p:cViewPr>
      <p:guideLst/>
    </p:cSldViewPr>
  </p:slideViewPr>
  <p:notesTextViewPr>
    <p:cViewPr>
      <p:scale>
        <a:sx n="50" d="100"/>
        <a:sy n="50" d="100"/>
      </p:scale>
      <p:origin x="0" y="0"/>
    </p:cViewPr>
  </p:notesTextViewPr>
  <p:sorterViewPr>
    <p:cViewPr>
      <p:scale>
        <a:sx n="150" d="100"/>
        <a:sy n="150" d="100"/>
      </p:scale>
      <p:origin x="0" y="-226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5E88E-661B-4BE0-94A3-C1B688881F02}" type="doc">
      <dgm:prSet loTypeId="urn:microsoft.com/office/officeart/2005/8/layout/chevron1" loCatId="process" qsTypeId="urn:microsoft.com/office/officeart/2005/8/quickstyle/simple1" qsCatId="simple" csTypeId="urn:microsoft.com/office/officeart/2005/8/colors/accent0_3" csCatId="mainScheme" phldr="1"/>
      <dgm:spPr/>
    </dgm:pt>
    <dgm:pt modelId="{E19AA887-28ED-47C3-BF66-3DE3FCC1BDDD}">
      <dgm:prSet phldrT="[Text]"/>
      <dgm:spPr/>
      <dgm:t>
        <a:bodyPr/>
        <a:lstStyle/>
        <a:p>
          <a:r>
            <a:rPr lang="en-ID" dirty="0"/>
            <a:t>Conceptual Design</a:t>
          </a:r>
        </a:p>
      </dgm:t>
    </dgm:pt>
    <dgm:pt modelId="{F9B40B28-41DD-4447-A978-62F700A400B1}" type="parTrans" cxnId="{5BD99697-8A92-4C5A-9930-470DA8DDA9ED}">
      <dgm:prSet/>
      <dgm:spPr/>
      <dgm:t>
        <a:bodyPr/>
        <a:lstStyle/>
        <a:p>
          <a:endParaRPr lang="en-ID"/>
        </a:p>
      </dgm:t>
    </dgm:pt>
    <dgm:pt modelId="{0285744A-668A-47BC-890A-F2E5202239D9}" type="sibTrans" cxnId="{5BD99697-8A92-4C5A-9930-470DA8DDA9ED}">
      <dgm:prSet/>
      <dgm:spPr/>
      <dgm:t>
        <a:bodyPr/>
        <a:lstStyle/>
        <a:p>
          <a:endParaRPr lang="en-ID"/>
        </a:p>
      </dgm:t>
    </dgm:pt>
    <dgm:pt modelId="{1862EE3D-DA78-4928-944D-BB48480AB12B}">
      <dgm:prSet phldrT="[Text]"/>
      <dgm:spPr/>
      <dgm:t>
        <a:bodyPr/>
        <a:lstStyle/>
        <a:p>
          <a:r>
            <a:rPr lang="en-US" dirty="0"/>
            <a:t>Database Design</a:t>
          </a:r>
          <a:endParaRPr lang="en-ID" dirty="0"/>
        </a:p>
      </dgm:t>
    </dgm:pt>
    <dgm:pt modelId="{3714A738-798E-4AF2-9BFD-7E842302CAFC}" type="parTrans" cxnId="{F5666392-05F6-4BA6-89C8-2A0D8E420533}">
      <dgm:prSet/>
      <dgm:spPr/>
      <dgm:t>
        <a:bodyPr/>
        <a:lstStyle/>
        <a:p>
          <a:endParaRPr lang="en-ID"/>
        </a:p>
      </dgm:t>
    </dgm:pt>
    <dgm:pt modelId="{AE6D0585-645B-4361-9D63-CF51A6E3A582}" type="sibTrans" cxnId="{F5666392-05F6-4BA6-89C8-2A0D8E420533}">
      <dgm:prSet/>
      <dgm:spPr/>
      <dgm:t>
        <a:bodyPr/>
        <a:lstStyle/>
        <a:p>
          <a:endParaRPr lang="en-ID"/>
        </a:p>
      </dgm:t>
    </dgm:pt>
    <dgm:pt modelId="{50317E45-606C-473B-86BF-421304A0F034}">
      <dgm:prSet phldrT="[Text]"/>
      <dgm:spPr/>
      <dgm:t>
        <a:bodyPr/>
        <a:lstStyle/>
        <a:p>
          <a:r>
            <a:rPr lang="en-ID" dirty="0"/>
            <a:t>Physical Design</a:t>
          </a:r>
        </a:p>
      </dgm:t>
    </dgm:pt>
    <dgm:pt modelId="{E871FF40-265B-4F91-94F2-919631AA43CB}" type="parTrans" cxnId="{A5B1D7AA-E661-4388-9CAC-E878E9A94E03}">
      <dgm:prSet/>
      <dgm:spPr/>
      <dgm:t>
        <a:bodyPr/>
        <a:lstStyle/>
        <a:p>
          <a:endParaRPr lang="en-ID"/>
        </a:p>
      </dgm:t>
    </dgm:pt>
    <dgm:pt modelId="{FD38C6B3-2E91-4C1D-ADFA-BB01B2C0DDDD}" type="sibTrans" cxnId="{A5B1D7AA-E661-4388-9CAC-E878E9A94E03}">
      <dgm:prSet/>
      <dgm:spPr/>
      <dgm:t>
        <a:bodyPr/>
        <a:lstStyle/>
        <a:p>
          <a:endParaRPr lang="en-ID"/>
        </a:p>
      </dgm:t>
    </dgm:pt>
    <dgm:pt modelId="{8C09F34E-4661-4FE3-BDFA-02211B460F7F}" type="pres">
      <dgm:prSet presAssocID="{6D45E88E-661B-4BE0-94A3-C1B688881F02}" presName="Name0" presStyleCnt="0">
        <dgm:presLayoutVars>
          <dgm:dir/>
          <dgm:animLvl val="lvl"/>
          <dgm:resizeHandles val="exact"/>
        </dgm:presLayoutVars>
      </dgm:prSet>
      <dgm:spPr/>
    </dgm:pt>
    <dgm:pt modelId="{12ECAE4D-D1DF-48A5-8061-9A03FF1B0312}" type="pres">
      <dgm:prSet presAssocID="{E19AA887-28ED-47C3-BF66-3DE3FCC1BDDD}" presName="parTxOnly" presStyleLbl="node1" presStyleIdx="0" presStyleCnt="3">
        <dgm:presLayoutVars>
          <dgm:chMax val="0"/>
          <dgm:chPref val="0"/>
          <dgm:bulletEnabled val="1"/>
        </dgm:presLayoutVars>
      </dgm:prSet>
      <dgm:spPr/>
    </dgm:pt>
    <dgm:pt modelId="{89DEBB46-A37E-44B5-9E93-E03BE54FC1C7}" type="pres">
      <dgm:prSet presAssocID="{0285744A-668A-47BC-890A-F2E5202239D9}" presName="parTxOnlySpace" presStyleCnt="0"/>
      <dgm:spPr/>
    </dgm:pt>
    <dgm:pt modelId="{289D8EEF-0F71-4473-8E3B-61C0FB81D3D2}" type="pres">
      <dgm:prSet presAssocID="{1862EE3D-DA78-4928-944D-BB48480AB12B}" presName="parTxOnly" presStyleLbl="node1" presStyleIdx="1" presStyleCnt="3">
        <dgm:presLayoutVars>
          <dgm:chMax val="0"/>
          <dgm:chPref val="0"/>
          <dgm:bulletEnabled val="1"/>
        </dgm:presLayoutVars>
      </dgm:prSet>
      <dgm:spPr/>
    </dgm:pt>
    <dgm:pt modelId="{C8B5D3B9-4CE5-4849-869E-071FC4473148}" type="pres">
      <dgm:prSet presAssocID="{AE6D0585-645B-4361-9D63-CF51A6E3A582}" presName="parTxOnlySpace" presStyleCnt="0"/>
      <dgm:spPr/>
    </dgm:pt>
    <dgm:pt modelId="{B8FFE480-4C4F-40F6-8C04-636DB481A934}" type="pres">
      <dgm:prSet presAssocID="{50317E45-606C-473B-86BF-421304A0F034}" presName="parTxOnly" presStyleLbl="node1" presStyleIdx="2" presStyleCnt="3">
        <dgm:presLayoutVars>
          <dgm:chMax val="0"/>
          <dgm:chPref val="0"/>
          <dgm:bulletEnabled val="1"/>
        </dgm:presLayoutVars>
      </dgm:prSet>
      <dgm:spPr/>
    </dgm:pt>
  </dgm:ptLst>
  <dgm:cxnLst>
    <dgm:cxn modelId="{F5666392-05F6-4BA6-89C8-2A0D8E420533}" srcId="{6D45E88E-661B-4BE0-94A3-C1B688881F02}" destId="{1862EE3D-DA78-4928-944D-BB48480AB12B}" srcOrd="1" destOrd="0" parTransId="{3714A738-798E-4AF2-9BFD-7E842302CAFC}" sibTransId="{AE6D0585-645B-4361-9D63-CF51A6E3A582}"/>
    <dgm:cxn modelId="{5BD99697-8A92-4C5A-9930-470DA8DDA9ED}" srcId="{6D45E88E-661B-4BE0-94A3-C1B688881F02}" destId="{E19AA887-28ED-47C3-BF66-3DE3FCC1BDDD}" srcOrd="0" destOrd="0" parTransId="{F9B40B28-41DD-4447-A978-62F700A400B1}" sibTransId="{0285744A-668A-47BC-890A-F2E5202239D9}"/>
    <dgm:cxn modelId="{A92F54A5-1B3F-4696-B528-EE89E0A795DE}" type="presOf" srcId="{50317E45-606C-473B-86BF-421304A0F034}" destId="{B8FFE480-4C4F-40F6-8C04-636DB481A934}" srcOrd="0" destOrd="0" presId="urn:microsoft.com/office/officeart/2005/8/layout/chevron1"/>
    <dgm:cxn modelId="{A5B1D7AA-E661-4388-9CAC-E878E9A94E03}" srcId="{6D45E88E-661B-4BE0-94A3-C1B688881F02}" destId="{50317E45-606C-473B-86BF-421304A0F034}" srcOrd="2" destOrd="0" parTransId="{E871FF40-265B-4F91-94F2-919631AA43CB}" sibTransId="{FD38C6B3-2E91-4C1D-ADFA-BB01B2C0DDDD}"/>
    <dgm:cxn modelId="{D05BDDDA-FFD3-4549-8FA0-AAE00319D248}" type="presOf" srcId="{1862EE3D-DA78-4928-944D-BB48480AB12B}" destId="{289D8EEF-0F71-4473-8E3B-61C0FB81D3D2}" srcOrd="0" destOrd="0" presId="urn:microsoft.com/office/officeart/2005/8/layout/chevron1"/>
    <dgm:cxn modelId="{789199ED-AEE9-43E9-A46F-721022CD1607}" type="presOf" srcId="{6D45E88E-661B-4BE0-94A3-C1B688881F02}" destId="{8C09F34E-4661-4FE3-BDFA-02211B460F7F}" srcOrd="0" destOrd="0" presId="urn:microsoft.com/office/officeart/2005/8/layout/chevron1"/>
    <dgm:cxn modelId="{B5C422F5-1CF3-4D87-B36F-CA6FD160A08E}" type="presOf" srcId="{E19AA887-28ED-47C3-BF66-3DE3FCC1BDDD}" destId="{12ECAE4D-D1DF-48A5-8061-9A03FF1B0312}" srcOrd="0" destOrd="0" presId="urn:microsoft.com/office/officeart/2005/8/layout/chevron1"/>
    <dgm:cxn modelId="{23A29E26-09E5-4F70-93FF-CFC05FD99C0D}" type="presParOf" srcId="{8C09F34E-4661-4FE3-BDFA-02211B460F7F}" destId="{12ECAE4D-D1DF-48A5-8061-9A03FF1B0312}" srcOrd="0" destOrd="0" presId="urn:microsoft.com/office/officeart/2005/8/layout/chevron1"/>
    <dgm:cxn modelId="{E77E8B6E-89CF-4197-86DF-2A03AFCA7420}" type="presParOf" srcId="{8C09F34E-4661-4FE3-BDFA-02211B460F7F}" destId="{89DEBB46-A37E-44B5-9E93-E03BE54FC1C7}" srcOrd="1" destOrd="0" presId="urn:microsoft.com/office/officeart/2005/8/layout/chevron1"/>
    <dgm:cxn modelId="{2E6BCA94-6438-4F0F-81D6-24B4B83E67B9}" type="presParOf" srcId="{8C09F34E-4661-4FE3-BDFA-02211B460F7F}" destId="{289D8EEF-0F71-4473-8E3B-61C0FB81D3D2}" srcOrd="2" destOrd="0" presId="urn:microsoft.com/office/officeart/2005/8/layout/chevron1"/>
    <dgm:cxn modelId="{DA13A665-3D26-47AF-9D22-ADC612819746}" type="presParOf" srcId="{8C09F34E-4661-4FE3-BDFA-02211B460F7F}" destId="{C8B5D3B9-4CE5-4849-869E-071FC4473148}" srcOrd="3" destOrd="0" presId="urn:microsoft.com/office/officeart/2005/8/layout/chevron1"/>
    <dgm:cxn modelId="{DA1DE660-07D9-4A78-B435-99D27F0CBDCE}" type="presParOf" srcId="{8C09F34E-4661-4FE3-BDFA-02211B460F7F}" destId="{B8FFE480-4C4F-40F6-8C04-636DB481A93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9377FF-C69B-42A7-AD8A-0AA6002DBB0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41071184-A92C-4F0C-8126-90BC88256F7D}">
      <dgm:prSet phldrT="[Text]"/>
      <dgm:spPr/>
      <dgm:t>
        <a:bodyPr/>
        <a:lstStyle/>
        <a:p>
          <a:r>
            <a:rPr lang="en-US" dirty="0"/>
            <a:t>Investigation</a:t>
          </a:r>
        </a:p>
      </dgm:t>
    </dgm:pt>
    <dgm:pt modelId="{94FF03FB-FBA1-4F96-A355-EF28648995B7}" type="parTrans" cxnId="{F540C6D2-6FBA-45F8-AC93-2695A0A348DC}">
      <dgm:prSet/>
      <dgm:spPr/>
      <dgm:t>
        <a:bodyPr/>
        <a:lstStyle/>
        <a:p>
          <a:endParaRPr lang="en-US"/>
        </a:p>
      </dgm:t>
    </dgm:pt>
    <dgm:pt modelId="{C9D740E9-E74B-4860-843C-E04083CB13EE}" type="sibTrans" cxnId="{F540C6D2-6FBA-45F8-AC93-2695A0A348DC}">
      <dgm:prSet/>
      <dgm:spPr/>
      <dgm:t>
        <a:bodyPr/>
        <a:lstStyle/>
        <a:p>
          <a:endParaRPr lang="en-US"/>
        </a:p>
      </dgm:t>
    </dgm:pt>
    <dgm:pt modelId="{33F77D13-C249-4261-8668-33DD4F742F26}">
      <dgm:prSet phldrT="[Text]"/>
      <dgm:spPr/>
      <dgm:t>
        <a:bodyPr/>
        <a:lstStyle/>
        <a:p>
          <a:r>
            <a:rPr lang="en-US" dirty="0"/>
            <a:t>Business needs</a:t>
          </a:r>
        </a:p>
      </dgm:t>
    </dgm:pt>
    <dgm:pt modelId="{48B183D8-E4D0-4AFE-9AC2-B767CA689B61}" type="parTrans" cxnId="{190E6B79-1833-4EA4-B3D5-3DE5C88F60CA}">
      <dgm:prSet/>
      <dgm:spPr/>
      <dgm:t>
        <a:bodyPr/>
        <a:lstStyle/>
        <a:p>
          <a:endParaRPr lang="en-US"/>
        </a:p>
      </dgm:t>
    </dgm:pt>
    <dgm:pt modelId="{07975207-3EDF-4275-AE6A-37C974FC91DB}" type="sibTrans" cxnId="{190E6B79-1833-4EA4-B3D5-3DE5C88F60CA}">
      <dgm:prSet/>
      <dgm:spPr/>
      <dgm:t>
        <a:bodyPr/>
        <a:lstStyle/>
        <a:p>
          <a:endParaRPr lang="en-US"/>
        </a:p>
      </dgm:t>
    </dgm:pt>
    <dgm:pt modelId="{A9A7B943-7C01-4853-B9C9-90806B028F24}">
      <dgm:prSet phldrT="[Text]"/>
      <dgm:spPr/>
      <dgm:t>
        <a:bodyPr/>
        <a:lstStyle/>
        <a:p>
          <a:r>
            <a:rPr lang="en-US" dirty="0"/>
            <a:t>Data used</a:t>
          </a:r>
        </a:p>
      </dgm:t>
    </dgm:pt>
    <dgm:pt modelId="{1F6A06CA-2401-4A02-B764-D85B2535C1DA}" type="parTrans" cxnId="{5913BC85-4126-462C-A07A-10AD09AAECB6}">
      <dgm:prSet/>
      <dgm:spPr/>
      <dgm:t>
        <a:bodyPr/>
        <a:lstStyle/>
        <a:p>
          <a:endParaRPr lang="en-US"/>
        </a:p>
      </dgm:t>
    </dgm:pt>
    <dgm:pt modelId="{2086EF61-2988-4C09-8579-C24B21B740E8}" type="sibTrans" cxnId="{5913BC85-4126-462C-A07A-10AD09AAECB6}">
      <dgm:prSet/>
      <dgm:spPr/>
      <dgm:t>
        <a:bodyPr/>
        <a:lstStyle/>
        <a:p>
          <a:endParaRPr lang="en-US"/>
        </a:p>
      </dgm:t>
    </dgm:pt>
    <dgm:pt modelId="{36CF26C5-CBC2-4E91-A444-C0112F3AAF17}">
      <dgm:prSet phldrT="[Text]"/>
      <dgm:spPr/>
      <dgm:t>
        <a:bodyPr/>
        <a:lstStyle/>
        <a:p>
          <a:r>
            <a:rPr lang="en-US"/>
            <a:t>Data Model</a:t>
          </a:r>
        </a:p>
      </dgm:t>
    </dgm:pt>
    <dgm:pt modelId="{F716ECB9-9533-4FA6-8AD9-86A0096A7349}" type="parTrans" cxnId="{97F8A045-E577-47D1-AB9C-9AF1C100AFAE}">
      <dgm:prSet/>
      <dgm:spPr/>
      <dgm:t>
        <a:bodyPr/>
        <a:lstStyle/>
        <a:p>
          <a:endParaRPr lang="en-US"/>
        </a:p>
      </dgm:t>
    </dgm:pt>
    <dgm:pt modelId="{C709F850-041F-4B98-8414-0ADDE779E702}" type="sibTrans" cxnId="{97F8A045-E577-47D1-AB9C-9AF1C100AFAE}">
      <dgm:prSet/>
      <dgm:spPr/>
      <dgm:t>
        <a:bodyPr/>
        <a:lstStyle/>
        <a:p>
          <a:endParaRPr lang="en-US"/>
        </a:p>
      </dgm:t>
    </dgm:pt>
    <dgm:pt modelId="{5D483DAE-1EEB-4152-864C-90794520ACCA}">
      <dgm:prSet phldrT="[Text]"/>
      <dgm:spPr/>
      <dgm:t>
        <a:bodyPr/>
        <a:lstStyle/>
        <a:p>
          <a:r>
            <a:rPr lang="en-US" dirty="0"/>
            <a:t>Business process data representation</a:t>
          </a:r>
        </a:p>
      </dgm:t>
    </dgm:pt>
    <dgm:pt modelId="{94581DCF-74C6-4D76-9EE3-CB5677CEB9F5}" type="parTrans" cxnId="{9E29C0C0-E763-42BB-B5CC-D851E533618C}">
      <dgm:prSet/>
      <dgm:spPr/>
      <dgm:t>
        <a:bodyPr/>
        <a:lstStyle/>
        <a:p>
          <a:endParaRPr lang="en-US"/>
        </a:p>
      </dgm:t>
    </dgm:pt>
    <dgm:pt modelId="{80B6E83D-B462-478C-8F51-6AB533D1462A}" type="sibTrans" cxnId="{9E29C0C0-E763-42BB-B5CC-D851E533618C}">
      <dgm:prSet/>
      <dgm:spPr/>
      <dgm:t>
        <a:bodyPr/>
        <a:lstStyle/>
        <a:p>
          <a:endParaRPr lang="en-US"/>
        </a:p>
      </dgm:t>
    </dgm:pt>
    <dgm:pt modelId="{54EF04ED-5845-497B-B89E-9620BCD7A824}">
      <dgm:prSet phldrT="[Text]"/>
      <dgm:spPr/>
      <dgm:t>
        <a:bodyPr/>
        <a:lstStyle/>
        <a:p>
          <a:r>
            <a:rPr lang="en-US" dirty="0"/>
            <a:t>Verification</a:t>
          </a:r>
        </a:p>
      </dgm:t>
    </dgm:pt>
    <dgm:pt modelId="{79C1D309-1AF4-4235-9C23-7A409B22490C}" type="parTrans" cxnId="{EEAC0D01-65BE-48C5-824E-26887BBB911D}">
      <dgm:prSet/>
      <dgm:spPr/>
      <dgm:t>
        <a:bodyPr/>
        <a:lstStyle/>
        <a:p>
          <a:endParaRPr lang="en-US"/>
        </a:p>
      </dgm:t>
    </dgm:pt>
    <dgm:pt modelId="{3E156037-F12F-4A3F-839E-68C454C9C1FA}" type="sibTrans" cxnId="{EEAC0D01-65BE-48C5-824E-26887BBB911D}">
      <dgm:prSet/>
      <dgm:spPr/>
      <dgm:t>
        <a:bodyPr/>
        <a:lstStyle/>
        <a:p>
          <a:endParaRPr lang="en-US"/>
        </a:p>
      </dgm:t>
    </dgm:pt>
    <dgm:pt modelId="{E613C482-E13D-4EF7-A705-19E5CA940B7C}">
      <dgm:prSet phldrT="[Text]"/>
      <dgm:spPr/>
      <dgm:t>
        <a:bodyPr/>
        <a:lstStyle/>
        <a:p>
          <a:r>
            <a:rPr lang="en-US" dirty="0"/>
            <a:t>Business needs verification with data model</a:t>
          </a:r>
        </a:p>
      </dgm:t>
    </dgm:pt>
    <dgm:pt modelId="{0C4CF5AB-D305-4508-90E8-EA06B540DD58}" type="parTrans" cxnId="{0935CAFC-0F6F-44BE-B8C1-F5640E144C99}">
      <dgm:prSet/>
      <dgm:spPr/>
      <dgm:t>
        <a:bodyPr/>
        <a:lstStyle/>
        <a:p>
          <a:endParaRPr lang="en-US"/>
        </a:p>
      </dgm:t>
    </dgm:pt>
    <dgm:pt modelId="{AE30EFB3-80C1-4E4C-905C-DDEA532C73BE}" type="sibTrans" cxnId="{0935CAFC-0F6F-44BE-B8C1-F5640E144C99}">
      <dgm:prSet/>
      <dgm:spPr/>
      <dgm:t>
        <a:bodyPr/>
        <a:lstStyle/>
        <a:p>
          <a:endParaRPr lang="en-US"/>
        </a:p>
      </dgm:t>
    </dgm:pt>
    <dgm:pt modelId="{F0553D5B-B76D-49C1-866D-66280EF82006}" type="pres">
      <dgm:prSet presAssocID="{909377FF-C69B-42A7-AD8A-0AA6002DBB06}" presName="Name0" presStyleCnt="0">
        <dgm:presLayoutVars>
          <dgm:dir/>
          <dgm:animLvl val="lvl"/>
          <dgm:resizeHandles val="exact"/>
        </dgm:presLayoutVars>
      </dgm:prSet>
      <dgm:spPr/>
    </dgm:pt>
    <dgm:pt modelId="{C12314F9-9735-4B0A-AB84-052A89AE84BF}" type="pres">
      <dgm:prSet presAssocID="{909377FF-C69B-42A7-AD8A-0AA6002DBB06}" presName="tSp" presStyleCnt="0"/>
      <dgm:spPr/>
    </dgm:pt>
    <dgm:pt modelId="{7A582C2F-DFBE-40A5-9E05-BA9EE49E69A4}" type="pres">
      <dgm:prSet presAssocID="{909377FF-C69B-42A7-AD8A-0AA6002DBB06}" presName="bSp" presStyleCnt="0"/>
      <dgm:spPr/>
    </dgm:pt>
    <dgm:pt modelId="{FEB1999E-09EB-4D82-950F-F75D78D173C2}" type="pres">
      <dgm:prSet presAssocID="{909377FF-C69B-42A7-AD8A-0AA6002DBB06}" presName="process" presStyleCnt="0"/>
      <dgm:spPr/>
    </dgm:pt>
    <dgm:pt modelId="{2737056E-D2A7-4971-87BC-3EEB976F9A92}" type="pres">
      <dgm:prSet presAssocID="{41071184-A92C-4F0C-8126-90BC88256F7D}" presName="composite1" presStyleCnt="0"/>
      <dgm:spPr/>
    </dgm:pt>
    <dgm:pt modelId="{81A71D48-6433-4A86-B403-F0B68A5900D9}" type="pres">
      <dgm:prSet presAssocID="{41071184-A92C-4F0C-8126-90BC88256F7D}" presName="dummyNode1" presStyleLbl="node1" presStyleIdx="0" presStyleCnt="3"/>
      <dgm:spPr/>
    </dgm:pt>
    <dgm:pt modelId="{38307452-1121-45AD-900F-E7A4711F1E81}" type="pres">
      <dgm:prSet presAssocID="{41071184-A92C-4F0C-8126-90BC88256F7D}" presName="childNode1" presStyleLbl="bgAcc1" presStyleIdx="0" presStyleCnt="3">
        <dgm:presLayoutVars>
          <dgm:bulletEnabled val="1"/>
        </dgm:presLayoutVars>
      </dgm:prSet>
      <dgm:spPr/>
    </dgm:pt>
    <dgm:pt modelId="{E076FE56-337B-4CBD-B595-668BAD97DDE2}" type="pres">
      <dgm:prSet presAssocID="{41071184-A92C-4F0C-8126-90BC88256F7D}" presName="childNode1tx" presStyleLbl="bgAcc1" presStyleIdx="0" presStyleCnt="3">
        <dgm:presLayoutVars>
          <dgm:bulletEnabled val="1"/>
        </dgm:presLayoutVars>
      </dgm:prSet>
      <dgm:spPr/>
    </dgm:pt>
    <dgm:pt modelId="{96EBF020-1486-4F50-AA62-1D8A57622114}" type="pres">
      <dgm:prSet presAssocID="{41071184-A92C-4F0C-8126-90BC88256F7D}" presName="parentNode1" presStyleLbl="node1" presStyleIdx="0" presStyleCnt="3">
        <dgm:presLayoutVars>
          <dgm:chMax val="1"/>
          <dgm:bulletEnabled val="1"/>
        </dgm:presLayoutVars>
      </dgm:prSet>
      <dgm:spPr/>
    </dgm:pt>
    <dgm:pt modelId="{D02300E2-604A-4790-AC1E-FB8D54D8B885}" type="pres">
      <dgm:prSet presAssocID="{41071184-A92C-4F0C-8126-90BC88256F7D}" presName="connSite1" presStyleCnt="0"/>
      <dgm:spPr/>
    </dgm:pt>
    <dgm:pt modelId="{D22D2013-67C5-4E47-B5D0-176EFF5C6E0E}" type="pres">
      <dgm:prSet presAssocID="{C9D740E9-E74B-4860-843C-E04083CB13EE}" presName="Name9" presStyleLbl="sibTrans2D1" presStyleIdx="0" presStyleCnt="2"/>
      <dgm:spPr/>
    </dgm:pt>
    <dgm:pt modelId="{E86B670E-647A-46DE-9041-AE96A30E6C9C}" type="pres">
      <dgm:prSet presAssocID="{36CF26C5-CBC2-4E91-A444-C0112F3AAF17}" presName="composite2" presStyleCnt="0"/>
      <dgm:spPr/>
    </dgm:pt>
    <dgm:pt modelId="{FF250092-2118-4666-9505-7006F8188E17}" type="pres">
      <dgm:prSet presAssocID="{36CF26C5-CBC2-4E91-A444-C0112F3AAF17}" presName="dummyNode2" presStyleLbl="node1" presStyleIdx="0" presStyleCnt="3"/>
      <dgm:spPr/>
    </dgm:pt>
    <dgm:pt modelId="{1780B81A-C39B-4F28-BD48-28207766C486}" type="pres">
      <dgm:prSet presAssocID="{36CF26C5-CBC2-4E91-A444-C0112F3AAF17}" presName="childNode2" presStyleLbl="bgAcc1" presStyleIdx="1" presStyleCnt="3">
        <dgm:presLayoutVars>
          <dgm:bulletEnabled val="1"/>
        </dgm:presLayoutVars>
      </dgm:prSet>
      <dgm:spPr/>
    </dgm:pt>
    <dgm:pt modelId="{59148098-128E-4E75-99FA-93E3BEE09701}" type="pres">
      <dgm:prSet presAssocID="{36CF26C5-CBC2-4E91-A444-C0112F3AAF17}" presName="childNode2tx" presStyleLbl="bgAcc1" presStyleIdx="1" presStyleCnt="3">
        <dgm:presLayoutVars>
          <dgm:bulletEnabled val="1"/>
        </dgm:presLayoutVars>
      </dgm:prSet>
      <dgm:spPr/>
    </dgm:pt>
    <dgm:pt modelId="{AB0C9C48-91DD-4C47-8317-B35C5EFFADF3}" type="pres">
      <dgm:prSet presAssocID="{36CF26C5-CBC2-4E91-A444-C0112F3AAF17}" presName="parentNode2" presStyleLbl="node1" presStyleIdx="1" presStyleCnt="3">
        <dgm:presLayoutVars>
          <dgm:chMax val="0"/>
          <dgm:bulletEnabled val="1"/>
        </dgm:presLayoutVars>
      </dgm:prSet>
      <dgm:spPr/>
    </dgm:pt>
    <dgm:pt modelId="{9D27388B-61A9-47E3-9CEE-24B1420CD311}" type="pres">
      <dgm:prSet presAssocID="{36CF26C5-CBC2-4E91-A444-C0112F3AAF17}" presName="connSite2" presStyleCnt="0"/>
      <dgm:spPr/>
    </dgm:pt>
    <dgm:pt modelId="{8736F563-4775-4D98-869E-6C61001AC791}" type="pres">
      <dgm:prSet presAssocID="{C709F850-041F-4B98-8414-0ADDE779E702}" presName="Name18" presStyleLbl="sibTrans2D1" presStyleIdx="1" presStyleCnt="2"/>
      <dgm:spPr/>
    </dgm:pt>
    <dgm:pt modelId="{5093F7C0-01F5-423E-8293-9074B1114D42}" type="pres">
      <dgm:prSet presAssocID="{54EF04ED-5845-497B-B89E-9620BCD7A824}" presName="composite1" presStyleCnt="0"/>
      <dgm:spPr/>
    </dgm:pt>
    <dgm:pt modelId="{663032B2-8950-4D1F-AFA7-99A4F166BA92}" type="pres">
      <dgm:prSet presAssocID="{54EF04ED-5845-497B-B89E-9620BCD7A824}" presName="dummyNode1" presStyleLbl="node1" presStyleIdx="1" presStyleCnt="3"/>
      <dgm:spPr/>
    </dgm:pt>
    <dgm:pt modelId="{5AEBF4D7-3A3C-4E43-8E52-B2807244E308}" type="pres">
      <dgm:prSet presAssocID="{54EF04ED-5845-497B-B89E-9620BCD7A824}" presName="childNode1" presStyleLbl="bgAcc1" presStyleIdx="2" presStyleCnt="3">
        <dgm:presLayoutVars>
          <dgm:bulletEnabled val="1"/>
        </dgm:presLayoutVars>
      </dgm:prSet>
      <dgm:spPr/>
    </dgm:pt>
    <dgm:pt modelId="{2E0EFC43-1150-4807-97C6-1B07021B6F93}" type="pres">
      <dgm:prSet presAssocID="{54EF04ED-5845-497B-B89E-9620BCD7A824}" presName="childNode1tx" presStyleLbl="bgAcc1" presStyleIdx="2" presStyleCnt="3">
        <dgm:presLayoutVars>
          <dgm:bulletEnabled val="1"/>
        </dgm:presLayoutVars>
      </dgm:prSet>
      <dgm:spPr/>
    </dgm:pt>
    <dgm:pt modelId="{2419EC8A-94FB-400E-9149-B4DAEA61C379}" type="pres">
      <dgm:prSet presAssocID="{54EF04ED-5845-497B-B89E-9620BCD7A824}" presName="parentNode1" presStyleLbl="node1" presStyleIdx="2" presStyleCnt="3">
        <dgm:presLayoutVars>
          <dgm:chMax val="1"/>
          <dgm:bulletEnabled val="1"/>
        </dgm:presLayoutVars>
      </dgm:prSet>
      <dgm:spPr/>
    </dgm:pt>
    <dgm:pt modelId="{ABE93D21-1B46-43EA-B75F-7A0120A77510}" type="pres">
      <dgm:prSet presAssocID="{54EF04ED-5845-497B-B89E-9620BCD7A824}" presName="connSite1" presStyleCnt="0"/>
      <dgm:spPr/>
    </dgm:pt>
  </dgm:ptLst>
  <dgm:cxnLst>
    <dgm:cxn modelId="{EEAC0D01-65BE-48C5-824E-26887BBB911D}" srcId="{909377FF-C69B-42A7-AD8A-0AA6002DBB06}" destId="{54EF04ED-5845-497B-B89E-9620BCD7A824}" srcOrd="2" destOrd="0" parTransId="{79C1D309-1AF4-4235-9C23-7A409B22490C}" sibTransId="{3E156037-F12F-4A3F-839E-68C454C9C1FA}"/>
    <dgm:cxn modelId="{2B96AC10-1F2B-4D77-B860-C649259F2591}" type="presOf" srcId="{41071184-A92C-4F0C-8126-90BC88256F7D}" destId="{96EBF020-1486-4F50-AA62-1D8A57622114}" srcOrd="0" destOrd="0" presId="urn:microsoft.com/office/officeart/2005/8/layout/hProcess4"/>
    <dgm:cxn modelId="{262BB420-A49F-41CE-871B-EB57679F5EBA}" type="presOf" srcId="{54EF04ED-5845-497B-B89E-9620BCD7A824}" destId="{2419EC8A-94FB-400E-9149-B4DAEA61C379}" srcOrd="0" destOrd="0" presId="urn:microsoft.com/office/officeart/2005/8/layout/hProcess4"/>
    <dgm:cxn modelId="{D6FADE28-C803-4190-B21C-CFDACE9B0C9C}" type="presOf" srcId="{A9A7B943-7C01-4853-B9C9-90806B028F24}" destId="{E076FE56-337B-4CBD-B595-668BAD97DDE2}" srcOrd="1" destOrd="1" presId="urn:microsoft.com/office/officeart/2005/8/layout/hProcess4"/>
    <dgm:cxn modelId="{DC4CAF39-E355-4C60-B72B-45EC54CCCF0E}" type="presOf" srcId="{909377FF-C69B-42A7-AD8A-0AA6002DBB06}" destId="{F0553D5B-B76D-49C1-866D-66280EF82006}" srcOrd="0" destOrd="0" presId="urn:microsoft.com/office/officeart/2005/8/layout/hProcess4"/>
    <dgm:cxn modelId="{3D5B263A-5A57-4D4E-86E5-01BFDA70A50E}" type="presOf" srcId="{5D483DAE-1EEB-4152-864C-90794520ACCA}" destId="{59148098-128E-4E75-99FA-93E3BEE09701}" srcOrd="1" destOrd="0" presId="urn:microsoft.com/office/officeart/2005/8/layout/hProcess4"/>
    <dgm:cxn modelId="{97F8A045-E577-47D1-AB9C-9AF1C100AFAE}" srcId="{909377FF-C69B-42A7-AD8A-0AA6002DBB06}" destId="{36CF26C5-CBC2-4E91-A444-C0112F3AAF17}" srcOrd="1" destOrd="0" parTransId="{F716ECB9-9533-4FA6-8AD9-86A0096A7349}" sibTransId="{C709F850-041F-4B98-8414-0ADDE779E702}"/>
    <dgm:cxn modelId="{2718B06B-D747-440B-835B-666485EC7F1A}" type="presOf" srcId="{C9D740E9-E74B-4860-843C-E04083CB13EE}" destId="{D22D2013-67C5-4E47-B5D0-176EFF5C6E0E}" srcOrd="0" destOrd="0" presId="urn:microsoft.com/office/officeart/2005/8/layout/hProcess4"/>
    <dgm:cxn modelId="{626F2E56-A949-4807-9BBC-E289DE6169F4}" type="presOf" srcId="{A9A7B943-7C01-4853-B9C9-90806B028F24}" destId="{38307452-1121-45AD-900F-E7A4711F1E81}" srcOrd="0" destOrd="1" presId="urn:microsoft.com/office/officeart/2005/8/layout/hProcess4"/>
    <dgm:cxn modelId="{190E6B79-1833-4EA4-B3D5-3DE5C88F60CA}" srcId="{41071184-A92C-4F0C-8126-90BC88256F7D}" destId="{33F77D13-C249-4261-8668-33DD4F742F26}" srcOrd="0" destOrd="0" parTransId="{48B183D8-E4D0-4AFE-9AC2-B767CA689B61}" sibTransId="{07975207-3EDF-4275-AE6A-37C974FC91DB}"/>
    <dgm:cxn modelId="{5913BC85-4126-462C-A07A-10AD09AAECB6}" srcId="{41071184-A92C-4F0C-8126-90BC88256F7D}" destId="{A9A7B943-7C01-4853-B9C9-90806B028F24}" srcOrd="1" destOrd="0" parTransId="{1F6A06CA-2401-4A02-B764-D85B2535C1DA}" sibTransId="{2086EF61-2988-4C09-8579-C24B21B740E8}"/>
    <dgm:cxn modelId="{BC2B368B-CCAB-49BB-BDD5-4553E262D508}" type="presOf" srcId="{5D483DAE-1EEB-4152-864C-90794520ACCA}" destId="{1780B81A-C39B-4F28-BD48-28207766C486}" srcOrd="0" destOrd="0" presId="urn:microsoft.com/office/officeart/2005/8/layout/hProcess4"/>
    <dgm:cxn modelId="{79ACBBA7-1672-47EB-A29F-9E9677D2A21C}" type="presOf" srcId="{33F77D13-C249-4261-8668-33DD4F742F26}" destId="{38307452-1121-45AD-900F-E7A4711F1E81}" srcOrd="0" destOrd="0" presId="urn:microsoft.com/office/officeart/2005/8/layout/hProcess4"/>
    <dgm:cxn modelId="{D28B15BD-ED73-417A-841D-5B20E5E6FE3B}" type="presOf" srcId="{33F77D13-C249-4261-8668-33DD4F742F26}" destId="{E076FE56-337B-4CBD-B595-668BAD97DDE2}" srcOrd="1" destOrd="0" presId="urn:microsoft.com/office/officeart/2005/8/layout/hProcess4"/>
    <dgm:cxn modelId="{9E29C0C0-E763-42BB-B5CC-D851E533618C}" srcId="{36CF26C5-CBC2-4E91-A444-C0112F3AAF17}" destId="{5D483DAE-1EEB-4152-864C-90794520ACCA}" srcOrd="0" destOrd="0" parTransId="{94581DCF-74C6-4D76-9EE3-CB5677CEB9F5}" sibTransId="{80B6E83D-B462-478C-8F51-6AB533D1462A}"/>
    <dgm:cxn modelId="{20CA96C3-34F5-486D-88E5-0FF7B21E2CCC}" type="presOf" srcId="{36CF26C5-CBC2-4E91-A444-C0112F3AAF17}" destId="{AB0C9C48-91DD-4C47-8317-B35C5EFFADF3}" srcOrd="0" destOrd="0" presId="urn:microsoft.com/office/officeart/2005/8/layout/hProcess4"/>
    <dgm:cxn modelId="{304389D2-8032-4602-88E5-8BF46A0DE076}" type="presOf" srcId="{C709F850-041F-4B98-8414-0ADDE779E702}" destId="{8736F563-4775-4D98-869E-6C61001AC791}" srcOrd="0" destOrd="0" presId="urn:microsoft.com/office/officeart/2005/8/layout/hProcess4"/>
    <dgm:cxn modelId="{F540C6D2-6FBA-45F8-AC93-2695A0A348DC}" srcId="{909377FF-C69B-42A7-AD8A-0AA6002DBB06}" destId="{41071184-A92C-4F0C-8126-90BC88256F7D}" srcOrd="0" destOrd="0" parTransId="{94FF03FB-FBA1-4F96-A355-EF28648995B7}" sibTransId="{C9D740E9-E74B-4860-843C-E04083CB13EE}"/>
    <dgm:cxn modelId="{F1024FD7-9EAA-4349-A085-BA9ED3DA4108}" type="presOf" srcId="{E613C482-E13D-4EF7-A705-19E5CA940B7C}" destId="{5AEBF4D7-3A3C-4E43-8E52-B2807244E308}" srcOrd="0" destOrd="0" presId="urn:microsoft.com/office/officeart/2005/8/layout/hProcess4"/>
    <dgm:cxn modelId="{822058DA-2C5B-4B5A-88AA-DFEA8FCF7785}" type="presOf" srcId="{E613C482-E13D-4EF7-A705-19E5CA940B7C}" destId="{2E0EFC43-1150-4807-97C6-1B07021B6F93}" srcOrd="1" destOrd="0" presId="urn:microsoft.com/office/officeart/2005/8/layout/hProcess4"/>
    <dgm:cxn modelId="{0935CAFC-0F6F-44BE-B8C1-F5640E144C99}" srcId="{54EF04ED-5845-497B-B89E-9620BCD7A824}" destId="{E613C482-E13D-4EF7-A705-19E5CA940B7C}" srcOrd="0" destOrd="0" parTransId="{0C4CF5AB-D305-4508-90E8-EA06B540DD58}" sibTransId="{AE30EFB3-80C1-4E4C-905C-DDEA532C73BE}"/>
    <dgm:cxn modelId="{FFD3D77B-7942-42E9-8201-AFBBD49B9FCC}" type="presParOf" srcId="{F0553D5B-B76D-49C1-866D-66280EF82006}" destId="{C12314F9-9735-4B0A-AB84-052A89AE84BF}" srcOrd="0" destOrd="0" presId="urn:microsoft.com/office/officeart/2005/8/layout/hProcess4"/>
    <dgm:cxn modelId="{60FD95C7-DCD2-4760-8EB9-A3AB88FA77C0}" type="presParOf" srcId="{F0553D5B-B76D-49C1-866D-66280EF82006}" destId="{7A582C2F-DFBE-40A5-9E05-BA9EE49E69A4}" srcOrd="1" destOrd="0" presId="urn:microsoft.com/office/officeart/2005/8/layout/hProcess4"/>
    <dgm:cxn modelId="{48B097C3-DE76-4A87-95DE-D3B587B9A42B}" type="presParOf" srcId="{F0553D5B-B76D-49C1-866D-66280EF82006}" destId="{FEB1999E-09EB-4D82-950F-F75D78D173C2}" srcOrd="2" destOrd="0" presId="urn:microsoft.com/office/officeart/2005/8/layout/hProcess4"/>
    <dgm:cxn modelId="{8F5043A2-B0AD-491C-BA85-01998350178D}" type="presParOf" srcId="{FEB1999E-09EB-4D82-950F-F75D78D173C2}" destId="{2737056E-D2A7-4971-87BC-3EEB976F9A92}" srcOrd="0" destOrd="0" presId="urn:microsoft.com/office/officeart/2005/8/layout/hProcess4"/>
    <dgm:cxn modelId="{ACDF004F-3695-4289-87C8-6DD8DF2A1B3F}" type="presParOf" srcId="{2737056E-D2A7-4971-87BC-3EEB976F9A92}" destId="{81A71D48-6433-4A86-B403-F0B68A5900D9}" srcOrd="0" destOrd="0" presId="urn:microsoft.com/office/officeart/2005/8/layout/hProcess4"/>
    <dgm:cxn modelId="{E3448BFB-F34A-4C17-8832-38B0CB4AFBB6}" type="presParOf" srcId="{2737056E-D2A7-4971-87BC-3EEB976F9A92}" destId="{38307452-1121-45AD-900F-E7A4711F1E81}" srcOrd="1" destOrd="0" presId="urn:microsoft.com/office/officeart/2005/8/layout/hProcess4"/>
    <dgm:cxn modelId="{93801D44-DA21-45A5-BC27-95686B280BFD}" type="presParOf" srcId="{2737056E-D2A7-4971-87BC-3EEB976F9A92}" destId="{E076FE56-337B-4CBD-B595-668BAD97DDE2}" srcOrd="2" destOrd="0" presId="urn:microsoft.com/office/officeart/2005/8/layout/hProcess4"/>
    <dgm:cxn modelId="{2F80D49A-3EB1-4158-B54F-59F944F9A007}" type="presParOf" srcId="{2737056E-D2A7-4971-87BC-3EEB976F9A92}" destId="{96EBF020-1486-4F50-AA62-1D8A57622114}" srcOrd="3" destOrd="0" presId="urn:microsoft.com/office/officeart/2005/8/layout/hProcess4"/>
    <dgm:cxn modelId="{B404C555-5935-4784-93BE-38D9C06A4330}" type="presParOf" srcId="{2737056E-D2A7-4971-87BC-3EEB976F9A92}" destId="{D02300E2-604A-4790-AC1E-FB8D54D8B885}" srcOrd="4" destOrd="0" presId="urn:microsoft.com/office/officeart/2005/8/layout/hProcess4"/>
    <dgm:cxn modelId="{426B4FE8-037F-4256-8E7A-8427F1FC59E1}" type="presParOf" srcId="{FEB1999E-09EB-4D82-950F-F75D78D173C2}" destId="{D22D2013-67C5-4E47-B5D0-176EFF5C6E0E}" srcOrd="1" destOrd="0" presId="urn:microsoft.com/office/officeart/2005/8/layout/hProcess4"/>
    <dgm:cxn modelId="{2CFA1A64-31A5-4318-B5C0-B21204ACA807}" type="presParOf" srcId="{FEB1999E-09EB-4D82-950F-F75D78D173C2}" destId="{E86B670E-647A-46DE-9041-AE96A30E6C9C}" srcOrd="2" destOrd="0" presId="urn:microsoft.com/office/officeart/2005/8/layout/hProcess4"/>
    <dgm:cxn modelId="{AE1BBE03-395F-4B90-8C4A-F95E0B42D05D}" type="presParOf" srcId="{E86B670E-647A-46DE-9041-AE96A30E6C9C}" destId="{FF250092-2118-4666-9505-7006F8188E17}" srcOrd="0" destOrd="0" presId="urn:microsoft.com/office/officeart/2005/8/layout/hProcess4"/>
    <dgm:cxn modelId="{B31430EB-EE24-4B16-A14F-F64E65C2E606}" type="presParOf" srcId="{E86B670E-647A-46DE-9041-AE96A30E6C9C}" destId="{1780B81A-C39B-4F28-BD48-28207766C486}" srcOrd="1" destOrd="0" presId="urn:microsoft.com/office/officeart/2005/8/layout/hProcess4"/>
    <dgm:cxn modelId="{E01A13C7-F1CF-4BFF-B019-90071BFFE5AE}" type="presParOf" srcId="{E86B670E-647A-46DE-9041-AE96A30E6C9C}" destId="{59148098-128E-4E75-99FA-93E3BEE09701}" srcOrd="2" destOrd="0" presId="urn:microsoft.com/office/officeart/2005/8/layout/hProcess4"/>
    <dgm:cxn modelId="{E312B99E-C4D6-4D10-B305-8DD0C6125906}" type="presParOf" srcId="{E86B670E-647A-46DE-9041-AE96A30E6C9C}" destId="{AB0C9C48-91DD-4C47-8317-B35C5EFFADF3}" srcOrd="3" destOrd="0" presId="urn:microsoft.com/office/officeart/2005/8/layout/hProcess4"/>
    <dgm:cxn modelId="{A4937B37-2436-4484-9320-9DC5BD9E5D6F}" type="presParOf" srcId="{E86B670E-647A-46DE-9041-AE96A30E6C9C}" destId="{9D27388B-61A9-47E3-9CEE-24B1420CD311}" srcOrd="4" destOrd="0" presId="urn:microsoft.com/office/officeart/2005/8/layout/hProcess4"/>
    <dgm:cxn modelId="{0BFD1DE8-79C5-4ADB-BFBF-4313BA7FC663}" type="presParOf" srcId="{FEB1999E-09EB-4D82-950F-F75D78D173C2}" destId="{8736F563-4775-4D98-869E-6C61001AC791}" srcOrd="3" destOrd="0" presId="urn:microsoft.com/office/officeart/2005/8/layout/hProcess4"/>
    <dgm:cxn modelId="{6ACDF850-0DDB-440B-8F07-E46BC5ADE084}" type="presParOf" srcId="{FEB1999E-09EB-4D82-950F-F75D78D173C2}" destId="{5093F7C0-01F5-423E-8293-9074B1114D42}" srcOrd="4" destOrd="0" presId="urn:microsoft.com/office/officeart/2005/8/layout/hProcess4"/>
    <dgm:cxn modelId="{0419E26E-CB6D-4CE1-B7C0-A9B550B94243}" type="presParOf" srcId="{5093F7C0-01F5-423E-8293-9074B1114D42}" destId="{663032B2-8950-4D1F-AFA7-99A4F166BA92}" srcOrd="0" destOrd="0" presId="urn:microsoft.com/office/officeart/2005/8/layout/hProcess4"/>
    <dgm:cxn modelId="{492BE9C4-8A1E-42D8-8AB2-7EC62F81832F}" type="presParOf" srcId="{5093F7C0-01F5-423E-8293-9074B1114D42}" destId="{5AEBF4D7-3A3C-4E43-8E52-B2807244E308}" srcOrd="1" destOrd="0" presId="urn:microsoft.com/office/officeart/2005/8/layout/hProcess4"/>
    <dgm:cxn modelId="{4B281D9F-EFEE-4BF0-B2CB-D9DD2207322B}" type="presParOf" srcId="{5093F7C0-01F5-423E-8293-9074B1114D42}" destId="{2E0EFC43-1150-4807-97C6-1B07021B6F93}" srcOrd="2" destOrd="0" presId="urn:microsoft.com/office/officeart/2005/8/layout/hProcess4"/>
    <dgm:cxn modelId="{193A451E-A820-4507-9E13-88DA4BBDFBEC}" type="presParOf" srcId="{5093F7C0-01F5-423E-8293-9074B1114D42}" destId="{2419EC8A-94FB-400E-9149-B4DAEA61C379}" srcOrd="3" destOrd="0" presId="urn:microsoft.com/office/officeart/2005/8/layout/hProcess4"/>
    <dgm:cxn modelId="{9EF28E46-412D-473A-A9A3-A94AE535F06E}" type="presParOf" srcId="{5093F7C0-01F5-423E-8293-9074B1114D42}" destId="{ABE93D21-1B46-43EA-B75F-7A0120A775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B0BFE4-F016-495E-A9E7-59B9680D659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76D12FD-BBB5-42B2-B225-A86360A1DD1C}">
      <dgm:prSet phldrT="[Text]"/>
      <dgm:spPr/>
      <dgm:t>
        <a:bodyPr/>
        <a:lstStyle/>
        <a:p>
          <a:r>
            <a:rPr lang="en-US" dirty="0"/>
            <a:t>1. Requirement definition</a:t>
          </a:r>
        </a:p>
      </dgm:t>
    </dgm:pt>
    <dgm:pt modelId="{6960C98C-A8F0-4134-AE90-BB0EB2CF9562}" type="parTrans" cxnId="{09A00702-5C9B-4EB1-87A5-E2FBDAFFBFCF}">
      <dgm:prSet/>
      <dgm:spPr/>
      <dgm:t>
        <a:bodyPr/>
        <a:lstStyle/>
        <a:p>
          <a:endParaRPr lang="en-US"/>
        </a:p>
      </dgm:t>
    </dgm:pt>
    <dgm:pt modelId="{734CAA10-E0C9-4FA6-9C62-F11048F41C38}" type="sibTrans" cxnId="{09A00702-5C9B-4EB1-87A5-E2FBDAFFBFCF}">
      <dgm:prSet/>
      <dgm:spPr/>
      <dgm:t>
        <a:bodyPr/>
        <a:lstStyle/>
        <a:p>
          <a:endParaRPr lang="en-US"/>
        </a:p>
      </dgm:t>
    </dgm:pt>
    <dgm:pt modelId="{AA3227A3-3BF0-403C-9E16-F726C3D0AF4A}">
      <dgm:prSet phldrT="[Text]"/>
      <dgm:spPr/>
      <dgm:t>
        <a:bodyPr/>
        <a:lstStyle/>
        <a:p>
          <a:r>
            <a:rPr lang="en-US" dirty="0"/>
            <a:t>2. Conceptual design</a:t>
          </a:r>
        </a:p>
      </dgm:t>
    </dgm:pt>
    <dgm:pt modelId="{FFD2E07E-EC4E-4704-8AD1-58B3059F3390}" type="parTrans" cxnId="{B05372A2-AEA7-4664-B8C1-609136F32CCE}">
      <dgm:prSet/>
      <dgm:spPr/>
      <dgm:t>
        <a:bodyPr/>
        <a:lstStyle/>
        <a:p>
          <a:endParaRPr lang="en-US"/>
        </a:p>
      </dgm:t>
    </dgm:pt>
    <dgm:pt modelId="{B6F0A73E-3E9B-4600-9A43-F5F1E00AAB52}" type="sibTrans" cxnId="{B05372A2-AEA7-4664-B8C1-609136F32CCE}">
      <dgm:prSet/>
      <dgm:spPr/>
      <dgm:t>
        <a:bodyPr/>
        <a:lstStyle/>
        <a:p>
          <a:endParaRPr lang="en-US"/>
        </a:p>
      </dgm:t>
    </dgm:pt>
    <dgm:pt modelId="{FA6324CD-001A-4940-80A6-7CE779883AD1}">
      <dgm:prSet phldrT="[Text]"/>
      <dgm:spPr/>
      <dgm:t>
        <a:bodyPr/>
        <a:lstStyle/>
        <a:p>
          <a:r>
            <a:rPr lang="en-US" dirty="0"/>
            <a:t>3. Implementation design </a:t>
          </a:r>
        </a:p>
      </dgm:t>
    </dgm:pt>
    <dgm:pt modelId="{9BE5A42C-09FD-46F5-9E4E-0C1AF5DA3F6D}" type="parTrans" cxnId="{C4E3D486-2F6A-4DAB-9340-19EE760281FF}">
      <dgm:prSet/>
      <dgm:spPr/>
      <dgm:t>
        <a:bodyPr/>
        <a:lstStyle/>
        <a:p>
          <a:endParaRPr lang="en-US"/>
        </a:p>
      </dgm:t>
    </dgm:pt>
    <dgm:pt modelId="{11AB7DCD-D41A-48AF-9370-7A6420DFD3EE}" type="sibTrans" cxnId="{C4E3D486-2F6A-4DAB-9340-19EE760281FF}">
      <dgm:prSet/>
      <dgm:spPr/>
      <dgm:t>
        <a:bodyPr/>
        <a:lstStyle/>
        <a:p>
          <a:endParaRPr lang="en-US"/>
        </a:p>
      </dgm:t>
    </dgm:pt>
    <dgm:pt modelId="{CE2BC930-A09B-4F4B-8666-1AA1EE991059}">
      <dgm:prSet phldrT="[Text]"/>
      <dgm:spPr/>
      <dgm:t>
        <a:bodyPr/>
        <a:lstStyle/>
        <a:p>
          <a:r>
            <a:rPr lang="en-US" dirty="0"/>
            <a:t>Identify and describe data needs </a:t>
          </a:r>
        </a:p>
      </dgm:t>
    </dgm:pt>
    <dgm:pt modelId="{AFBCE410-0B6E-4CAF-83FF-67F2C1276DA6}" type="parTrans" cxnId="{87D66B82-83E2-4DE4-BA8F-915269ADCA8B}">
      <dgm:prSet/>
      <dgm:spPr/>
      <dgm:t>
        <a:bodyPr/>
        <a:lstStyle/>
        <a:p>
          <a:endParaRPr lang="en-US"/>
        </a:p>
      </dgm:t>
    </dgm:pt>
    <dgm:pt modelId="{C67AB907-FB33-4FDC-86A8-3C61DAF28176}" type="sibTrans" cxnId="{87D66B82-83E2-4DE4-BA8F-915269ADCA8B}">
      <dgm:prSet/>
      <dgm:spPr/>
      <dgm:t>
        <a:bodyPr/>
        <a:lstStyle/>
        <a:p>
          <a:endParaRPr lang="en-US"/>
        </a:p>
      </dgm:t>
    </dgm:pt>
    <dgm:pt modelId="{5B6E9D36-1E79-4117-BA68-9A0737EBDCE0}">
      <dgm:prSet phldrT="[Text]"/>
      <dgm:spPr/>
      <dgm:t>
        <a:bodyPr/>
        <a:lstStyle/>
        <a:p>
          <a:r>
            <a:rPr lang="en-US" dirty="0"/>
            <a:t>Creating conceptual model to satisfy different users.</a:t>
          </a:r>
        </a:p>
      </dgm:t>
    </dgm:pt>
    <dgm:pt modelId="{153A21AA-D332-4EBA-8299-7160C20B784B}" type="parTrans" cxnId="{2E0537EE-A7F6-4E97-A367-F7AC77E2FF58}">
      <dgm:prSet/>
      <dgm:spPr/>
      <dgm:t>
        <a:bodyPr/>
        <a:lstStyle/>
        <a:p>
          <a:endParaRPr lang="en-US"/>
        </a:p>
      </dgm:t>
    </dgm:pt>
    <dgm:pt modelId="{37E11F49-3A24-49DE-A656-C3F95CB0D86D}" type="sibTrans" cxnId="{2E0537EE-A7F6-4E97-A367-F7AC77E2FF58}">
      <dgm:prSet/>
      <dgm:spPr/>
      <dgm:t>
        <a:bodyPr/>
        <a:lstStyle/>
        <a:p>
          <a:endParaRPr lang="en-US"/>
        </a:p>
      </dgm:t>
    </dgm:pt>
    <dgm:pt modelId="{FE8C60E2-CE96-4821-BD9F-BB96A417E41F}">
      <dgm:prSet phldrT="[Text]"/>
      <dgm:spPr/>
      <dgm:t>
        <a:bodyPr/>
        <a:lstStyle/>
        <a:p>
          <a:r>
            <a:rPr lang="en-US" dirty="0"/>
            <a:t>4.Physical design </a:t>
          </a:r>
        </a:p>
      </dgm:t>
    </dgm:pt>
    <dgm:pt modelId="{06458AC8-37F7-4DB3-A101-79A5F827E5A8}" type="parTrans" cxnId="{E505DF4E-C2A8-4169-93C9-9F66BC496B4C}">
      <dgm:prSet/>
      <dgm:spPr/>
      <dgm:t>
        <a:bodyPr/>
        <a:lstStyle/>
        <a:p>
          <a:endParaRPr lang="en-US"/>
        </a:p>
      </dgm:t>
    </dgm:pt>
    <dgm:pt modelId="{D3ECFA91-EBA9-49F7-819D-CC23EFA01422}" type="sibTrans" cxnId="{E505DF4E-C2A8-4169-93C9-9F66BC496B4C}">
      <dgm:prSet/>
      <dgm:spPr/>
      <dgm:t>
        <a:bodyPr/>
        <a:lstStyle/>
        <a:p>
          <a:endParaRPr lang="en-US"/>
        </a:p>
      </dgm:t>
    </dgm:pt>
    <dgm:pt modelId="{2861DAF6-A39B-4C6A-A839-29380DA507CE}">
      <dgm:prSet phldrT="[Text]"/>
      <dgm:spPr/>
      <dgm:t>
        <a:bodyPr/>
        <a:lstStyle/>
        <a:p>
          <a:r>
            <a:rPr lang="en-US" dirty="0"/>
            <a:t>Mapping </a:t>
          </a:r>
          <a:r>
            <a:rPr lang="en-US" i="1" dirty="0"/>
            <a:t>logical data model</a:t>
          </a:r>
          <a:r>
            <a:rPr lang="en-US" dirty="0"/>
            <a:t> to a certain DBMS</a:t>
          </a:r>
        </a:p>
      </dgm:t>
    </dgm:pt>
    <dgm:pt modelId="{D98C0CD8-E0D3-4E06-A95B-14C159323F2C}" type="parTrans" cxnId="{D90CB8AC-5728-4054-A740-5ADC524F0901}">
      <dgm:prSet/>
      <dgm:spPr/>
      <dgm:t>
        <a:bodyPr/>
        <a:lstStyle/>
        <a:p>
          <a:endParaRPr lang="en-US"/>
        </a:p>
      </dgm:t>
    </dgm:pt>
    <dgm:pt modelId="{0336BF51-CCBD-435C-AEC7-DB4AE6320F59}" type="sibTrans" cxnId="{D90CB8AC-5728-4054-A740-5ADC524F0901}">
      <dgm:prSet/>
      <dgm:spPr/>
      <dgm:t>
        <a:bodyPr/>
        <a:lstStyle/>
        <a:p>
          <a:endParaRPr lang="en-US"/>
        </a:p>
      </dgm:t>
    </dgm:pt>
    <dgm:pt modelId="{9E3C1E66-4A67-422E-B3C8-E4C886C161FE}">
      <dgm:prSet phldrT="[Text]"/>
      <dgm:spPr/>
      <dgm:t>
        <a:bodyPr/>
        <a:lstStyle/>
        <a:p>
          <a:r>
            <a:rPr lang="en-US" i="1" dirty="0"/>
            <a:t>Logical database structured</a:t>
          </a:r>
          <a:r>
            <a:rPr lang="en-US" dirty="0"/>
            <a:t> (</a:t>
          </a:r>
          <a:r>
            <a:rPr lang="en-US" i="1" dirty="0"/>
            <a:t>normalized relation, trees, network</a:t>
          </a:r>
          <a:r>
            <a:rPr lang="en-US" dirty="0"/>
            <a:t>, </a:t>
          </a:r>
          <a:r>
            <a:rPr lang="en-US" dirty="0" err="1"/>
            <a:t>etc</a:t>
          </a:r>
          <a:r>
            <a:rPr lang="en-US" dirty="0"/>
            <a:t>) is mapped into  </a:t>
          </a:r>
          <a:r>
            <a:rPr lang="en-US" i="1" dirty="0"/>
            <a:t>physical storage structure</a:t>
          </a:r>
          <a:r>
            <a:rPr lang="en-US" dirty="0"/>
            <a:t> such file and table. </a:t>
          </a:r>
        </a:p>
      </dgm:t>
    </dgm:pt>
    <dgm:pt modelId="{2FF96F6F-AB9A-4617-9861-4EA88E749D1D}" type="parTrans" cxnId="{226B062C-4CC5-42B0-AA70-53DDC362355C}">
      <dgm:prSet/>
      <dgm:spPr/>
      <dgm:t>
        <a:bodyPr/>
        <a:lstStyle/>
        <a:p>
          <a:endParaRPr lang="en-US"/>
        </a:p>
      </dgm:t>
    </dgm:pt>
    <dgm:pt modelId="{B78E4AEC-389B-4710-BBE2-BF613F3200B6}" type="sibTrans" cxnId="{226B062C-4CC5-42B0-AA70-53DDC362355C}">
      <dgm:prSet/>
      <dgm:spPr/>
      <dgm:t>
        <a:bodyPr/>
        <a:lstStyle/>
        <a:p>
          <a:endParaRPr lang="en-US"/>
        </a:p>
      </dgm:t>
    </dgm:pt>
    <dgm:pt modelId="{541D31DB-FD23-461A-9214-D45BFA0B8ECA}" type="pres">
      <dgm:prSet presAssocID="{A9B0BFE4-F016-495E-A9E7-59B9680D6596}" presName="linear" presStyleCnt="0">
        <dgm:presLayoutVars>
          <dgm:dir/>
          <dgm:animLvl val="lvl"/>
          <dgm:resizeHandles val="exact"/>
        </dgm:presLayoutVars>
      </dgm:prSet>
      <dgm:spPr/>
    </dgm:pt>
    <dgm:pt modelId="{D69AEB39-058E-4322-8457-1CEFC64F6BC4}" type="pres">
      <dgm:prSet presAssocID="{376D12FD-BBB5-42B2-B225-A86360A1DD1C}" presName="parentLin" presStyleCnt="0"/>
      <dgm:spPr/>
    </dgm:pt>
    <dgm:pt modelId="{0845906C-3274-4126-AF9F-0B585FF2D593}" type="pres">
      <dgm:prSet presAssocID="{376D12FD-BBB5-42B2-B225-A86360A1DD1C}" presName="parentLeftMargin" presStyleLbl="node1" presStyleIdx="0" presStyleCnt="4"/>
      <dgm:spPr/>
    </dgm:pt>
    <dgm:pt modelId="{66E2C301-0E18-4BD6-955B-C65F420169F3}" type="pres">
      <dgm:prSet presAssocID="{376D12FD-BBB5-42B2-B225-A86360A1DD1C}" presName="parentText" presStyleLbl="node1" presStyleIdx="0" presStyleCnt="4">
        <dgm:presLayoutVars>
          <dgm:chMax val="0"/>
          <dgm:bulletEnabled val="1"/>
        </dgm:presLayoutVars>
      </dgm:prSet>
      <dgm:spPr/>
    </dgm:pt>
    <dgm:pt modelId="{17E319D5-EC25-443B-8D31-C44BF1F2B5D3}" type="pres">
      <dgm:prSet presAssocID="{376D12FD-BBB5-42B2-B225-A86360A1DD1C}" presName="negativeSpace" presStyleCnt="0"/>
      <dgm:spPr/>
    </dgm:pt>
    <dgm:pt modelId="{6C09D1A6-D3E3-46FB-A250-5BE1689B01A5}" type="pres">
      <dgm:prSet presAssocID="{376D12FD-BBB5-42B2-B225-A86360A1DD1C}" presName="childText" presStyleLbl="conFgAcc1" presStyleIdx="0" presStyleCnt="4">
        <dgm:presLayoutVars>
          <dgm:bulletEnabled val="1"/>
        </dgm:presLayoutVars>
      </dgm:prSet>
      <dgm:spPr/>
    </dgm:pt>
    <dgm:pt modelId="{1415D4CE-FC5B-40B8-9432-F7C1CA5FB5BC}" type="pres">
      <dgm:prSet presAssocID="{734CAA10-E0C9-4FA6-9C62-F11048F41C38}" presName="spaceBetweenRectangles" presStyleCnt="0"/>
      <dgm:spPr/>
    </dgm:pt>
    <dgm:pt modelId="{E851808C-4532-4BF3-918E-715EAA21444F}" type="pres">
      <dgm:prSet presAssocID="{AA3227A3-3BF0-403C-9E16-F726C3D0AF4A}" presName="parentLin" presStyleCnt="0"/>
      <dgm:spPr/>
    </dgm:pt>
    <dgm:pt modelId="{BA3E0DC2-D830-4DC3-A3CF-0FA8CBA4A757}" type="pres">
      <dgm:prSet presAssocID="{AA3227A3-3BF0-403C-9E16-F726C3D0AF4A}" presName="parentLeftMargin" presStyleLbl="node1" presStyleIdx="0" presStyleCnt="4"/>
      <dgm:spPr/>
    </dgm:pt>
    <dgm:pt modelId="{7D4B3965-CF56-46ED-AA64-936BB2A3C12A}" type="pres">
      <dgm:prSet presAssocID="{AA3227A3-3BF0-403C-9E16-F726C3D0AF4A}" presName="parentText" presStyleLbl="node1" presStyleIdx="1" presStyleCnt="4">
        <dgm:presLayoutVars>
          <dgm:chMax val="0"/>
          <dgm:bulletEnabled val="1"/>
        </dgm:presLayoutVars>
      </dgm:prSet>
      <dgm:spPr/>
    </dgm:pt>
    <dgm:pt modelId="{D69D2856-1441-41A8-969B-546FB3B57A87}" type="pres">
      <dgm:prSet presAssocID="{AA3227A3-3BF0-403C-9E16-F726C3D0AF4A}" presName="negativeSpace" presStyleCnt="0"/>
      <dgm:spPr/>
    </dgm:pt>
    <dgm:pt modelId="{0DBF6052-E8F9-44D7-B00C-169889BEB3F0}" type="pres">
      <dgm:prSet presAssocID="{AA3227A3-3BF0-403C-9E16-F726C3D0AF4A}" presName="childText" presStyleLbl="conFgAcc1" presStyleIdx="1" presStyleCnt="4">
        <dgm:presLayoutVars>
          <dgm:bulletEnabled val="1"/>
        </dgm:presLayoutVars>
      </dgm:prSet>
      <dgm:spPr/>
    </dgm:pt>
    <dgm:pt modelId="{986B8685-8DC3-4FE2-8848-7ADD6B28419B}" type="pres">
      <dgm:prSet presAssocID="{B6F0A73E-3E9B-4600-9A43-F5F1E00AAB52}" presName="spaceBetweenRectangles" presStyleCnt="0"/>
      <dgm:spPr/>
    </dgm:pt>
    <dgm:pt modelId="{368BD469-66F8-4FCB-8847-F15241774FBC}" type="pres">
      <dgm:prSet presAssocID="{FA6324CD-001A-4940-80A6-7CE779883AD1}" presName="parentLin" presStyleCnt="0"/>
      <dgm:spPr/>
    </dgm:pt>
    <dgm:pt modelId="{D5D0F4A3-AFFE-4B5B-B42E-0D86F26377E0}" type="pres">
      <dgm:prSet presAssocID="{FA6324CD-001A-4940-80A6-7CE779883AD1}" presName="parentLeftMargin" presStyleLbl="node1" presStyleIdx="1" presStyleCnt="4"/>
      <dgm:spPr/>
    </dgm:pt>
    <dgm:pt modelId="{CE9FE085-E51D-47AC-B133-0EA86E23AC26}" type="pres">
      <dgm:prSet presAssocID="{FA6324CD-001A-4940-80A6-7CE779883AD1}" presName="parentText" presStyleLbl="node1" presStyleIdx="2" presStyleCnt="4">
        <dgm:presLayoutVars>
          <dgm:chMax val="0"/>
          <dgm:bulletEnabled val="1"/>
        </dgm:presLayoutVars>
      </dgm:prSet>
      <dgm:spPr/>
    </dgm:pt>
    <dgm:pt modelId="{6F2FBBCE-23EF-4EB7-9681-37F8A3E76211}" type="pres">
      <dgm:prSet presAssocID="{FA6324CD-001A-4940-80A6-7CE779883AD1}" presName="negativeSpace" presStyleCnt="0"/>
      <dgm:spPr/>
    </dgm:pt>
    <dgm:pt modelId="{C66FF378-87AF-4914-9910-600D2FB93CF1}" type="pres">
      <dgm:prSet presAssocID="{FA6324CD-001A-4940-80A6-7CE779883AD1}" presName="childText" presStyleLbl="conFgAcc1" presStyleIdx="2" presStyleCnt="4">
        <dgm:presLayoutVars>
          <dgm:bulletEnabled val="1"/>
        </dgm:presLayoutVars>
      </dgm:prSet>
      <dgm:spPr/>
    </dgm:pt>
    <dgm:pt modelId="{B905017E-5BD2-4E59-B2BD-04B80047C3C3}" type="pres">
      <dgm:prSet presAssocID="{11AB7DCD-D41A-48AF-9370-7A6420DFD3EE}" presName="spaceBetweenRectangles" presStyleCnt="0"/>
      <dgm:spPr/>
    </dgm:pt>
    <dgm:pt modelId="{13A51727-FDE4-457D-8ED7-098ADAE496E9}" type="pres">
      <dgm:prSet presAssocID="{FE8C60E2-CE96-4821-BD9F-BB96A417E41F}" presName="parentLin" presStyleCnt="0"/>
      <dgm:spPr/>
    </dgm:pt>
    <dgm:pt modelId="{52F7B500-B07B-43B6-8A32-8F0870452F89}" type="pres">
      <dgm:prSet presAssocID="{FE8C60E2-CE96-4821-BD9F-BB96A417E41F}" presName="parentLeftMargin" presStyleLbl="node1" presStyleIdx="2" presStyleCnt="4"/>
      <dgm:spPr/>
    </dgm:pt>
    <dgm:pt modelId="{ED0B5D5A-37D5-4FC6-A55D-FC4C9C1F3394}" type="pres">
      <dgm:prSet presAssocID="{FE8C60E2-CE96-4821-BD9F-BB96A417E41F}" presName="parentText" presStyleLbl="node1" presStyleIdx="3" presStyleCnt="4">
        <dgm:presLayoutVars>
          <dgm:chMax val="0"/>
          <dgm:bulletEnabled val="1"/>
        </dgm:presLayoutVars>
      </dgm:prSet>
      <dgm:spPr/>
    </dgm:pt>
    <dgm:pt modelId="{7F4190E7-F1EF-4B57-ADD8-8F17EA1EEF06}" type="pres">
      <dgm:prSet presAssocID="{FE8C60E2-CE96-4821-BD9F-BB96A417E41F}" presName="negativeSpace" presStyleCnt="0"/>
      <dgm:spPr/>
    </dgm:pt>
    <dgm:pt modelId="{B3E227FC-A0C4-4D83-8BF9-BAAD18CE45A1}" type="pres">
      <dgm:prSet presAssocID="{FE8C60E2-CE96-4821-BD9F-BB96A417E41F}" presName="childText" presStyleLbl="conFgAcc1" presStyleIdx="3" presStyleCnt="4">
        <dgm:presLayoutVars>
          <dgm:bulletEnabled val="1"/>
        </dgm:presLayoutVars>
      </dgm:prSet>
      <dgm:spPr/>
    </dgm:pt>
  </dgm:ptLst>
  <dgm:cxnLst>
    <dgm:cxn modelId="{09A00702-5C9B-4EB1-87A5-E2FBDAFFBFCF}" srcId="{A9B0BFE4-F016-495E-A9E7-59B9680D6596}" destId="{376D12FD-BBB5-42B2-B225-A86360A1DD1C}" srcOrd="0" destOrd="0" parTransId="{6960C98C-A8F0-4134-AE90-BB0EB2CF9562}" sibTransId="{734CAA10-E0C9-4FA6-9C62-F11048F41C38}"/>
    <dgm:cxn modelId="{0C23AA12-E111-41F3-99A6-E2F614937D59}" type="presOf" srcId="{FA6324CD-001A-4940-80A6-7CE779883AD1}" destId="{D5D0F4A3-AFFE-4B5B-B42E-0D86F26377E0}" srcOrd="0" destOrd="0" presId="urn:microsoft.com/office/officeart/2005/8/layout/list1"/>
    <dgm:cxn modelId="{FDE71D1E-94D9-4B54-8206-FDD821E2CCD1}" type="presOf" srcId="{376D12FD-BBB5-42B2-B225-A86360A1DD1C}" destId="{0845906C-3274-4126-AF9F-0B585FF2D593}" srcOrd="0" destOrd="0" presId="urn:microsoft.com/office/officeart/2005/8/layout/list1"/>
    <dgm:cxn modelId="{19349624-5B08-43D7-9953-8B03545B4E0F}" type="presOf" srcId="{5B6E9D36-1E79-4117-BA68-9A0737EBDCE0}" destId="{0DBF6052-E8F9-44D7-B00C-169889BEB3F0}" srcOrd="0" destOrd="0" presId="urn:microsoft.com/office/officeart/2005/8/layout/list1"/>
    <dgm:cxn modelId="{5CD25928-7675-4B67-804D-31A6DAB7D171}" type="presOf" srcId="{9E3C1E66-4A67-422E-B3C8-E4C886C161FE}" destId="{B3E227FC-A0C4-4D83-8BF9-BAAD18CE45A1}" srcOrd="0" destOrd="0" presId="urn:microsoft.com/office/officeart/2005/8/layout/list1"/>
    <dgm:cxn modelId="{226B062C-4CC5-42B0-AA70-53DDC362355C}" srcId="{FE8C60E2-CE96-4821-BD9F-BB96A417E41F}" destId="{9E3C1E66-4A67-422E-B3C8-E4C886C161FE}" srcOrd="0" destOrd="0" parTransId="{2FF96F6F-AB9A-4617-9861-4EA88E749D1D}" sibTransId="{B78E4AEC-389B-4710-BBE2-BF613F3200B6}"/>
    <dgm:cxn modelId="{2BEAC83F-6E66-40C8-98FD-EE8D7C610D98}" type="presOf" srcId="{A9B0BFE4-F016-495E-A9E7-59B9680D6596}" destId="{541D31DB-FD23-461A-9214-D45BFA0B8ECA}" srcOrd="0" destOrd="0" presId="urn:microsoft.com/office/officeart/2005/8/layout/list1"/>
    <dgm:cxn modelId="{89C68346-F49C-423E-A107-20502F707894}" type="presOf" srcId="{FA6324CD-001A-4940-80A6-7CE779883AD1}" destId="{CE9FE085-E51D-47AC-B133-0EA86E23AC26}" srcOrd="1" destOrd="0" presId="urn:microsoft.com/office/officeart/2005/8/layout/list1"/>
    <dgm:cxn modelId="{E505DF4E-C2A8-4169-93C9-9F66BC496B4C}" srcId="{A9B0BFE4-F016-495E-A9E7-59B9680D6596}" destId="{FE8C60E2-CE96-4821-BD9F-BB96A417E41F}" srcOrd="3" destOrd="0" parTransId="{06458AC8-37F7-4DB3-A101-79A5F827E5A8}" sibTransId="{D3ECFA91-EBA9-49F7-819D-CC23EFA01422}"/>
    <dgm:cxn modelId="{87D66B82-83E2-4DE4-BA8F-915269ADCA8B}" srcId="{376D12FD-BBB5-42B2-B225-A86360A1DD1C}" destId="{CE2BC930-A09B-4F4B-8666-1AA1EE991059}" srcOrd="0" destOrd="0" parTransId="{AFBCE410-0B6E-4CAF-83FF-67F2C1276DA6}" sibTransId="{C67AB907-FB33-4FDC-86A8-3C61DAF28176}"/>
    <dgm:cxn modelId="{04630384-8618-421B-B0D2-33541BACDF93}" type="presOf" srcId="{AA3227A3-3BF0-403C-9E16-F726C3D0AF4A}" destId="{BA3E0DC2-D830-4DC3-A3CF-0FA8CBA4A757}" srcOrd="0" destOrd="0" presId="urn:microsoft.com/office/officeart/2005/8/layout/list1"/>
    <dgm:cxn modelId="{C4E3D486-2F6A-4DAB-9340-19EE760281FF}" srcId="{A9B0BFE4-F016-495E-A9E7-59B9680D6596}" destId="{FA6324CD-001A-4940-80A6-7CE779883AD1}" srcOrd="2" destOrd="0" parTransId="{9BE5A42C-09FD-46F5-9E4E-0C1AF5DA3F6D}" sibTransId="{11AB7DCD-D41A-48AF-9370-7A6420DFD3EE}"/>
    <dgm:cxn modelId="{1920D387-EC29-46EA-8B0B-15515A2138A3}" type="presOf" srcId="{FE8C60E2-CE96-4821-BD9F-BB96A417E41F}" destId="{52F7B500-B07B-43B6-8A32-8F0870452F89}" srcOrd="0" destOrd="0" presId="urn:microsoft.com/office/officeart/2005/8/layout/list1"/>
    <dgm:cxn modelId="{9C42A88A-5E04-4CDC-AD76-C90D978E8143}" type="presOf" srcId="{FE8C60E2-CE96-4821-BD9F-BB96A417E41F}" destId="{ED0B5D5A-37D5-4FC6-A55D-FC4C9C1F3394}" srcOrd="1" destOrd="0" presId="urn:microsoft.com/office/officeart/2005/8/layout/list1"/>
    <dgm:cxn modelId="{8CA0BBA1-590D-4E68-9883-09794F4CAC0B}" type="presOf" srcId="{376D12FD-BBB5-42B2-B225-A86360A1DD1C}" destId="{66E2C301-0E18-4BD6-955B-C65F420169F3}" srcOrd="1" destOrd="0" presId="urn:microsoft.com/office/officeart/2005/8/layout/list1"/>
    <dgm:cxn modelId="{B05372A2-AEA7-4664-B8C1-609136F32CCE}" srcId="{A9B0BFE4-F016-495E-A9E7-59B9680D6596}" destId="{AA3227A3-3BF0-403C-9E16-F726C3D0AF4A}" srcOrd="1" destOrd="0" parTransId="{FFD2E07E-EC4E-4704-8AD1-58B3059F3390}" sibTransId="{B6F0A73E-3E9B-4600-9A43-F5F1E00AAB52}"/>
    <dgm:cxn modelId="{D90CB8AC-5728-4054-A740-5ADC524F0901}" srcId="{FA6324CD-001A-4940-80A6-7CE779883AD1}" destId="{2861DAF6-A39B-4C6A-A839-29380DA507CE}" srcOrd="0" destOrd="0" parTransId="{D98C0CD8-E0D3-4E06-A95B-14C159323F2C}" sibTransId="{0336BF51-CCBD-435C-AEC7-DB4AE6320F59}"/>
    <dgm:cxn modelId="{F33660AE-74FE-4F57-B06C-320F2D899F07}" type="presOf" srcId="{CE2BC930-A09B-4F4B-8666-1AA1EE991059}" destId="{6C09D1A6-D3E3-46FB-A250-5BE1689B01A5}" srcOrd="0" destOrd="0" presId="urn:microsoft.com/office/officeart/2005/8/layout/list1"/>
    <dgm:cxn modelId="{06DB81B8-6227-4C88-AF22-79F606E0AE27}" type="presOf" srcId="{2861DAF6-A39B-4C6A-A839-29380DA507CE}" destId="{C66FF378-87AF-4914-9910-600D2FB93CF1}" srcOrd="0" destOrd="0" presId="urn:microsoft.com/office/officeart/2005/8/layout/list1"/>
    <dgm:cxn modelId="{946DFCD1-EC2B-431D-AF2A-6E3B37F3B5EC}" type="presOf" srcId="{AA3227A3-3BF0-403C-9E16-F726C3D0AF4A}" destId="{7D4B3965-CF56-46ED-AA64-936BB2A3C12A}" srcOrd="1" destOrd="0" presId="urn:microsoft.com/office/officeart/2005/8/layout/list1"/>
    <dgm:cxn modelId="{2E0537EE-A7F6-4E97-A367-F7AC77E2FF58}" srcId="{AA3227A3-3BF0-403C-9E16-F726C3D0AF4A}" destId="{5B6E9D36-1E79-4117-BA68-9A0737EBDCE0}" srcOrd="0" destOrd="0" parTransId="{153A21AA-D332-4EBA-8299-7160C20B784B}" sibTransId="{37E11F49-3A24-49DE-A656-C3F95CB0D86D}"/>
    <dgm:cxn modelId="{9A4DC3AE-0C54-4E57-AE7A-980A6BB82BAB}" type="presParOf" srcId="{541D31DB-FD23-461A-9214-D45BFA0B8ECA}" destId="{D69AEB39-058E-4322-8457-1CEFC64F6BC4}" srcOrd="0" destOrd="0" presId="urn:microsoft.com/office/officeart/2005/8/layout/list1"/>
    <dgm:cxn modelId="{57F83A41-07EC-4BED-9A67-58E325FA714C}" type="presParOf" srcId="{D69AEB39-058E-4322-8457-1CEFC64F6BC4}" destId="{0845906C-3274-4126-AF9F-0B585FF2D593}" srcOrd="0" destOrd="0" presId="urn:microsoft.com/office/officeart/2005/8/layout/list1"/>
    <dgm:cxn modelId="{2B52C8F1-96BB-48E1-9315-CD6F4F1C2631}" type="presParOf" srcId="{D69AEB39-058E-4322-8457-1CEFC64F6BC4}" destId="{66E2C301-0E18-4BD6-955B-C65F420169F3}" srcOrd="1" destOrd="0" presId="urn:microsoft.com/office/officeart/2005/8/layout/list1"/>
    <dgm:cxn modelId="{B6D116D9-EA7C-4476-9ACE-7DF605B0B8D5}" type="presParOf" srcId="{541D31DB-FD23-461A-9214-D45BFA0B8ECA}" destId="{17E319D5-EC25-443B-8D31-C44BF1F2B5D3}" srcOrd="1" destOrd="0" presId="urn:microsoft.com/office/officeart/2005/8/layout/list1"/>
    <dgm:cxn modelId="{D0613AC9-C9CD-40CC-B5F5-633061D429DA}" type="presParOf" srcId="{541D31DB-FD23-461A-9214-D45BFA0B8ECA}" destId="{6C09D1A6-D3E3-46FB-A250-5BE1689B01A5}" srcOrd="2" destOrd="0" presId="urn:microsoft.com/office/officeart/2005/8/layout/list1"/>
    <dgm:cxn modelId="{0073F2F4-2150-4E6B-B25C-3CA9F8572F9F}" type="presParOf" srcId="{541D31DB-FD23-461A-9214-D45BFA0B8ECA}" destId="{1415D4CE-FC5B-40B8-9432-F7C1CA5FB5BC}" srcOrd="3" destOrd="0" presId="urn:microsoft.com/office/officeart/2005/8/layout/list1"/>
    <dgm:cxn modelId="{3906F544-0FF8-4FE7-B17A-29D705C21593}" type="presParOf" srcId="{541D31DB-FD23-461A-9214-D45BFA0B8ECA}" destId="{E851808C-4532-4BF3-918E-715EAA21444F}" srcOrd="4" destOrd="0" presId="urn:microsoft.com/office/officeart/2005/8/layout/list1"/>
    <dgm:cxn modelId="{AFEDFB59-72C5-44CA-B53E-3F580BD0185D}" type="presParOf" srcId="{E851808C-4532-4BF3-918E-715EAA21444F}" destId="{BA3E0DC2-D830-4DC3-A3CF-0FA8CBA4A757}" srcOrd="0" destOrd="0" presId="urn:microsoft.com/office/officeart/2005/8/layout/list1"/>
    <dgm:cxn modelId="{251BB6C1-4BB8-4AF1-A9ED-5DBD46A9CA33}" type="presParOf" srcId="{E851808C-4532-4BF3-918E-715EAA21444F}" destId="{7D4B3965-CF56-46ED-AA64-936BB2A3C12A}" srcOrd="1" destOrd="0" presId="urn:microsoft.com/office/officeart/2005/8/layout/list1"/>
    <dgm:cxn modelId="{A7B5AEEE-8EA1-4C51-BB4A-A54AC7D36499}" type="presParOf" srcId="{541D31DB-FD23-461A-9214-D45BFA0B8ECA}" destId="{D69D2856-1441-41A8-969B-546FB3B57A87}" srcOrd="5" destOrd="0" presId="urn:microsoft.com/office/officeart/2005/8/layout/list1"/>
    <dgm:cxn modelId="{9F5DB404-CF23-44DA-A143-80648392E802}" type="presParOf" srcId="{541D31DB-FD23-461A-9214-D45BFA0B8ECA}" destId="{0DBF6052-E8F9-44D7-B00C-169889BEB3F0}" srcOrd="6" destOrd="0" presId="urn:microsoft.com/office/officeart/2005/8/layout/list1"/>
    <dgm:cxn modelId="{545AFC61-E480-44F6-BEBD-F915ADA94BB9}" type="presParOf" srcId="{541D31DB-FD23-461A-9214-D45BFA0B8ECA}" destId="{986B8685-8DC3-4FE2-8848-7ADD6B28419B}" srcOrd="7" destOrd="0" presId="urn:microsoft.com/office/officeart/2005/8/layout/list1"/>
    <dgm:cxn modelId="{4A3180FA-4BBE-4BFF-B5D5-B0AF5EDACD65}" type="presParOf" srcId="{541D31DB-FD23-461A-9214-D45BFA0B8ECA}" destId="{368BD469-66F8-4FCB-8847-F15241774FBC}" srcOrd="8" destOrd="0" presId="urn:microsoft.com/office/officeart/2005/8/layout/list1"/>
    <dgm:cxn modelId="{EF3C7175-0BC3-427B-ADD1-43A76925A57F}" type="presParOf" srcId="{368BD469-66F8-4FCB-8847-F15241774FBC}" destId="{D5D0F4A3-AFFE-4B5B-B42E-0D86F26377E0}" srcOrd="0" destOrd="0" presId="urn:microsoft.com/office/officeart/2005/8/layout/list1"/>
    <dgm:cxn modelId="{871D2470-CC82-4FF8-BD07-1CCCB6616546}" type="presParOf" srcId="{368BD469-66F8-4FCB-8847-F15241774FBC}" destId="{CE9FE085-E51D-47AC-B133-0EA86E23AC26}" srcOrd="1" destOrd="0" presId="urn:microsoft.com/office/officeart/2005/8/layout/list1"/>
    <dgm:cxn modelId="{EFDE91B1-735B-4C64-B57E-913605C5EDA1}" type="presParOf" srcId="{541D31DB-FD23-461A-9214-D45BFA0B8ECA}" destId="{6F2FBBCE-23EF-4EB7-9681-37F8A3E76211}" srcOrd="9" destOrd="0" presId="urn:microsoft.com/office/officeart/2005/8/layout/list1"/>
    <dgm:cxn modelId="{89165116-47C3-445C-B133-DB84949538CA}" type="presParOf" srcId="{541D31DB-FD23-461A-9214-D45BFA0B8ECA}" destId="{C66FF378-87AF-4914-9910-600D2FB93CF1}" srcOrd="10" destOrd="0" presId="urn:microsoft.com/office/officeart/2005/8/layout/list1"/>
    <dgm:cxn modelId="{3732A377-A646-4865-96FC-61550C6A8F8B}" type="presParOf" srcId="{541D31DB-FD23-461A-9214-D45BFA0B8ECA}" destId="{B905017E-5BD2-4E59-B2BD-04B80047C3C3}" srcOrd="11" destOrd="0" presId="urn:microsoft.com/office/officeart/2005/8/layout/list1"/>
    <dgm:cxn modelId="{C8B12A70-5270-4870-8E0D-ED490E0E16A6}" type="presParOf" srcId="{541D31DB-FD23-461A-9214-D45BFA0B8ECA}" destId="{13A51727-FDE4-457D-8ED7-098ADAE496E9}" srcOrd="12" destOrd="0" presId="urn:microsoft.com/office/officeart/2005/8/layout/list1"/>
    <dgm:cxn modelId="{DE15F9A7-44AF-4CA7-B345-C6B8C7B4F2B8}" type="presParOf" srcId="{13A51727-FDE4-457D-8ED7-098ADAE496E9}" destId="{52F7B500-B07B-43B6-8A32-8F0870452F89}" srcOrd="0" destOrd="0" presId="urn:microsoft.com/office/officeart/2005/8/layout/list1"/>
    <dgm:cxn modelId="{B5503D75-C257-49E7-988C-0C75A42397D7}" type="presParOf" srcId="{13A51727-FDE4-457D-8ED7-098ADAE496E9}" destId="{ED0B5D5A-37D5-4FC6-A55D-FC4C9C1F3394}" srcOrd="1" destOrd="0" presId="urn:microsoft.com/office/officeart/2005/8/layout/list1"/>
    <dgm:cxn modelId="{9D4CA15B-FB35-4531-B0FD-034AE4A73531}" type="presParOf" srcId="{541D31DB-FD23-461A-9214-D45BFA0B8ECA}" destId="{7F4190E7-F1EF-4B57-ADD8-8F17EA1EEF06}" srcOrd="13" destOrd="0" presId="urn:microsoft.com/office/officeart/2005/8/layout/list1"/>
    <dgm:cxn modelId="{0FE6DF28-F6A1-4ECC-A4E0-08283D23367E}" type="presParOf" srcId="{541D31DB-FD23-461A-9214-D45BFA0B8ECA}" destId="{B3E227FC-A0C4-4D83-8BF9-BAAD18CE45A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AE4D-D1DF-48A5-8061-9A03FF1B0312}">
      <dsp:nvSpPr>
        <dsp:cNvPr id="0" name=""/>
        <dsp:cNvSpPr/>
      </dsp:nvSpPr>
      <dsp:spPr>
        <a:xfrm>
          <a:off x="3392" y="1141897"/>
          <a:ext cx="4133014" cy="16532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D" sz="3800" kern="1200" dirty="0"/>
            <a:t>Conceptual Design</a:t>
          </a:r>
        </a:p>
      </dsp:txBody>
      <dsp:txXfrm>
        <a:off x="829995" y="1141897"/>
        <a:ext cx="2479809" cy="1653205"/>
      </dsp:txXfrm>
    </dsp:sp>
    <dsp:sp modelId="{289D8EEF-0F71-4473-8E3B-61C0FB81D3D2}">
      <dsp:nvSpPr>
        <dsp:cNvPr id="0" name=""/>
        <dsp:cNvSpPr/>
      </dsp:nvSpPr>
      <dsp:spPr>
        <a:xfrm>
          <a:off x="3723105" y="1141897"/>
          <a:ext cx="4133014" cy="16532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US" sz="3800" kern="1200" dirty="0"/>
            <a:t>Database Design</a:t>
          </a:r>
          <a:endParaRPr lang="en-ID" sz="3800" kern="1200" dirty="0"/>
        </a:p>
      </dsp:txBody>
      <dsp:txXfrm>
        <a:off x="4549708" y="1141897"/>
        <a:ext cx="2479809" cy="1653205"/>
      </dsp:txXfrm>
    </dsp:sp>
    <dsp:sp modelId="{B8FFE480-4C4F-40F6-8C04-636DB481A934}">
      <dsp:nvSpPr>
        <dsp:cNvPr id="0" name=""/>
        <dsp:cNvSpPr/>
      </dsp:nvSpPr>
      <dsp:spPr>
        <a:xfrm>
          <a:off x="7442818" y="1141897"/>
          <a:ext cx="4133014" cy="165320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19" tIns="50673" rIns="50673" bIns="50673" numCol="1" spcCol="1270" anchor="ctr" anchorCtr="0">
          <a:noAutofit/>
        </a:bodyPr>
        <a:lstStyle/>
        <a:p>
          <a:pPr marL="0" lvl="0" indent="0" algn="ctr" defTabSz="1689100">
            <a:lnSpc>
              <a:spcPct val="90000"/>
            </a:lnSpc>
            <a:spcBef>
              <a:spcPct val="0"/>
            </a:spcBef>
            <a:spcAft>
              <a:spcPct val="35000"/>
            </a:spcAft>
            <a:buNone/>
          </a:pPr>
          <a:r>
            <a:rPr lang="en-ID" sz="3800" kern="1200" dirty="0"/>
            <a:t>Physical Design</a:t>
          </a:r>
        </a:p>
      </dsp:txBody>
      <dsp:txXfrm>
        <a:off x="8269421" y="1141897"/>
        <a:ext cx="2479809" cy="1653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07452-1121-45AD-900F-E7A4711F1E81}">
      <dsp:nvSpPr>
        <dsp:cNvPr id="0" name=""/>
        <dsp:cNvSpPr/>
      </dsp:nvSpPr>
      <dsp:spPr>
        <a:xfrm>
          <a:off x="2695" y="1401045"/>
          <a:ext cx="2145887" cy="17699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Business needs</a:t>
          </a:r>
        </a:p>
        <a:p>
          <a:pPr marL="228600" lvl="1" indent="-228600" algn="l" defTabSz="933450">
            <a:lnSpc>
              <a:spcPct val="90000"/>
            </a:lnSpc>
            <a:spcBef>
              <a:spcPct val="0"/>
            </a:spcBef>
            <a:spcAft>
              <a:spcPct val="15000"/>
            </a:spcAft>
            <a:buChar char="•"/>
          </a:pPr>
          <a:r>
            <a:rPr lang="en-US" sz="2100" kern="1200" dirty="0"/>
            <a:t>Data used</a:t>
          </a:r>
        </a:p>
      </dsp:txBody>
      <dsp:txXfrm>
        <a:off x="43426" y="1441776"/>
        <a:ext cx="2064425" cy="1309180"/>
      </dsp:txXfrm>
    </dsp:sp>
    <dsp:sp modelId="{D22D2013-67C5-4E47-B5D0-176EFF5C6E0E}">
      <dsp:nvSpPr>
        <dsp:cNvPr id="0" name=""/>
        <dsp:cNvSpPr/>
      </dsp:nvSpPr>
      <dsp:spPr>
        <a:xfrm>
          <a:off x="1223282" y="1875214"/>
          <a:ext cx="2288764" cy="2288764"/>
        </a:xfrm>
        <a:prstGeom prst="leftCircularArrow">
          <a:avLst>
            <a:gd name="adj1" fmla="val 2817"/>
            <a:gd name="adj2" fmla="val 343935"/>
            <a:gd name="adj3" fmla="val 2119446"/>
            <a:gd name="adj4" fmla="val 9024489"/>
            <a:gd name="adj5" fmla="val 328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EBF020-1486-4F50-AA62-1D8A57622114}">
      <dsp:nvSpPr>
        <dsp:cNvPr id="0" name=""/>
        <dsp:cNvSpPr/>
      </dsp:nvSpPr>
      <dsp:spPr>
        <a:xfrm>
          <a:off x="479559" y="2791688"/>
          <a:ext cx="1907455" cy="758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Investigation</a:t>
          </a:r>
        </a:p>
      </dsp:txBody>
      <dsp:txXfrm>
        <a:off x="501776" y="2813905"/>
        <a:ext cx="1863021" cy="714098"/>
      </dsp:txXfrm>
    </dsp:sp>
    <dsp:sp modelId="{1780B81A-C39B-4F28-BD48-28207766C486}">
      <dsp:nvSpPr>
        <dsp:cNvPr id="0" name=""/>
        <dsp:cNvSpPr/>
      </dsp:nvSpPr>
      <dsp:spPr>
        <a:xfrm>
          <a:off x="2694040" y="1401045"/>
          <a:ext cx="2145887" cy="17699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Business process data representation</a:t>
          </a:r>
        </a:p>
      </dsp:txBody>
      <dsp:txXfrm>
        <a:off x="2734771" y="1821042"/>
        <a:ext cx="2064425" cy="1309180"/>
      </dsp:txXfrm>
    </dsp:sp>
    <dsp:sp modelId="{8736F563-4775-4D98-869E-6C61001AC791}">
      <dsp:nvSpPr>
        <dsp:cNvPr id="0" name=""/>
        <dsp:cNvSpPr/>
      </dsp:nvSpPr>
      <dsp:spPr>
        <a:xfrm>
          <a:off x="3896744" y="338625"/>
          <a:ext cx="2562960" cy="2562960"/>
        </a:xfrm>
        <a:prstGeom prst="circularArrow">
          <a:avLst>
            <a:gd name="adj1" fmla="val 2516"/>
            <a:gd name="adj2" fmla="val 304991"/>
            <a:gd name="adj3" fmla="val 19519498"/>
            <a:gd name="adj4" fmla="val 12575511"/>
            <a:gd name="adj5" fmla="val 29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0C9C48-91DD-4C47-8317-B35C5EFFADF3}">
      <dsp:nvSpPr>
        <dsp:cNvPr id="0" name=""/>
        <dsp:cNvSpPr/>
      </dsp:nvSpPr>
      <dsp:spPr>
        <a:xfrm>
          <a:off x="3170904" y="1021779"/>
          <a:ext cx="1907455" cy="758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Data Model</a:t>
          </a:r>
        </a:p>
      </dsp:txBody>
      <dsp:txXfrm>
        <a:off x="3193121" y="1043996"/>
        <a:ext cx="1863021" cy="714098"/>
      </dsp:txXfrm>
    </dsp:sp>
    <dsp:sp modelId="{5AEBF4D7-3A3C-4E43-8E52-B2807244E308}">
      <dsp:nvSpPr>
        <dsp:cNvPr id="0" name=""/>
        <dsp:cNvSpPr/>
      </dsp:nvSpPr>
      <dsp:spPr>
        <a:xfrm>
          <a:off x="5385384" y="1401045"/>
          <a:ext cx="2145887" cy="17699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Business needs verification with data model</a:t>
          </a:r>
        </a:p>
      </dsp:txBody>
      <dsp:txXfrm>
        <a:off x="5426115" y="1441776"/>
        <a:ext cx="2064425" cy="1309180"/>
      </dsp:txXfrm>
    </dsp:sp>
    <dsp:sp modelId="{2419EC8A-94FB-400E-9149-B4DAEA61C379}">
      <dsp:nvSpPr>
        <dsp:cNvPr id="0" name=""/>
        <dsp:cNvSpPr/>
      </dsp:nvSpPr>
      <dsp:spPr>
        <a:xfrm>
          <a:off x="5862248" y="2791688"/>
          <a:ext cx="1907455" cy="7585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Verification</a:t>
          </a:r>
        </a:p>
      </dsp:txBody>
      <dsp:txXfrm>
        <a:off x="5884465" y="2813905"/>
        <a:ext cx="1863021" cy="7140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9D1A6-D3E3-46FB-A250-5BE1689B01A5}">
      <dsp:nvSpPr>
        <dsp:cNvPr id="0" name=""/>
        <dsp:cNvSpPr/>
      </dsp:nvSpPr>
      <dsp:spPr>
        <a:xfrm>
          <a:off x="0" y="304674"/>
          <a:ext cx="6757742" cy="850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4476" tIns="416560" rIns="5244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Identify and describe data needs </a:t>
          </a:r>
        </a:p>
      </dsp:txBody>
      <dsp:txXfrm>
        <a:off x="0" y="304674"/>
        <a:ext cx="6757742" cy="850500"/>
      </dsp:txXfrm>
    </dsp:sp>
    <dsp:sp modelId="{66E2C301-0E18-4BD6-955B-C65F420169F3}">
      <dsp:nvSpPr>
        <dsp:cNvPr id="0" name=""/>
        <dsp:cNvSpPr/>
      </dsp:nvSpPr>
      <dsp:spPr>
        <a:xfrm>
          <a:off x="337887" y="9474"/>
          <a:ext cx="473041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99" tIns="0" rIns="178799" bIns="0" numCol="1" spcCol="1270" anchor="ctr" anchorCtr="0">
          <a:noAutofit/>
        </a:bodyPr>
        <a:lstStyle/>
        <a:p>
          <a:pPr marL="0" lvl="0" indent="0" algn="l" defTabSz="889000">
            <a:lnSpc>
              <a:spcPct val="90000"/>
            </a:lnSpc>
            <a:spcBef>
              <a:spcPct val="0"/>
            </a:spcBef>
            <a:spcAft>
              <a:spcPct val="35000"/>
            </a:spcAft>
            <a:buNone/>
          </a:pPr>
          <a:r>
            <a:rPr lang="en-US" sz="2000" kern="1200" dirty="0"/>
            <a:t>1. Requirement definition</a:t>
          </a:r>
        </a:p>
      </dsp:txBody>
      <dsp:txXfrm>
        <a:off x="366708" y="38295"/>
        <a:ext cx="4672777" cy="532758"/>
      </dsp:txXfrm>
    </dsp:sp>
    <dsp:sp modelId="{0DBF6052-E8F9-44D7-B00C-169889BEB3F0}">
      <dsp:nvSpPr>
        <dsp:cNvPr id="0" name=""/>
        <dsp:cNvSpPr/>
      </dsp:nvSpPr>
      <dsp:spPr>
        <a:xfrm>
          <a:off x="0" y="1558375"/>
          <a:ext cx="6757742" cy="850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4476" tIns="416560" rIns="5244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Creating conceptual model to satisfy different users.</a:t>
          </a:r>
        </a:p>
      </dsp:txBody>
      <dsp:txXfrm>
        <a:off x="0" y="1558375"/>
        <a:ext cx="6757742" cy="850500"/>
      </dsp:txXfrm>
    </dsp:sp>
    <dsp:sp modelId="{7D4B3965-CF56-46ED-AA64-936BB2A3C12A}">
      <dsp:nvSpPr>
        <dsp:cNvPr id="0" name=""/>
        <dsp:cNvSpPr/>
      </dsp:nvSpPr>
      <dsp:spPr>
        <a:xfrm>
          <a:off x="337887" y="1263174"/>
          <a:ext cx="4730419"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99" tIns="0" rIns="178799" bIns="0" numCol="1" spcCol="1270" anchor="ctr" anchorCtr="0">
          <a:noAutofit/>
        </a:bodyPr>
        <a:lstStyle/>
        <a:p>
          <a:pPr marL="0" lvl="0" indent="0" algn="l" defTabSz="889000">
            <a:lnSpc>
              <a:spcPct val="90000"/>
            </a:lnSpc>
            <a:spcBef>
              <a:spcPct val="0"/>
            </a:spcBef>
            <a:spcAft>
              <a:spcPct val="35000"/>
            </a:spcAft>
            <a:buNone/>
          </a:pPr>
          <a:r>
            <a:rPr lang="en-US" sz="2000" kern="1200" dirty="0"/>
            <a:t>2. Conceptual design</a:t>
          </a:r>
        </a:p>
      </dsp:txBody>
      <dsp:txXfrm>
        <a:off x="366708" y="1291995"/>
        <a:ext cx="4672777" cy="532758"/>
      </dsp:txXfrm>
    </dsp:sp>
    <dsp:sp modelId="{C66FF378-87AF-4914-9910-600D2FB93CF1}">
      <dsp:nvSpPr>
        <dsp:cNvPr id="0" name=""/>
        <dsp:cNvSpPr/>
      </dsp:nvSpPr>
      <dsp:spPr>
        <a:xfrm>
          <a:off x="0" y="2812075"/>
          <a:ext cx="6757742" cy="850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4476" tIns="416560" rIns="5244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Mapping </a:t>
          </a:r>
          <a:r>
            <a:rPr lang="en-US" sz="2000" i="1" kern="1200" dirty="0"/>
            <a:t>logical data model</a:t>
          </a:r>
          <a:r>
            <a:rPr lang="en-US" sz="2000" kern="1200" dirty="0"/>
            <a:t> to a certain DBMS</a:t>
          </a:r>
        </a:p>
      </dsp:txBody>
      <dsp:txXfrm>
        <a:off x="0" y="2812075"/>
        <a:ext cx="6757742" cy="850500"/>
      </dsp:txXfrm>
    </dsp:sp>
    <dsp:sp modelId="{CE9FE085-E51D-47AC-B133-0EA86E23AC26}">
      <dsp:nvSpPr>
        <dsp:cNvPr id="0" name=""/>
        <dsp:cNvSpPr/>
      </dsp:nvSpPr>
      <dsp:spPr>
        <a:xfrm>
          <a:off x="337887" y="2516875"/>
          <a:ext cx="4730419"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99" tIns="0" rIns="178799" bIns="0" numCol="1" spcCol="1270" anchor="ctr" anchorCtr="0">
          <a:noAutofit/>
        </a:bodyPr>
        <a:lstStyle/>
        <a:p>
          <a:pPr marL="0" lvl="0" indent="0" algn="l" defTabSz="889000">
            <a:lnSpc>
              <a:spcPct val="90000"/>
            </a:lnSpc>
            <a:spcBef>
              <a:spcPct val="0"/>
            </a:spcBef>
            <a:spcAft>
              <a:spcPct val="35000"/>
            </a:spcAft>
            <a:buNone/>
          </a:pPr>
          <a:r>
            <a:rPr lang="en-US" sz="2000" kern="1200" dirty="0"/>
            <a:t>3. Implementation design </a:t>
          </a:r>
        </a:p>
      </dsp:txBody>
      <dsp:txXfrm>
        <a:off x="366708" y="2545696"/>
        <a:ext cx="4672777" cy="532758"/>
      </dsp:txXfrm>
    </dsp:sp>
    <dsp:sp modelId="{B3E227FC-A0C4-4D83-8BF9-BAAD18CE45A1}">
      <dsp:nvSpPr>
        <dsp:cNvPr id="0" name=""/>
        <dsp:cNvSpPr/>
      </dsp:nvSpPr>
      <dsp:spPr>
        <a:xfrm>
          <a:off x="0" y="4065775"/>
          <a:ext cx="6757742" cy="1417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4476" tIns="416560" rIns="524476" bIns="142240" numCol="1" spcCol="1270" anchor="t" anchorCtr="0">
          <a:noAutofit/>
        </a:bodyPr>
        <a:lstStyle/>
        <a:p>
          <a:pPr marL="228600" lvl="1" indent="-228600" algn="l" defTabSz="889000">
            <a:lnSpc>
              <a:spcPct val="90000"/>
            </a:lnSpc>
            <a:spcBef>
              <a:spcPct val="0"/>
            </a:spcBef>
            <a:spcAft>
              <a:spcPct val="15000"/>
            </a:spcAft>
            <a:buChar char="•"/>
          </a:pPr>
          <a:r>
            <a:rPr lang="en-US" sz="2000" i="1" kern="1200" dirty="0"/>
            <a:t>Logical database structured</a:t>
          </a:r>
          <a:r>
            <a:rPr lang="en-US" sz="2000" kern="1200" dirty="0"/>
            <a:t> (</a:t>
          </a:r>
          <a:r>
            <a:rPr lang="en-US" sz="2000" i="1" kern="1200" dirty="0"/>
            <a:t>normalized relation, trees, network</a:t>
          </a:r>
          <a:r>
            <a:rPr lang="en-US" sz="2000" kern="1200" dirty="0"/>
            <a:t>, </a:t>
          </a:r>
          <a:r>
            <a:rPr lang="en-US" sz="2000" kern="1200" dirty="0" err="1"/>
            <a:t>etc</a:t>
          </a:r>
          <a:r>
            <a:rPr lang="en-US" sz="2000" kern="1200" dirty="0"/>
            <a:t>) is mapped into  </a:t>
          </a:r>
          <a:r>
            <a:rPr lang="en-US" sz="2000" i="1" kern="1200" dirty="0"/>
            <a:t>physical storage structure</a:t>
          </a:r>
          <a:r>
            <a:rPr lang="en-US" sz="2000" kern="1200" dirty="0"/>
            <a:t> such file and table. </a:t>
          </a:r>
        </a:p>
      </dsp:txBody>
      <dsp:txXfrm>
        <a:off x="0" y="4065775"/>
        <a:ext cx="6757742" cy="1417500"/>
      </dsp:txXfrm>
    </dsp:sp>
    <dsp:sp modelId="{ED0B5D5A-37D5-4FC6-A55D-FC4C9C1F3394}">
      <dsp:nvSpPr>
        <dsp:cNvPr id="0" name=""/>
        <dsp:cNvSpPr/>
      </dsp:nvSpPr>
      <dsp:spPr>
        <a:xfrm>
          <a:off x="337887" y="3770575"/>
          <a:ext cx="4730419"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8799" tIns="0" rIns="178799" bIns="0" numCol="1" spcCol="1270" anchor="ctr" anchorCtr="0">
          <a:noAutofit/>
        </a:bodyPr>
        <a:lstStyle/>
        <a:p>
          <a:pPr marL="0" lvl="0" indent="0" algn="l" defTabSz="889000">
            <a:lnSpc>
              <a:spcPct val="90000"/>
            </a:lnSpc>
            <a:spcBef>
              <a:spcPct val="0"/>
            </a:spcBef>
            <a:spcAft>
              <a:spcPct val="35000"/>
            </a:spcAft>
            <a:buNone/>
          </a:pPr>
          <a:r>
            <a:rPr lang="en-US" sz="2000" kern="1200" dirty="0"/>
            <a:t>4.Physical design </a:t>
          </a:r>
        </a:p>
      </dsp:txBody>
      <dsp:txXfrm>
        <a:off x="366708" y="3799396"/>
        <a:ext cx="467277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2E89-83A5-ED48-A86D-E2B4FD64900A}"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6401F-7FD9-2E42-B6B3-AC078FC19842}" type="slidenum">
              <a:rPr lang="en-US" smtClean="0"/>
              <a:t>‹#›</a:t>
            </a:fld>
            <a:endParaRPr lang="en-US"/>
          </a:p>
        </p:txBody>
      </p:sp>
    </p:spTree>
    <p:extLst>
      <p:ext uri="{BB962C8B-B14F-4D97-AF65-F5344CB8AC3E}">
        <p14:creationId xmlns:p14="http://schemas.microsoft.com/office/powerpoint/2010/main" val="211543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556401F-7FD9-2E42-B6B3-AC078FC19842}" type="slidenum">
              <a:rPr lang="en-US" smtClean="0"/>
              <a:t>5</a:t>
            </a:fld>
            <a:endParaRPr lang="en-US"/>
          </a:p>
        </p:txBody>
      </p:sp>
    </p:spTree>
    <p:extLst>
      <p:ext uri="{BB962C8B-B14F-4D97-AF65-F5344CB8AC3E}">
        <p14:creationId xmlns:p14="http://schemas.microsoft.com/office/powerpoint/2010/main" val="318500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556401F-7FD9-2E42-B6B3-AC078FC19842}" type="slidenum">
              <a:rPr lang="en-US" smtClean="0"/>
              <a:t>6</a:t>
            </a:fld>
            <a:endParaRPr lang="en-US"/>
          </a:p>
        </p:txBody>
      </p:sp>
    </p:spTree>
    <p:extLst>
      <p:ext uri="{BB962C8B-B14F-4D97-AF65-F5344CB8AC3E}">
        <p14:creationId xmlns:p14="http://schemas.microsoft.com/office/powerpoint/2010/main" val="36046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556401F-7FD9-2E42-B6B3-AC078FC19842}" type="slidenum">
              <a:rPr lang="en-US" smtClean="0"/>
              <a:t>7</a:t>
            </a:fld>
            <a:endParaRPr lang="en-US"/>
          </a:p>
        </p:txBody>
      </p:sp>
    </p:spTree>
    <p:extLst>
      <p:ext uri="{BB962C8B-B14F-4D97-AF65-F5344CB8AC3E}">
        <p14:creationId xmlns:p14="http://schemas.microsoft.com/office/powerpoint/2010/main" val="1333470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556401F-7FD9-2E42-B6B3-AC078FC19842}" type="slidenum">
              <a:rPr lang="en-US" smtClean="0"/>
              <a:t>11</a:t>
            </a:fld>
            <a:endParaRPr lang="en-US"/>
          </a:p>
        </p:txBody>
      </p:sp>
    </p:spTree>
    <p:extLst>
      <p:ext uri="{BB962C8B-B14F-4D97-AF65-F5344CB8AC3E}">
        <p14:creationId xmlns:p14="http://schemas.microsoft.com/office/powerpoint/2010/main" val="3693783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13DF62-42C2-4AD6-B410-DE10678E6A6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C83A32B-226C-47F7-819E-6C4E010EACB8}"/>
              </a:ext>
            </a:extLst>
          </p:cNvPr>
          <p:cNvPicPr>
            <a:picLocks noChangeAspect="1"/>
          </p:cNvPicPr>
          <p:nvPr userDrawn="1"/>
        </p:nvPicPr>
        <p:blipFill>
          <a:blip r:embed="rId2"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338930" y="6516913"/>
            <a:ext cx="7514141" cy="274320"/>
          </a:xfrm>
          <a:prstGeom prst="rect">
            <a:avLst/>
          </a:prstGeom>
        </p:spPr>
      </p:pic>
      <p:sp>
        <p:nvSpPr>
          <p:cNvPr id="3" name="Text Placeholder 2">
            <a:extLst>
              <a:ext uri="{FF2B5EF4-FFF2-40B4-BE49-F238E27FC236}">
                <a16:creationId xmlns:a16="http://schemas.microsoft.com/office/drawing/2014/main" id="{AF3BF59C-219B-480C-9792-6C40243949E2}"/>
              </a:ext>
            </a:extLst>
          </p:cNvPr>
          <p:cNvSpPr>
            <a:spLocks noGrp="1"/>
          </p:cNvSpPr>
          <p:nvPr>
            <p:ph type="body" sz="quarter" idx="10" hasCustomPrompt="1"/>
          </p:nvPr>
        </p:nvSpPr>
        <p:spPr>
          <a:xfrm>
            <a:off x="604838" y="4649053"/>
            <a:ext cx="10977562" cy="916722"/>
          </a:xfrm>
        </p:spPr>
        <p:txBody>
          <a:bodyPr anchor="ctr">
            <a:normAutofit/>
          </a:bodyPr>
          <a:lstStyle>
            <a:lvl1pPr marL="0" indent="0" algn="ctr">
              <a:buNone/>
              <a:defRPr sz="4800">
                <a:latin typeface="Raleway ExtraBold" pitchFamily="2" charset="0"/>
              </a:defRPr>
            </a:lvl1pPr>
          </a:lstStyle>
          <a:p>
            <a:pPr lvl="0"/>
            <a:r>
              <a:rPr lang="en-US"/>
              <a:t>SELAMAT DATANG</a:t>
            </a:r>
            <a:endParaRPr lang="id-ID"/>
          </a:p>
        </p:txBody>
      </p:sp>
      <p:pic>
        <p:nvPicPr>
          <p:cNvPr id="4" name="Picture 3" descr="A picture containing plate&#10;&#10;Description automatically generated">
            <a:extLst>
              <a:ext uri="{FF2B5EF4-FFF2-40B4-BE49-F238E27FC236}">
                <a16:creationId xmlns:a16="http://schemas.microsoft.com/office/drawing/2014/main" id="{9ECF272B-410A-B741-8766-79D5B33763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12139" y="851127"/>
            <a:ext cx="3362960" cy="3362960"/>
          </a:xfrm>
          <a:prstGeom prst="rect">
            <a:avLst/>
          </a:prstGeom>
        </p:spPr>
      </p:pic>
    </p:spTree>
    <p:extLst>
      <p:ext uri="{BB962C8B-B14F-4D97-AF65-F5344CB8AC3E}">
        <p14:creationId xmlns:p14="http://schemas.microsoft.com/office/powerpoint/2010/main" val="329495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userDrawn="1"/>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userDrawn="1"/>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userDrawn="1"/>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6356863"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FA507561-D8E6-E147-A93F-9E4028E79CC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06DE55D1-4C0C-914F-B640-F44C7412FAD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6F6460B0-BAD6-644D-A276-3248218CE1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
        <p:nvSpPr>
          <p:cNvPr id="3" name="Picture Placeholder 2">
            <a:extLst>
              <a:ext uri="{FF2B5EF4-FFF2-40B4-BE49-F238E27FC236}">
                <a16:creationId xmlns:a16="http://schemas.microsoft.com/office/drawing/2014/main" id="{37A8C22E-446E-44E7-B620-984F898160C3}"/>
              </a:ext>
            </a:extLst>
          </p:cNvPr>
          <p:cNvSpPr>
            <a:spLocks noGrp="1"/>
          </p:cNvSpPr>
          <p:nvPr>
            <p:ph type="pic" sz="quarter" idx="11" hasCustomPrompt="1"/>
          </p:nvPr>
        </p:nvSpPr>
        <p:spPr>
          <a:xfrm>
            <a:off x="7091363" y="1026377"/>
            <a:ext cx="4468812" cy="5252186"/>
          </a:xfrm>
          <a:solidFill>
            <a:schemeClr val="bg1">
              <a:lumMod val="85000"/>
            </a:schemeClr>
          </a:solidFill>
        </p:spPr>
        <p:txBody>
          <a:bodyPr/>
          <a:lstStyle>
            <a:lvl1pPr marL="0" indent="0">
              <a:buNone/>
              <a:defRPr/>
            </a:lvl1pPr>
          </a:lstStyle>
          <a:p>
            <a:r>
              <a:rPr lang="en-US"/>
              <a:t>Gambar/</a:t>
            </a:r>
            <a:r>
              <a:rPr lang="en-US" err="1"/>
              <a:t>Foto</a:t>
            </a:r>
            <a:endParaRPr lang="id-ID"/>
          </a:p>
        </p:txBody>
      </p:sp>
    </p:spTree>
    <p:extLst>
      <p:ext uri="{BB962C8B-B14F-4D97-AF65-F5344CB8AC3E}">
        <p14:creationId xmlns:p14="http://schemas.microsoft.com/office/powerpoint/2010/main" val="11845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1" name="Picture 30" descr="A picture containing grass, track, light, lit&#10;&#10;Description automatically generated">
            <a:extLst>
              <a:ext uri="{FF2B5EF4-FFF2-40B4-BE49-F238E27FC236}">
                <a16:creationId xmlns:a16="http://schemas.microsoft.com/office/drawing/2014/main" id="{FB3DC51D-B9E1-474D-ABE6-7C809DCB837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098952"/>
            <a:ext cx="12192000" cy="5229278"/>
          </a:xfrm>
          <a:prstGeom prst="rect">
            <a:avLst/>
          </a:prstGeom>
        </p:spPr>
      </p:pic>
      <p:pic>
        <p:nvPicPr>
          <p:cNvPr id="33" name="Picture 32">
            <a:extLst>
              <a:ext uri="{FF2B5EF4-FFF2-40B4-BE49-F238E27FC236}">
                <a16:creationId xmlns:a16="http://schemas.microsoft.com/office/drawing/2014/main" id="{A4562939-D568-438F-9A69-173ACCFD910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38930" y="6487389"/>
            <a:ext cx="7514141" cy="274320"/>
          </a:xfrm>
          <a:prstGeom prst="rect">
            <a:avLst/>
          </a:prstGeom>
        </p:spPr>
      </p:pic>
      <p:pic>
        <p:nvPicPr>
          <p:cNvPr id="35" name="Picture 34">
            <a:extLst>
              <a:ext uri="{FF2B5EF4-FFF2-40B4-BE49-F238E27FC236}">
                <a16:creationId xmlns:a16="http://schemas.microsoft.com/office/drawing/2014/main" id="{4E7052FC-4AE2-4999-B723-18750F3E494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2939011" y="5075952"/>
            <a:ext cx="6313977" cy="937266"/>
          </a:xfrm>
          <a:solidFill>
            <a:srgbClr val="F5AA2D"/>
          </a:solidFill>
        </p:spPr>
        <p:txBody>
          <a:bodyPr vert="horz" lIns="91440" tIns="45720" rIns="91440" bIns="45720" rtlCol="0" anchor="ctr">
            <a:normAutofit/>
          </a:bodyPr>
          <a:lstStyle>
            <a:lvl1pPr algn="ctr">
              <a:defRPr lang="id-ID" sz="3600" b="1" baseline="0" dirty="0">
                <a:solidFill>
                  <a:srgbClr val="002060"/>
                </a:solidFill>
                <a:latin typeface="Raleway ExtraBold" pitchFamily="2" charset="0"/>
                <a:cs typeface="Myriad Arabic" panose="01010101010101010101" pitchFamily="50" charset="-78"/>
              </a:defRPr>
            </a:lvl1pPr>
          </a:lstStyle>
          <a:p>
            <a:pPr marL="0" lvl="0" algn="ctr"/>
            <a:r>
              <a:rPr lang="en-US"/>
              <a:t>- TERIMA KASIH -</a:t>
            </a:r>
            <a:endParaRPr lang="id-ID"/>
          </a:p>
        </p:txBody>
      </p:sp>
      <p:pic>
        <p:nvPicPr>
          <p:cNvPr id="13" name="Picture 12" descr="A close up of a sign&#10;&#10;Description automatically generated">
            <a:extLst>
              <a:ext uri="{FF2B5EF4-FFF2-40B4-BE49-F238E27FC236}">
                <a16:creationId xmlns:a16="http://schemas.microsoft.com/office/drawing/2014/main" id="{36257542-48D7-274A-9F91-C944EEC243F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14" name="Picture 13" descr="A picture containing plate&#10;&#10;Description automatically generated">
            <a:extLst>
              <a:ext uri="{FF2B5EF4-FFF2-40B4-BE49-F238E27FC236}">
                <a16:creationId xmlns:a16="http://schemas.microsoft.com/office/drawing/2014/main" id="{E79DBA76-9E10-DE45-B7EB-88C6B5EB03B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9C2A4B1A-8D79-C54D-ADB2-41E3C9AD72B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7474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183FE01A-C16D-4304-BBF8-91AC23E2ABF4}"/>
              </a:ext>
            </a:extLst>
          </p:cNvPr>
          <p:cNvSpPr>
            <a:spLocks noGrp="1"/>
          </p:cNvSpPr>
          <p:nvPr>
            <p:ph type="pic" sz="quarter" idx="10" hasCustomPrompt="1"/>
          </p:nvPr>
        </p:nvSpPr>
        <p:spPr>
          <a:xfrm>
            <a:off x="424757" y="1257300"/>
            <a:ext cx="4813993" cy="4618038"/>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7" name="Rectangle 6">
            <a:extLst>
              <a:ext uri="{FF2B5EF4-FFF2-40B4-BE49-F238E27FC236}">
                <a16:creationId xmlns:a16="http://schemas.microsoft.com/office/drawing/2014/main" id="{C56ACC91-B1A9-4CAC-9153-FF53B805C35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37F6413B-756A-4D9A-ADF9-6BF04A13A40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sp>
        <p:nvSpPr>
          <p:cNvPr id="10" name="TextBox 2">
            <a:extLst>
              <a:ext uri="{FF2B5EF4-FFF2-40B4-BE49-F238E27FC236}">
                <a16:creationId xmlns:a16="http://schemas.microsoft.com/office/drawing/2014/main" id="{3DE4872E-54F1-40DE-B75B-2271A2086E8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B686729E-43AE-4D1D-BDAD-62CCA61A9B5E}"/>
              </a:ext>
            </a:extLst>
          </p:cNvPr>
          <p:cNvGrpSpPr/>
          <p:nvPr userDrawn="1"/>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56A3D372-B362-4ED7-B017-939AD0992E6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2B3883A5-FFBF-474F-B2DF-2FF25162B61F}"/>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4" name="TextBox 2">
            <a:extLst>
              <a:ext uri="{FF2B5EF4-FFF2-40B4-BE49-F238E27FC236}">
                <a16:creationId xmlns:a16="http://schemas.microsoft.com/office/drawing/2014/main" id="{4DE48A80-06D7-42A8-A378-36CE964F4407}"/>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8" name="Picture 17">
            <a:extLst>
              <a:ext uri="{FF2B5EF4-FFF2-40B4-BE49-F238E27FC236}">
                <a16:creationId xmlns:a16="http://schemas.microsoft.com/office/drawing/2014/main" id="{D834E3E9-69A6-4EA3-9233-64F614A0132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25" name="Title 24">
            <a:extLst>
              <a:ext uri="{FF2B5EF4-FFF2-40B4-BE49-F238E27FC236}">
                <a16:creationId xmlns:a16="http://schemas.microsoft.com/office/drawing/2014/main" id="{BAFBC8D6-43AE-4A53-98E4-C58720AC51B8}"/>
              </a:ext>
            </a:extLst>
          </p:cNvPr>
          <p:cNvSpPr>
            <a:spLocks noGrp="1"/>
          </p:cNvSpPr>
          <p:nvPr>
            <p:ph type="title" hasCustomPrompt="1"/>
          </p:nvPr>
        </p:nvSpPr>
        <p:spPr>
          <a:xfrm>
            <a:off x="5468677" y="1566263"/>
            <a:ext cx="6298566" cy="1925801"/>
          </a:xfrm>
        </p:spPr>
        <p:txBody>
          <a:bodyPr>
            <a:noAutofit/>
          </a:bodyPr>
          <a:lstStyle>
            <a:lvl1pPr>
              <a:defRPr sz="7200">
                <a:latin typeface="Raleway ExtraBold" pitchFamily="2" charset="0"/>
              </a:defRPr>
            </a:lvl1pPr>
          </a:lstStyle>
          <a:p>
            <a:r>
              <a:rPr lang="en-US"/>
              <a:t>JUDUL PRESENTASI</a:t>
            </a:r>
            <a:endParaRPr lang="id-ID"/>
          </a:p>
        </p:txBody>
      </p:sp>
      <p:sp>
        <p:nvSpPr>
          <p:cNvPr id="33" name="Text Placeholder 32">
            <a:extLst>
              <a:ext uri="{FF2B5EF4-FFF2-40B4-BE49-F238E27FC236}">
                <a16:creationId xmlns:a16="http://schemas.microsoft.com/office/drawing/2014/main" id="{C5EB8913-A408-44C6-BFC1-E30D26A4EE84}"/>
              </a:ext>
            </a:extLst>
          </p:cNvPr>
          <p:cNvSpPr>
            <a:spLocks noGrp="1"/>
          </p:cNvSpPr>
          <p:nvPr>
            <p:ph type="body" sz="quarter" idx="11" hasCustomPrompt="1"/>
          </p:nvPr>
        </p:nvSpPr>
        <p:spPr>
          <a:xfrm>
            <a:off x="5467984" y="4950373"/>
            <a:ext cx="6298566" cy="502671"/>
          </a:xfrm>
        </p:spPr>
        <p:txBody>
          <a:bodyPr anchor="b">
            <a:noAutofit/>
          </a:bodyPr>
          <a:lstStyle>
            <a:lvl1pPr marL="0" indent="0">
              <a:buNone/>
              <a:defRPr sz="2800">
                <a:latin typeface="Raleway ExtraBold" pitchFamily="2" charset="0"/>
              </a:defRPr>
            </a:lvl1pPr>
          </a:lstStyle>
          <a:p>
            <a:pPr lvl="0"/>
            <a:r>
              <a:rPr lang="en-US"/>
              <a:t>Mata Kuliah</a:t>
            </a:r>
          </a:p>
        </p:txBody>
      </p:sp>
      <p:sp>
        <p:nvSpPr>
          <p:cNvPr id="37" name="Text Placeholder 36">
            <a:extLst>
              <a:ext uri="{FF2B5EF4-FFF2-40B4-BE49-F238E27FC236}">
                <a16:creationId xmlns:a16="http://schemas.microsoft.com/office/drawing/2014/main" id="{40AC4B1E-AE62-4B19-A3F6-4336FFE0B00D}"/>
              </a:ext>
            </a:extLst>
          </p:cNvPr>
          <p:cNvSpPr>
            <a:spLocks noGrp="1"/>
          </p:cNvSpPr>
          <p:nvPr>
            <p:ph type="body" sz="quarter" idx="12" hasCustomPrompt="1"/>
          </p:nvPr>
        </p:nvSpPr>
        <p:spPr>
          <a:xfrm>
            <a:off x="5467984" y="5453044"/>
            <a:ext cx="6298566" cy="422293"/>
          </a:xfrm>
        </p:spPr>
        <p:txBody>
          <a:bodyPr anchor="b">
            <a:normAutofit/>
          </a:bodyPr>
          <a:lstStyle>
            <a:lvl1pPr marL="0" indent="0">
              <a:buNone/>
              <a:defRPr sz="2000">
                <a:latin typeface="Raleway" panose="020B0503030101060003"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Nama Dosen</a:t>
            </a:r>
            <a:endParaRPr lang="id-ID"/>
          </a:p>
        </p:txBody>
      </p:sp>
      <p:pic>
        <p:nvPicPr>
          <p:cNvPr id="5" name="Picture 4" descr="A picture containing plate&#10;&#10;Description automatically generated">
            <a:extLst>
              <a:ext uri="{FF2B5EF4-FFF2-40B4-BE49-F238E27FC236}">
                <a16:creationId xmlns:a16="http://schemas.microsoft.com/office/drawing/2014/main" id="{67DB4BB1-1433-FD43-A5FA-705BCEB7F1E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85BBF557-8A34-8848-B089-43AB7ACF01F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2198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xEl>
                                              <p:pRg st="0" end="0"/>
                                            </p:txEl>
                                          </p:spTgt>
                                        </p:tgtEl>
                                        <p:attrNameLst>
                                          <p:attrName>style.visibility</p:attrName>
                                        </p:attrNameLst>
                                      </p:cBhvr>
                                      <p:to>
                                        <p:strVal val="visible"/>
                                      </p:to>
                                    </p:set>
                                    <p:animEffect transition="in" filter="wipe(left)">
                                      <p:cBhvr>
                                        <p:cTn id="18"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7" grpId="0" build="p">
        <p:tmplLst>
          <p:tmpl lvl="1">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5D4D8C0-14DA-438F-AD8A-1FB3E00D6197}"/>
              </a:ext>
            </a:extLst>
          </p:cNvPr>
          <p:cNvSpPr>
            <a:spLocks noGrp="1"/>
          </p:cNvSpPr>
          <p:nvPr>
            <p:ph type="pic" sz="quarter" idx="13" hasCustomPrompt="1"/>
          </p:nvPr>
        </p:nvSpPr>
        <p:spPr>
          <a:xfrm>
            <a:off x="0" y="1047750"/>
            <a:ext cx="12192000" cy="5383158"/>
          </a:xfrm>
          <a:solidFill>
            <a:schemeClr val="bg1">
              <a:lumMod val="85000"/>
            </a:schemeClr>
          </a:solidFill>
        </p:spPr>
        <p:txBody>
          <a:bodyPr/>
          <a:lstStyle>
            <a:lvl1pPr marL="0" indent="0">
              <a:buNone/>
              <a:defRPr/>
            </a:lvl1pPr>
          </a:lstStyle>
          <a:p>
            <a:r>
              <a:rPr lang="en-US"/>
              <a:t>Gambar/</a:t>
            </a:r>
            <a:r>
              <a:rPr lang="en-US" err="1"/>
              <a:t>Foto</a:t>
            </a:r>
            <a:endParaRPr lang="id-ID"/>
          </a:p>
        </p:txBody>
      </p:sp>
      <p:pic>
        <p:nvPicPr>
          <p:cNvPr id="10" name="Picture 9">
            <a:extLst>
              <a:ext uri="{FF2B5EF4-FFF2-40B4-BE49-F238E27FC236}">
                <a16:creationId xmlns:a16="http://schemas.microsoft.com/office/drawing/2014/main" id="{1CE97165-C076-471D-9B90-249A341D64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1" name="Rectangle 10">
            <a:extLst>
              <a:ext uri="{FF2B5EF4-FFF2-40B4-BE49-F238E27FC236}">
                <a16:creationId xmlns:a16="http://schemas.microsoft.com/office/drawing/2014/main" id="{FE2DDCAA-521A-4B07-BDF0-1B6556DDA9A0}"/>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
            <a:extLst>
              <a:ext uri="{FF2B5EF4-FFF2-40B4-BE49-F238E27FC236}">
                <a16:creationId xmlns:a16="http://schemas.microsoft.com/office/drawing/2014/main" id="{3BA97899-7B96-49E8-8B4A-3E676448073E}"/>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3" name="Group 12">
            <a:extLst>
              <a:ext uri="{FF2B5EF4-FFF2-40B4-BE49-F238E27FC236}">
                <a16:creationId xmlns:a16="http://schemas.microsoft.com/office/drawing/2014/main" id="{FE5D3845-4B04-485C-B64A-5085EC54322E}"/>
              </a:ext>
            </a:extLst>
          </p:cNvPr>
          <p:cNvGrpSpPr/>
          <p:nvPr userDrawn="1"/>
        </p:nvGrpSpPr>
        <p:grpSpPr>
          <a:xfrm>
            <a:off x="343482" y="6589488"/>
            <a:ext cx="276847" cy="99072"/>
            <a:chOff x="258233" y="6589488"/>
            <a:chExt cx="276847" cy="99072"/>
          </a:xfrm>
        </p:grpSpPr>
        <p:sp>
          <p:nvSpPr>
            <p:cNvPr id="14" name="Oval 13">
              <a:extLst>
                <a:ext uri="{FF2B5EF4-FFF2-40B4-BE49-F238E27FC236}">
                  <a16:creationId xmlns:a16="http://schemas.microsoft.com/office/drawing/2014/main" id="{7C382E03-D424-48ED-AC00-9D48009F5899}"/>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20096AF0-314D-49EC-B4BE-4B8D59FD6501}"/>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6" name="TextBox 2">
            <a:extLst>
              <a:ext uri="{FF2B5EF4-FFF2-40B4-BE49-F238E27FC236}">
                <a16:creationId xmlns:a16="http://schemas.microsoft.com/office/drawing/2014/main" id="{BFB58B8E-6567-415A-B0A6-2A096D428D91}"/>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6" name="Title 24">
            <a:extLst>
              <a:ext uri="{FF2B5EF4-FFF2-40B4-BE49-F238E27FC236}">
                <a16:creationId xmlns:a16="http://schemas.microsoft.com/office/drawing/2014/main" id="{55DA8480-5D0C-43F6-A272-A194DAA40EDE}"/>
              </a:ext>
            </a:extLst>
          </p:cNvPr>
          <p:cNvSpPr>
            <a:spLocks noGrp="1"/>
          </p:cNvSpPr>
          <p:nvPr>
            <p:ph type="title" hasCustomPrompt="1"/>
          </p:nvPr>
        </p:nvSpPr>
        <p:spPr>
          <a:xfrm>
            <a:off x="1411435" y="4017702"/>
            <a:ext cx="9215474" cy="1207785"/>
          </a:xfrm>
          <a:solidFill>
            <a:srgbClr val="F5AA2D"/>
          </a:solidFill>
        </p:spPr>
        <p:txBody>
          <a:bodyPr vert="horz" lIns="91440" tIns="45720" rIns="91440" bIns="45720" rtlCol="0" anchor="b">
            <a:normAutofit/>
          </a:bodyPr>
          <a:lstStyle>
            <a:lvl1pPr>
              <a:defRPr lang="id-ID" sz="7200" b="1" dirty="0">
                <a:solidFill>
                  <a:srgbClr val="002060"/>
                </a:solidFill>
                <a:latin typeface="Raleway ExtraBold" pitchFamily="2" charset="0"/>
                <a:cs typeface="Myriad Arabic" panose="01010101010101010101" pitchFamily="50" charset="-78"/>
              </a:defRPr>
            </a:lvl1pPr>
          </a:lstStyle>
          <a:p>
            <a:pPr marL="0" lvl="0" algn="ctr"/>
            <a:r>
              <a:rPr lang="en-US"/>
              <a:t>JUDUL PRESENTASI</a:t>
            </a:r>
            <a:endParaRPr lang="id-ID"/>
          </a:p>
        </p:txBody>
      </p:sp>
      <p:sp>
        <p:nvSpPr>
          <p:cNvPr id="27" name="Text Placeholder 32">
            <a:extLst>
              <a:ext uri="{FF2B5EF4-FFF2-40B4-BE49-F238E27FC236}">
                <a16:creationId xmlns:a16="http://schemas.microsoft.com/office/drawing/2014/main" id="{2586B868-D2C7-4AE1-BEED-AB4E63B705B0}"/>
              </a:ext>
            </a:extLst>
          </p:cNvPr>
          <p:cNvSpPr>
            <a:spLocks noGrp="1"/>
          </p:cNvSpPr>
          <p:nvPr>
            <p:ph type="body" sz="quarter" idx="11" hasCustomPrompt="1"/>
          </p:nvPr>
        </p:nvSpPr>
        <p:spPr>
          <a:xfrm>
            <a:off x="2946717" y="5425696"/>
            <a:ext cx="6298566" cy="502671"/>
          </a:xfrm>
        </p:spPr>
        <p:txBody>
          <a:bodyPr anchor="b">
            <a:noAutofit/>
          </a:bodyPr>
          <a:lstStyle>
            <a:lvl1pPr marL="0" indent="0" algn="ctr">
              <a:buNone/>
              <a:defRPr sz="2800">
                <a:solidFill>
                  <a:schemeClr val="bg1"/>
                </a:solidFill>
                <a:latin typeface="Raleway ExtraBold" pitchFamily="2" charset="0"/>
              </a:defRPr>
            </a:lvl1pPr>
          </a:lstStyle>
          <a:p>
            <a:pPr lvl="0"/>
            <a:r>
              <a:rPr lang="en-US"/>
              <a:t>Mata Kuliah</a:t>
            </a:r>
          </a:p>
        </p:txBody>
      </p:sp>
      <p:sp>
        <p:nvSpPr>
          <p:cNvPr id="30" name="Text Placeholder 32">
            <a:extLst>
              <a:ext uri="{FF2B5EF4-FFF2-40B4-BE49-F238E27FC236}">
                <a16:creationId xmlns:a16="http://schemas.microsoft.com/office/drawing/2014/main" id="{61AE3649-90B8-4B35-8C53-152DF188A36E}"/>
              </a:ext>
            </a:extLst>
          </p:cNvPr>
          <p:cNvSpPr>
            <a:spLocks noGrp="1"/>
          </p:cNvSpPr>
          <p:nvPr>
            <p:ph type="body" sz="quarter" idx="12" hasCustomPrompt="1"/>
          </p:nvPr>
        </p:nvSpPr>
        <p:spPr>
          <a:xfrm>
            <a:off x="2946717" y="5865303"/>
            <a:ext cx="6298566" cy="426110"/>
          </a:xfrm>
        </p:spPr>
        <p:txBody>
          <a:bodyPr anchor="ctr">
            <a:noAutofit/>
          </a:bodyPr>
          <a:lstStyle>
            <a:lvl1pPr marL="0" indent="0" algn="ctr">
              <a:buNone/>
              <a:defRPr sz="2000" baseline="0">
                <a:solidFill>
                  <a:schemeClr val="bg1"/>
                </a:solidFill>
                <a:latin typeface="Raleway" panose="020B0503030101060003" pitchFamily="34" charset="0"/>
              </a:defRPr>
            </a:lvl1pPr>
          </a:lstStyle>
          <a:p>
            <a:pPr lvl="0"/>
            <a:r>
              <a:rPr lang="en-US"/>
              <a:t>Nama Dosen</a:t>
            </a:r>
          </a:p>
        </p:txBody>
      </p:sp>
      <p:pic>
        <p:nvPicPr>
          <p:cNvPr id="21" name="Picture 20" descr="A close up of a sign&#10;&#10;Description automatically generated">
            <a:extLst>
              <a:ext uri="{FF2B5EF4-FFF2-40B4-BE49-F238E27FC236}">
                <a16:creationId xmlns:a16="http://schemas.microsoft.com/office/drawing/2014/main" id="{05D79180-B425-8946-BBE7-F6D7C6421F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588B406-C3F3-5243-AFB6-E286918488A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5C560BAB-EBAD-1E45-929B-CA3A5C5AF5AA}"/>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101564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DA4087B9-EE8C-4C93-87BF-5774A660B267}"/>
              </a:ext>
            </a:extLst>
          </p:cNvPr>
          <p:cNvSpPr>
            <a:spLocks noGrp="1"/>
          </p:cNvSpPr>
          <p:nvPr>
            <p:ph type="pic" sz="quarter" idx="10" hasCustomPrompt="1"/>
          </p:nvPr>
        </p:nvSpPr>
        <p:spPr>
          <a:xfrm>
            <a:off x="5797550" y="0"/>
            <a:ext cx="5880468" cy="685800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9" name="Rectangle 8">
            <a:extLst>
              <a:ext uri="{FF2B5EF4-FFF2-40B4-BE49-F238E27FC236}">
                <a16:creationId xmlns:a16="http://schemas.microsoft.com/office/drawing/2014/main" id="{9957EB2A-34B9-4B38-8CE6-56F6912ACA7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
            <a:extLst>
              <a:ext uri="{FF2B5EF4-FFF2-40B4-BE49-F238E27FC236}">
                <a16:creationId xmlns:a16="http://schemas.microsoft.com/office/drawing/2014/main" id="{D9B877EF-E45D-46C1-A912-F477A2BE22D1}"/>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1" name="Group 10">
            <a:extLst>
              <a:ext uri="{FF2B5EF4-FFF2-40B4-BE49-F238E27FC236}">
                <a16:creationId xmlns:a16="http://schemas.microsoft.com/office/drawing/2014/main" id="{5DFC10E8-2F8E-4A96-B4C0-024EB3DBB918}"/>
              </a:ext>
            </a:extLst>
          </p:cNvPr>
          <p:cNvGrpSpPr/>
          <p:nvPr userDrawn="1"/>
        </p:nvGrpSpPr>
        <p:grpSpPr>
          <a:xfrm>
            <a:off x="343482" y="6589488"/>
            <a:ext cx="276847" cy="99072"/>
            <a:chOff x="258233" y="6589488"/>
            <a:chExt cx="276847" cy="99072"/>
          </a:xfrm>
        </p:grpSpPr>
        <p:sp>
          <p:nvSpPr>
            <p:cNvPr id="12" name="Oval 11">
              <a:extLst>
                <a:ext uri="{FF2B5EF4-FFF2-40B4-BE49-F238E27FC236}">
                  <a16:creationId xmlns:a16="http://schemas.microsoft.com/office/drawing/2014/main" id="{4F9F45BB-E4B3-4809-99B8-E8D32A05F863}"/>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333CA3C-7C69-437F-81DF-E6269C0F76E4}"/>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7" name="Picture 16">
            <a:extLst>
              <a:ext uri="{FF2B5EF4-FFF2-40B4-BE49-F238E27FC236}">
                <a16:creationId xmlns:a16="http://schemas.microsoft.com/office/drawing/2014/main" id="{0ED0FC1F-71B8-4C4F-87DA-5775FE413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7703" y="3050945"/>
            <a:ext cx="3699335" cy="1350807"/>
          </a:xfrm>
          <a:prstGeom prst="rect">
            <a:avLst/>
          </a:prstGeom>
        </p:spPr>
      </p:pic>
      <p:sp>
        <p:nvSpPr>
          <p:cNvPr id="18" name="TextBox 2">
            <a:extLst>
              <a:ext uri="{FF2B5EF4-FFF2-40B4-BE49-F238E27FC236}">
                <a16:creationId xmlns:a16="http://schemas.microsoft.com/office/drawing/2014/main" id="{30226E9B-7897-4A32-A7F4-893BCDAC5AB1}"/>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8" name="Title 24">
            <a:extLst>
              <a:ext uri="{FF2B5EF4-FFF2-40B4-BE49-F238E27FC236}">
                <a16:creationId xmlns:a16="http://schemas.microsoft.com/office/drawing/2014/main" id="{E5E7323F-C0E9-4E08-BA0F-687027D3AAC6}"/>
              </a:ext>
            </a:extLst>
          </p:cNvPr>
          <p:cNvSpPr>
            <a:spLocks noGrp="1"/>
          </p:cNvSpPr>
          <p:nvPr>
            <p:ph type="title" hasCustomPrompt="1"/>
          </p:nvPr>
        </p:nvSpPr>
        <p:spPr>
          <a:xfrm>
            <a:off x="359248" y="1094088"/>
            <a:ext cx="5438302" cy="2181723"/>
          </a:xfrm>
        </p:spPr>
        <p:txBody>
          <a:bodyPr anchor="b">
            <a:noAutofit/>
          </a:bodyPr>
          <a:lstStyle>
            <a:lvl1pPr>
              <a:defRPr sz="5400">
                <a:latin typeface="Raleway ExtraBold" pitchFamily="2" charset="0"/>
              </a:defRPr>
            </a:lvl1pPr>
          </a:lstStyle>
          <a:p>
            <a:r>
              <a:rPr lang="en-US"/>
              <a:t>SUB JUDUL PRESENTASI</a:t>
            </a:r>
            <a:endParaRPr lang="id-ID"/>
          </a:p>
        </p:txBody>
      </p:sp>
      <p:sp>
        <p:nvSpPr>
          <p:cNvPr id="31" name="Text Placeholder 30">
            <a:extLst>
              <a:ext uri="{FF2B5EF4-FFF2-40B4-BE49-F238E27FC236}">
                <a16:creationId xmlns:a16="http://schemas.microsoft.com/office/drawing/2014/main" id="{8681F815-62AC-4582-B439-1B726F608622}"/>
              </a:ext>
            </a:extLst>
          </p:cNvPr>
          <p:cNvSpPr>
            <a:spLocks noGrp="1"/>
          </p:cNvSpPr>
          <p:nvPr>
            <p:ph type="body" sz="quarter" idx="11" hasCustomPrompt="1"/>
          </p:nvPr>
        </p:nvSpPr>
        <p:spPr>
          <a:xfrm>
            <a:off x="342899" y="3957638"/>
            <a:ext cx="5090665" cy="866775"/>
          </a:xfrm>
        </p:spPr>
        <p:txBody>
          <a:bodyPr anchor="b">
            <a:normAutofit/>
          </a:bodyPr>
          <a:lstStyle>
            <a:lvl1pPr marL="0" indent="0">
              <a:buNone/>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B876F57A-3A3C-6342-A031-FEAC7029C5C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69403CA0-03CC-2749-BC04-851E11224F4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3F6CCAFE-B294-A34D-858A-0801B1A3A2C6}"/>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84030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animEffect transition="in" filter="wipe(left)">
                                      <p:cBhvr>
                                        <p:cTn id="11"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4D5143-DB6D-423C-AF02-BF5035113282}"/>
              </a:ext>
            </a:extLst>
          </p:cNvPr>
          <p:cNvSpPr>
            <a:spLocks noGrp="1"/>
          </p:cNvSpPr>
          <p:nvPr>
            <p:ph type="pic" sz="quarter" idx="12" hasCustomPrompt="1"/>
          </p:nvPr>
        </p:nvSpPr>
        <p:spPr>
          <a:xfrm>
            <a:off x="0" y="1117600"/>
            <a:ext cx="12192000" cy="3587750"/>
          </a:xfrm>
          <a:solidFill>
            <a:schemeClr val="bg1">
              <a:lumMod val="85000"/>
            </a:schemeClr>
          </a:solidFill>
        </p:spPr>
        <p:txBody>
          <a:bodyPr/>
          <a:lstStyle>
            <a:lvl1pPr marL="0" indent="0">
              <a:buNone/>
              <a:defRPr/>
            </a:lvl1pPr>
          </a:lstStyle>
          <a:p>
            <a:r>
              <a:rPr lang="en-US"/>
              <a:t>Gambar/</a:t>
            </a:r>
            <a:r>
              <a:rPr lang="en-US" err="1"/>
              <a:t>Foto</a:t>
            </a:r>
            <a:endParaRPr lang="id-ID"/>
          </a:p>
        </p:txBody>
      </p:sp>
      <p:sp>
        <p:nvSpPr>
          <p:cNvPr id="8" name="Rectangle 7">
            <a:extLst>
              <a:ext uri="{FF2B5EF4-FFF2-40B4-BE49-F238E27FC236}">
                <a16:creationId xmlns:a16="http://schemas.microsoft.com/office/drawing/2014/main" id="{48A25291-E70B-4DA6-9263-504984549A60}"/>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2">
            <a:extLst>
              <a:ext uri="{FF2B5EF4-FFF2-40B4-BE49-F238E27FC236}">
                <a16:creationId xmlns:a16="http://schemas.microsoft.com/office/drawing/2014/main" id="{7F739B29-CCCF-48CA-A099-1C471103FB0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0" name="Group 9">
            <a:extLst>
              <a:ext uri="{FF2B5EF4-FFF2-40B4-BE49-F238E27FC236}">
                <a16:creationId xmlns:a16="http://schemas.microsoft.com/office/drawing/2014/main" id="{6E7B1756-55AE-4D7F-9DF6-D312A7BE59F2}"/>
              </a:ext>
            </a:extLst>
          </p:cNvPr>
          <p:cNvGrpSpPr/>
          <p:nvPr userDrawn="1"/>
        </p:nvGrpSpPr>
        <p:grpSpPr>
          <a:xfrm>
            <a:off x="343482" y="6589488"/>
            <a:ext cx="276847" cy="99072"/>
            <a:chOff x="258233" y="6589488"/>
            <a:chExt cx="276847" cy="99072"/>
          </a:xfrm>
        </p:grpSpPr>
        <p:sp>
          <p:nvSpPr>
            <p:cNvPr id="11" name="Oval 10">
              <a:extLst>
                <a:ext uri="{FF2B5EF4-FFF2-40B4-BE49-F238E27FC236}">
                  <a16:creationId xmlns:a16="http://schemas.microsoft.com/office/drawing/2014/main" id="{FF704114-5E05-4B41-9636-08B76418469B}"/>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54FAD21F-6694-4C1B-9D8E-5521A808A3B5}"/>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5" name="Picture 14">
            <a:extLst>
              <a:ext uri="{FF2B5EF4-FFF2-40B4-BE49-F238E27FC236}">
                <a16:creationId xmlns:a16="http://schemas.microsoft.com/office/drawing/2014/main" id="{5EEFBEB6-1437-4BAD-BEDB-286D97478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TextBox 2">
            <a:extLst>
              <a:ext uri="{FF2B5EF4-FFF2-40B4-BE49-F238E27FC236}">
                <a16:creationId xmlns:a16="http://schemas.microsoft.com/office/drawing/2014/main" id="{3B649384-3EA3-4DA9-BB72-5B8B72B15172}"/>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25" name="Title 24">
            <a:extLst>
              <a:ext uri="{FF2B5EF4-FFF2-40B4-BE49-F238E27FC236}">
                <a16:creationId xmlns:a16="http://schemas.microsoft.com/office/drawing/2014/main" id="{FF085595-F523-4E31-B402-D53CB5F09AF1}"/>
              </a:ext>
            </a:extLst>
          </p:cNvPr>
          <p:cNvSpPr>
            <a:spLocks noGrp="1"/>
          </p:cNvSpPr>
          <p:nvPr>
            <p:ph type="title" hasCustomPrompt="1"/>
          </p:nvPr>
        </p:nvSpPr>
        <p:spPr>
          <a:xfrm>
            <a:off x="251798" y="4885438"/>
            <a:ext cx="8971030" cy="1351475"/>
          </a:xfrm>
        </p:spPr>
        <p:txBody>
          <a:bodyPr anchor="b">
            <a:noAutofit/>
          </a:bodyPr>
          <a:lstStyle>
            <a:lvl1pPr>
              <a:defRPr sz="4400">
                <a:latin typeface="Raleway ExtraBold" pitchFamily="2" charset="0"/>
              </a:defRPr>
            </a:lvl1pPr>
          </a:lstStyle>
          <a:p>
            <a:r>
              <a:rPr lang="en-US"/>
              <a:t>SUB JUDUL</a:t>
            </a:r>
            <a:br>
              <a:rPr lang="en-US"/>
            </a:br>
            <a:r>
              <a:rPr lang="en-US"/>
              <a:t>PRESENTASI</a:t>
            </a:r>
            <a:endParaRPr lang="id-ID"/>
          </a:p>
        </p:txBody>
      </p:sp>
      <p:sp>
        <p:nvSpPr>
          <p:cNvPr id="26" name="Text Placeholder 30">
            <a:extLst>
              <a:ext uri="{FF2B5EF4-FFF2-40B4-BE49-F238E27FC236}">
                <a16:creationId xmlns:a16="http://schemas.microsoft.com/office/drawing/2014/main" id="{F38C3A68-0646-48B8-9716-A7D3DD9A6040}"/>
              </a:ext>
            </a:extLst>
          </p:cNvPr>
          <p:cNvSpPr>
            <a:spLocks noGrp="1"/>
          </p:cNvSpPr>
          <p:nvPr>
            <p:ph type="body" sz="quarter" idx="11" hasCustomPrompt="1"/>
          </p:nvPr>
        </p:nvSpPr>
        <p:spPr>
          <a:xfrm>
            <a:off x="9436750" y="5024665"/>
            <a:ext cx="2605253" cy="1092356"/>
          </a:xfrm>
        </p:spPr>
        <p:txBody>
          <a:bodyPr anchor="b">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Teks </a:t>
            </a:r>
            <a:r>
              <a:rPr lang="en-US" err="1"/>
              <a:t>deskripsi</a:t>
            </a:r>
            <a:br>
              <a:rPr lang="en-US"/>
            </a:br>
            <a:r>
              <a:rPr lang="en-US"/>
              <a:t>Teks </a:t>
            </a:r>
            <a:r>
              <a:rPr lang="en-US" err="1"/>
              <a:t>deskripsi</a:t>
            </a:r>
            <a:br>
              <a:rPr lang="en-US"/>
            </a:br>
            <a:r>
              <a:rPr lang="en-US"/>
              <a:t>Teks </a:t>
            </a:r>
            <a:r>
              <a:rPr lang="en-US" err="1"/>
              <a:t>deskripsi</a:t>
            </a:r>
            <a:endParaRPr lang="id-ID"/>
          </a:p>
        </p:txBody>
      </p:sp>
      <p:pic>
        <p:nvPicPr>
          <p:cNvPr id="20" name="Picture 19" descr="A close up of a sign&#10;&#10;Description automatically generated">
            <a:extLst>
              <a:ext uri="{FF2B5EF4-FFF2-40B4-BE49-F238E27FC236}">
                <a16:creationId xmlns:a16="http://schemas.microsoft.com/office/drawing/2014/main" id="{21085013-70E1-8C4F-929C-E9949CBEF9F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2" name="Picture 21" descr="A picture containing plate&#10;&#10;Description automatically generated">
            <a:extLst>
              <a:ext uri="{FF2B5EF4-FFF2-40B4-BE49-F238E27FC236}">
                <a16:creationId xmlns:a16="http://schemas.microsoft.com/office/drawing/2014/main" id="{028A8B7A-4221-4144-9EA2-AE2641BFE11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054B14-75E5-A644-AAE7-AC4E5A66EB2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50097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wipe(left)">
                                      <p:cBhvr>
                                        <p:cTn id="11"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600A96-FA4E-4D30-8FBE-90C251ADF286}"/>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7B8EC49-CEC1-4253-A789-503481FE5E8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CCB37D76-22ED-4168-A7B0-A5BB4A2CBE2C}"/>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981C9FC8-8498-49D6-B3FA-72F3D589D6FF}"/>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D3A0278F-B028-45A4-9A1E-C10DF7135B92}"/>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DFDBC0FF-0356-472A-988C-C51707B739E0}"/>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5" name="Picture 14">
            <a:extLst>
              <a:ext uri="{FF2B5EF4-FFF2-40B4-BE49-F238E27FC236}">
                <a16:creationId xmlns:a16="http://schemas.microsoft.com/office/drawing/2014/main" id="{CD8F4950-D4BA-4195-9E87-F2E2D85F7D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05954" y="-663866"/>
            <a:ext cx="6746944" cy="2463637"/>
          </a:xfrm>
          <a:prstGeom prst="rect">
            <a:avLst/>
          </a:prstGeom>
        </p:spPr>
      </p:pic>
      <p:sp>
        <p:nvSpPr>
          <p:cNvPr id="17" name="Rectangle 16">
            <a:extLst>
              <a:ext uri="{FF2B5EF4-FFF2-40B4-BE49-F238E27FC236}">
                <a16:creationId xmlns:a16="http://schemas.microsoft.com/office/drawing/2014/main" id="{3F521131-A440-4CC3-9DA3-FC83AEDA7AD2}"/>
              </a:ext>
            </a:extLst>
          </p:cNvPr>
          <p:cNvSpPr/>
          <p:nvPr userDrawn="1"/>
        </p:nvSpPr>
        <p:spPr>
          <a:xfrm>
            <a:off x="0" y="1477240"/>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4">
            <a:extLst>
              <a:ext uri="{FF2B5EF4-FFF2-40B4-BE49-F238E27FC236}">
                <a16:creationId xmlns:a16="http://schemas.microsoft.com/office/drawing/2014/main" id="{72F278A6-78AC-421A-94F2-AA40D46AF8C5}"/>
              </a:ext>
            </a:extLst>
          </p:cNvPr>
          <p:cNvSpPr>
            <a:spLocks noGrp="1"/>
          </p:cNvSpPr>
          <p:nvPr>
            <p:ph type="title" hasCustomPrompt="1"/>
          </p:nvPr>
        </p:nvSpPr>
        <p:spPr>
          <a:xfrm>
            <a:off x="339928" y="1262435"/>
            <a:ext cx="11578802" cy="796948"/>
          </a:xfrm>
          <a:noFill/>
        </p:spPr>
        <p:txBody>
          <a:bodyPr vert="horz" lIns="91440" tIns="45720" rIns="91440" bIns="45720" rtlCol="0" anchor="b">
            <a:noAutofit/>
          </a:bodyPr>
          <a:lstStyle>
            <a:lvl1pPr>
              <a:defRPr lang="id-ID"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6" name="Content Placeholder 25">
            <a:extLst>
              <a:ext uri="{FF2B5EF4-FFF2-40B4-BE49-F238E27FC236}">
                <a16:creationId xmlns:a16="http://schemas.microsoft.com/office/drawing/2014/main" id="{F704D2C1-6B1B-4A23-B687-144684060B55}"/>
              </a:ext>
            </a:extLst>
          </p:cNvPr>
          <p:cNvSpPr>
            <a:spLocks noGrp="1"/>
          </p:cNvSpPr>
          <p:nvPr>
            <p:ph sz="quarter" idx="10" hasCustomPrompt="1"/>
          </p:nvPr>
        </p:nvSpPr>
        <p:spPr>
          <a:xfrm>
            <a:off x="339725" y="2238375"/>
            <a:ext cx="11579005" cy="3937000"/>
          </a:xfrm>
        </p:spPr>
        <p:txBody>
          <a:bodyPr/>
          <a:lstStyle>
            <a:lvl1pPr>
              <a:defRPr>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D85FFCFC-F014-CA4E-8A85-8F195167F3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4F219B24-AFA1-3C4D-9EFA-710E46C4558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08246678-AD75-B54D-BA22-69EE1107C5C3}"/>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90231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FBC8CD-5786-4200-A2F1-6647A74E3DD9}"/>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60A0DAF7-09A3-4E40-B784-CF8B92B2C3F3}"/>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517A59D1-051B-4DEE-8C9B-99CD8BC843EC}"/>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06ACA709-66E1-442C-A08C-F47871E5A9E1}"/>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41676015-818A-413F-AC3A-1570D7595163}"/>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3A59C25F-E193-4077-99C0-7259407947CE}"/>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pic>
        <p:nvPicPr>
          <p:cNvPr id="16" name="Picture 15">
            <a:extLst>
              <a:ext uri="{FF2B5EF4-FFF2-40B4-BE49-F238E27FC236}">
                <a16:creationId xmlns:a16="http://schemas.microsoft.com/office/drawing/2014/main" id="{23926642-18A1-4798-99E2-BA4A39C5A1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7703" y="3226077"/>
            <a:ext cx="3699335" cy="1350807"/>
          </a:xfrm>
          <a:prstGeom prst="rect">
            <a:avLst/>
          </a:prstGeom>
        </p:spPr>
      </p:pic>
      <p:sp>
        <p:nvSpPr>
          <p:cNvPr id="17" name="Rectangle 16">
            <a:extLst>
              <a:ext uri="{FF2B5EF4-FFF2-40B4-BE49-F238E27FC236}">
                <a16:creationId xmlns:a16="http://schemas.microsoft.com/office/drawing/2014/main" id="{8419926F-09FA-4C6E-AF0D-4D9433F9858B}"/>
              </a:ext>
            </a:extLst>
          </p:cNvPr>
          <p:cNvSpPr/>
          <p:nvPr userDrawn="1"/>
        </p:nvSpPr>
        <p:spPr>
          <a:xfrm>
            <a:off x="0" y="2323334"/>
            <a:ext cx="343481" cy="965965"/>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4">
            <a:extLst>
              <a:ext uri="{FF2B5EF4-FFF2-40B4-BE49-F238E27FC236}">
                <a16:creationId xmlns:a16="http://schemas.microsoft.com/office/drawing/2014/main" id="{1744C98C-F545-4365-B7DE-F7B87D1496B3}"/>
              </a:ext>
            </a:extLst>
          </p:cNvPr>
          <p:cNvSpPr>
            <a:spLocks noGrp="1"/>
          </p:cNvSpPr>
          <p:nvPr>
            <p:ph type="title" hasCustomPrompt="1"/>
          </p:nvPr>
        </p:nvSpPr>
        <p:spPr>
          <a:xfrm>
            <a:off x="339928" y="2193448"/>
            <a:ext cx="3951427" cy="1235552"/>
          </a:xfrm>
          <a:noFill/>
        </p:spPr>
        <p:txBody>
          <a:bodyPr vert="horz" lIns="91440" tIns="45720" rIns="91440" bIns="45720" rtlCol="0" anchor="b">
            <a:noAutofit/>
          </a:bodyPr>
          <a:lstStyle>
            <a:lvl1pP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a:t>
            </a:r>
            <a:br>
              <a:rPr lang="en-US"/>
            </a:br>
            <a:r>
              <a:rPr lang="en-US"/>
              <a:t>HALAMAN</a:t>
            </a:r>
            <a:endParaRPr lang="id-ID"/>
          </a:p>
        </p:txBody>
      </p:sp>
      <p:sp>
        <p:nvSpPr>
          <p:cNvPr id="25" name="Content Placeholder 25">
            <a:extLst>
              <a:ext uri="{FF2B5EF4-FFF2-40B4-BE49-F238E27FC236}">
                <a16:creationId xmlns:a16="http://schemas.microsoft.com/office/drawing/2014/main" id="{C7AC78EC-71FC-4A1B-B53D-E3AE8BDBD949}"/>
              </a:ext>
            </a:extLst>
          </p:cNvPr>
          <p:cNvSpPr>
            <a:spLocks noGrp="1"/>
          </p:cNvSpPr>
          <p:nvPr>
            <p:ph sz="quarter" idx="10" hasCustomPrompt="1"/>
          </p:nvPr>
        </p:nvSpPr>
        <p:spPr>
          <a:xfrm>
            <a:off x="4627418" y="273603"/>
            <a:ext cx="7224654" cy="5901772"/>
          </a:xfrm>
        </p:spPr>
        <p:txBody>
          <a:bodyPr/>
          <a:lstStyle>
            <a:lvl1pPr>
              <a:defRPr>
                <a:latin typeface="Raleway" panose="020B0503030101060003" pitchFamily="34" charset="0"/>
              </a:defRPr>
            </a:lvl1pPr>
            <a:lvl2pPr>
              <a:defRPr>
                <a:latin typeface="Raleway" panose="020B0503030101060003" pitchFamily="34" charset="0"/>
              </a:defRPr>
            </a:lvl2pPr>
            <a:lvl3pPr>
              <a:defRPr>
                <a:latin typeface="Raleway" panose="020B0503030101060003" pitchFamily="34" charset="0"/>
              </a:defRPr>
            </a:lvl3pPr>
            <a:lvl4pPr>
              <a:defRPr>
                <a:latin typeface="Raleway" panose="020B0503030101060003" pitchFamily="34" charset="0"/>
              </a:defRPr>
            </a:lvl4pPr>
            <a:lvl5pPr>
              <a:defRPr>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D137C646-CE52-3348-924B-75F64F8DA29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0B73139B-D1BA-954F-9DD6-B5B5052FE02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71E63709-491B-DD4D-B889-7F993C34E16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159665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wipe(left)">
                                      <p:cBhvr>
                                        <p:cTn id="1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C325EED-B7D0-48D5-8FB9-18767AD87B47}"/>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
            <a:extLst>
              <a:ext uri="{FF2B5EF4-FFF2-40B4-BE49-F238E27FC236}">
                <a16:creationId xmlns:a16="http://schemas.microsoft.com/office/drawing/2014/main" id="{0410C2B4-5EE9-4999-85E7-E3DB9ECDEDFF}"/>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9" name="Group 8">
            <a:extLst>
              <a:ext uri="{FF2B5EF4-FFF2-40B4-BE49-F238E27FC236}">
                <a16:creationId xmlns:a16="http://schemas.microsoft.com/office/drawing/2014/main" id="{907D3611-A30C-40D2-A1B4-A9BB021BA96D}"/>
              </a:ext>
            </a:extLst>
          </p:cNvPr>
          <p:cNvGrpSpPr/>
          <p:nvPr userDrawn="1"/>
        </p:nvGrpSpPr>
        <p:grpSpPr>
          <a:xfrm>
            <a:off x="343482" y="6589488"/>
            <a:ext cx="276847" cy="99072"/>
            <a:chOff x="258233" y="6589488"/>
            <a:chExt cx="276847" cy="99072"/>
          </a:xfrm>
        </p:grpSpPr>
        <p:sp>
          <p:nvSpPr>
            <p:cNvPr id="10" name="Oval 9">
              <a:extLst>
                <a:ext uri="{FF2B5EF4-FFF2-40B4-BE49-F238E27FC236}">
                  <a16:creationId xmlns:a16="http://schemas.microsoft.com/office/drawing/2014/main" id="{F8E5A2B1-77B7-4249-895C-82BF0DE69952}"/>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Oval 10">
              <a:extLst>
                <a:ext uri="{FF2B5EF4-FFF2-40B4-BE49-F238E27FC236}">
                  <a16:creationId xmlns:a16="http://schemas.microsoft.com/office/drawing/2014/main" id="{770B80ED-0DFD-40BD-87E8-098258BE3C6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TextBox 2">
            <a:extLst>
              <a:ext uri="{FF2B5EF4-FFF2-40B4-BE49-F238E27FC236}">
                <a16:creationId xmlns:a16="http://schemas.microsoft.com/office/drawing/2014/main" id="{517187E2-C86F-4CFF-A219-B50C36961A5A}"/>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6" name="Rectangle 15">
            <a:extLst>
              <a:ext uri="{FF2B5EF4-FFF2-40B4-BE49-F238E27FC236}">
                <a16:creationId xmlns:a16="http://schemas.microsoft.com/office/drawing/2014/main" id="{FB473E0B-B975-4BA5-86E2-D7E56977A377}"/>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4">
            <a:extLst>
              <a:ext uri="{FF2B5EF4-FFF2-40B4-BE49-F238E27FC236}">
                <a16:creationId xmlns:a16="http://schemas.microsoft.com/office/drawing/2014/main" id="{9F2BD308-4E0A-456D-88C1-48FC186D185B}"/>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4" name="Content Placeholder 25">
            <a:extLst>
              <a:ext uri="{FF2B5EF4-FFF2-40B4-BE49-F238E27FC236}">
                <a16:creationId xmlns:a16="http://schemas.microsoft.com/office/drawing/2014/main" id="{9D930B1D-5F17-4549-9275-698BF0210703}"/>
              </a:ext>
            </a:extLst>
          </p:cNvPr>
          <p:cNvSpPr>
            <a:spLocks noGrp="1"/>
          </p:cNvSpPr>
          <p:nvPr>
            <p:ph sz="quarter" idx="10" hasCustomPrompt="1"/>
          </p:nvPr>
        </p:nvSpPr>
        <p:spPr>
          <a:xfrm>
            <a:off x="343481" y="1217611"/>
            <a:ext cx="11483795" cy="4957763"/>
          </a:xfrm>
        </p:spPr>
        <p:txBody>
          <a:bodyPr/>
          <a:lstStyle>
            <a:lvl1pPr>
              <a:defRPr>
                <a:latin typeface="Raleway" panose="020B0503030101060003" pitchFamily="34" charset="0"/>
              </a:defRPr>
            </a:lvl1pPr>
            <a:lvl2pPr>
              <a:defRPr baseline="0">
                <a:latin typeface="Raleway" panose="020B0503030101060003" pitchFamily="34" charset="0"/>
              </a:defRPr>
            </a:lvl2pPr>
            <a:lvl3pPr>
              <a:defRPr>
                <a:latin typeface="Raleway" panose="020B0503030101060003" pitchFamily="34" charset="0"/>
              </a:defRPr>
            </a:lvl3pPr>
            <a:lvl4pPr>
              <a:defRPr baseline="0">
                <a:latin typeface="Raleway" panose="020B0503030101060003" pitchFamily="34" charset="0"/>
              </a:defRPr>
            </a:lvl4pPr>
            <a:lvl5pPr>
              <a:defRPr baseline="0">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19" name="Picture 18" descr="A close up of a sign&#10;&#10;Description automatically generated">
            <a:extLst>
              <a:ext uri="{FF2B5EF4-FFF2-40B4-BE49-F238E27FC236}">
                <a16:creationId xmlns:a16="http://schemas.microsoft.com/office/drawing/2014/main" id="{3A57031C-4761-A749-8CB6-45F700C4EEA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1" name="Picture 20" descr="A picture containing plate&#10;&#10;Description automatically generated">
            <a:extLst>
              <a:ext uri="{FF2B5EF4-FFF2-40B4-BE49-F238E27FC236}">
                <a16:creationId xmlns:a16="http://schemas.microsoft.com/office/drawing/2014/main" id="{06CF1C9E-F3A6-6649-AED4-8E194F750C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C309CA87-8A5A-B04E-BF3E-D934673A2C4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65694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C225C1-B776-43A0-8347-E161345057F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81785" y="1657712"/>
            <a:ext cx="5252185" cy="5363826"/>
          </a:xfrm>
          <a:prstGeom prst="rect">
            <a:avLst/>
          </a:prstGeom>
        </p:spPr>
      </p:pic>
      <p:sp>
        <p:nvSpPr>
          <p:cNvPr id="7" name="Rectangle 6">
            <a:extLst>
              <a:ext uri="{FF2B5EF4-FFF2-40B4-BE49-F238E27FC236}">
                <a16:creationId xmlns:a16="http://schemas.microsoft.com/office/drawing/2014/main" id="{45236BAA-2429-4269-BF42-0D809BE17C23}"/>
              </a:ext>
            </a:extLst>
          </p:cNvPr>
          <p:cNvSpPr/>
          <p:nvPr userDrawn="1"/>
        </p:nvSpPr>
        <p:spPr>
          <a:xfrm>
            <a:off x="0" y="1864206"/>
            <a:ext cx="12192000" cy="3511004"/>
          </a:xfrm>
          <a:prstGeom prst="rect">
            <a:avLst/>
          </a:prstGeom>
          <a:solidFill>
            <a:srgbClr val="212F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AB1366F1-6388-4E36-8461-07C71003C6BA}"/>
              </a:ext>
            </a:extLst>
          </p:cNvPr>
          <p:cNvSpPr/>
          <p:nvPr userDrawn="1"/>
        </p:nvSpPr>
        <p:spPr>
          <a:xfrm>
            <a:off x="0" y="1710267"/>
            <a:ext cx="2810577" cy="82468"/>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A2B808CA-4F2D-4379-9DFC-250B63107593}"/>
              </a:ext>
            </a:extLst>
          </p:cNvPr>
          <p:cNvSpPr/>
          <p:nvPr userDrawn="1"/>
        </p:nvSpPr>
        <p:spPr>
          <a:xfrm>
            <a:off x="-144162" y="6435707"/>
            <a:ext cx="12480324" cy="42229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2">
            <a:extLst>
              <a:ext uri="{FF2B5EF4-FFF2-40B4-BE49-F238E27FC236}">
                <a16:creationId xmlns:a16="http://schemas.microsoft.com/office/drawing/2014/main" id="{122EC492-3CAC-426C-9EB4-CEEF0E59CA94}"/>
              </a:ext>
            </a:extLst>
          </p:cNvPr>
          <p:cNvSpPr txBox="1"/>
          <p:nvPr userDrawn="1"/>
        </p:nvSpPr>
        <p:spPr>
          <a:xfrm>
            <a:off x="868181" y="6472778"/>
            <a:ext cx="3916947" cy="307777"/>
          </a:xfrm>
          <a:prstGeom prst="rect">
            <a:avLst/>
          </a:prstGeom>
          <a:noFill/>
        </p:spPr>
        <p:txBody>
          <a:bodyPr wrap="square" rtlCol="0">
            <a:spAutoFit/>
          </a:bodyPr>
          <a:lstStyle/>
          <a:p>
            <a:r>
              <a:rPr lang="en-US" sz="1400">
                <a:solidFill>
                  <a:schemeClr val="bg1"/>
                </a:solidFill>
                <a:latin typeface="Raleway SemiBold" panose="020B0703030101060003" pitchFamily="34" charset="0"/>
              </a:rPr>
              <a:t>www.its.ac.id/informatika</a:t>
            </a:r>
            <a:endParaRPr lang="id-ID" sz="1400">
              <a:solidFill>
                <a:schemeClr val="bg1"/>
              </a:solidFill>
              <a:latin typeface="Raleway SemiBold" panose="020B0703030101060003" pitchFamily="34" charset="0"/>
            </a:endParaRPr>
          </a:p>
        </p:txBody>
      </p:sp>
      <p:grpSp>
        <p:nvGrpSpPr>
          <p:cNvPr id="12" name="Group 11">
            <a:extLst>
              <a:ext uri="{FF2B5EF4-FFF2-40B4-BE49-F238E27FC236}">
                <a16:creationId xmlns:a16="http://schemas.microsoft.com/office/drawing/2014/main" id="{D9DC3BFD-A3C0-48FD-9E5B-3CF09AF6BE1F}"/>
              </a:ext>
            </a:extLst>
          </p:cNvPr>
          <p:cNvGrpSpPr/>
          <p:nvPr userDrawn="1"/>
        </p:nvGrpSpPr>
        <p:grpSpPr>
          <a:xfrm>
            <a:off x="343482" y="6589488"/>
            <a:ext cx="276847" cy="99072"/>
            <a:chOff x="258233" y="6589488"/>
            <a:chExt cx="276847" cy="99072"/>
          </a:xfrm>
        </p:grpSpPr>
        <p:sp>
          <p:nvSpPr>
            <p:cNvPr id="13" name="Oval 12">
              <a:extLst>
                <a:ext uri="{FF2B5EF4-FFF2-40B4-BE49-F238E27FC236}">
                  <a16:creationId xmlns:a16="http://schemas.microsoft.com/office/drawing/2014/main" id="{640982FB-862E-4103-8D43-29F072E9FF45}"/>
                </a:ext>
              </a:extLst>
            </p:cNvPr>
            <p:cNvSpPr/>
            <p:nvPr/>
          </p:nvSpPr>
          <p:spPr>
            <a:xfrm>
              <a:off x="258233" y="6589488"/>
              <a:ext cx="106347" cy="99072"/>
            </a:xfrm>
            <a:prstGeom prst="ellipse">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Oval 13">
              <a:extLst>
                <a:ext uri="{FF2B5EF4-FFF2-40B4-BE49-F238E27FC236}">
                  <a16:creationId xmlns:a16="http://schemas.microsoft.com/office/drawing/2014/main" id="{403C49F5-B70A-478D-90A0-54D66E556B2E}"/>
                </a:ext>
              </a:extLst>
            </p:cNvPr>
            <p:cNvSpPr/>
            <p:nvPr/>
          </p:nvSpPr>
          <p:spPr>
            <a:xfrm>
              <a:off x="428733" y="6589488"/>
              <a:ext cx="106347" cy="99072"/>
            </a:xfrm>
            <a:prstGeom prst="ellipse">
              <a:avLst/>
            </a:prstGeom>
            <a:solidFill>
              <a:srgbClr val="FFC4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 name="TextBox 2">
            <a:extLst>
              <a:ext uri="{FF2B5EF4-FFF2-40B4-BE49-F238E27FC236}">
                <a16:creationId xmlns:a16="http://schemas.microsoft.com/office/drawing/2014/main" id="{2F095FA0-DCCD-4262-928D-53B2B208D1B9}"/>
              </a:ext>
            </a:extLst>
          </p:cNvPr>
          <p:cNvSpPr txBox="1"/>
          <p:nvPr userDrawn="1"/>
        </p:nvSpPr>
        <p:spPr>
          <a:xfrm>
            <a:off x="5405177" y="6477576"/>
            <a:ext cx="6636826" cy="307777"/>
          </a:xfrm>
          <a:prstGeom prst="rect">
            <a:avLst/>
          </a:prstGeom>
          <a:noFill/>
        </p:spPr>
        <p:txBody>
          <a:bodyPr wrap="square" rtlCol="0">
            <a:spAutoFit/>
          </a:bodyPr>
          <a:lstStyle/>
          <a:p>
            <a:pPr algn="r"/>
            <a:r>
              <a:rPr lang="en-US" sz="1400">
                <a:solidFill>
                  <a:schemeClr val="bg1"/>
                </a:solidFill>
                <a:latin typeface="Myriad Pro" panose="020B0503030403020204" pitchFamily="34" charset="0"/>
              </a:rPr>
              <a:t>Departemen Teknik Informatika, INSTITUT TEKNOLOGI SEPULUH NOPEMBER</a:t>
            </a:r>
            <a:endParaRPr lang="id-ID" sz="1400">
              <a:solidFill>
                <a:schemeClr val="bg1"/>
              </a:solidFill>
              <a:latin typeface="Myriad Pro" panose="020B0503030403020204" pitchFamily="34" charset="0"/>
            </a:endParaRPr>
          </a:p>
        </p:txBody>
      </p:sp>
      <p:sp>
        <p:nvSpPr>
          <p:cNvPr id="19" name="Rectangle 18">
            <a:extLst>
              <a:ext uri="{FF2B5EF4-FFF2-40B4-BE49-F238E27FC236}">
                <a16:creationId xmlns:a16="http://schemas.microsoft.com/office/drawing/2014/main" id="{8A9B29B4-4665-4B6D-B635-DD165BE33DCB}"/>
              </a:ext>
            </a:extLst>
          </p:cNvPr>
          <p:cNvSpPr/>
          <p:nvPr userDrawn="1"/>
        </p:nvSpPr>
        <p:spPr>
          <a:xfrm>
            <a:off x="11848519" y="341609"/>
            <a:ext cx="343481" cy="422293"/>
          </a:xfrm>
          <a:prstGeom prst="rect">
            <a:avLst/>
          </a:prstGeom>
          <a:solidFill>
            <a:srgbClr val="F5A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4">
            <a:extLst>
              <a:ext uri="{FF2B5EF4-FFF2-40B4-BE49-F238E27FC236}">
                <a16:creationId xmlns:a16="http://schemas.microsoft.com/office/drawing/2014/main" id="{6C277F0C-63E6-4089-90E4-E5A9C5FA02AF}"/>
              </a:ext>
            </a:extLst>
          </p:cNvPr>
          <p:cNvSpPr>
            <a:spLocks noGrp="1"/>
          </p:cNvSpPr>
          <p:nvPr>
            <p:ph type="title" hasCustomPrompt="1"/>
          </p:nvPr>
        </p:nvSpPr>
        <p:spPr>
          <a:xfrm>
            <a:off x="3720662" y="204745"/>
            <a:ext cx="8106615" cy="693360"/>
          </a:xfrm>
          <a:noFill/>
        </p:spPr>
        <p:txBody>
          <a:bodyPr vert="horz" lIns="91440" tIns="45720" rIns="91440" bIns="45720" rtlCol="0" anchor="b">
            <a:noAutofit/>
          </a:bodyPr>
          <a:lstStyle>
            <a:lvl1pPr algn="r">
              <a:defRPr lang="id-ID" sz="4000" b="1" baseline="0" dirty="0">
                <a:solidFill>
                  <a:srgbClr val="002060"/>
                </a:solidFill>
                <a:latin typeface="Raleway ExtraBold" pitchFamily="2" charset="0"/>
                <a:cs typeface="Myriad Arabic" panose="01010101010101010101" pitchFamily="50" charset="-78"/>
              </a:defRPr>
            </a:lvl1pPr>
          </a:lstStyle>
          <a:p>
            <a:pPr marL="0" lvl="0"/>
            <a:r>
              <a:rPr lang="en-US"/>
              <a:t>JUDUL HALAMAN</a:t>
            </a:r>
            <a:endParaRPr lang="id-ID"/>
          </a:p>
        </p:txBody>
      </p:sp>
      <p:sp>
        <p:nvSpPr>
          <p:cNvPr id="27" name="Content Placeholder 25">
            <a:extLst>
              <a:ext uri="{FF2B5EF4-FFF2-40B4-BE49-F238E27FC236}">
                <a16:creationId xmlns:a16="http://schemas.microsoft.com/office/drawing/2014/main" id="{50D0469A-E5DF-4326-BFAF-B3DBF080335F}"/>
              </a:ext>
            </a:extLst>
          </p:cNvPr>
          <p:cNvSpPr>
            <a:spLocks noGrp="1"/>
          </p:cNvSpPr>
          <p:nvPr>
            <p:ph sz="quarter" idx="10" hasCustomPrompt="1"/>
          </p:nvPr>
        </p:nvSpPr>
        <p:spPr>
          <a:xfrm>
            <a:off x="343481" y="2038866"/>
            <a:ext cx="11483795" cy="3105602"/>
          </a:xfrm>
        </p:spPr>
        <p:txBody>
          <a:bodyPr/>
          <a:lstStyle>
            <a:lvl1pPr>
              <a:defRPr>
                <a:solidFill>
                  <a:schemeClr val="bg1"/>
                </a:solidFill>
                <a:latin typeface="Raleway" panose="020B0503030101060003" pitchFamily="34" charset="0"/>
              </a:defRPr>
            </a:lvl1pPr>
            <a:lvl2pPr>
              <a:defRPr baseline="0">
                <a:solidFill>
                  <a:schemeClr val="bg1"/>
                </a:solidFill>
                <a:latin typeface="Raleway" panose="020B0503030101060003" pitchFamily="34" charset="0"/>
              </a:defRPr>
            </a:lvl2pPr>
            <a:lvl3pPr>
              <a:defRPr>
                <a:solidFill>
                  <a:schemeClr val="bg1"/>
                </a:solidFill>
                <a:latin typeface="Raleway" panose="020B0503030101060003" pitchFamily="34" charset="0"/>
              </a:defRPr>
            </a:lvl3pPr>
            <a:lvl4pPr>
              <a:defRPr baseline="0">
                <a:solidFill>
                  <a:schemeClr val="bg1"/>
                </a:solidFill>
                <a:latin typeface="Raleway" panose="020B0503030101060003" pitchFamily="34" charset="0"/>
              </a:defRPr>
            </a:lvl4pPr>
            <a:lvl5pPr>
              <a:defRPr baseline="0">
                <a:solidFill>
                  <a:schemeClr val="bg1"/>
                </a:solidFill>
                <a:latin typeface="Raleway" panose="020B0503030101060003" pitchFamily="34" charset="0"/>
              </a:defRPr>
            </a:lvl5pPr>
          </a:lstStyle>
          <a:p>
            <a:pPr lvl="0"/>
            <a:r>
              <a:rPr lang="en-US" err="1"/>
              <a:t>Konten</a:t>
            </a:r>
            <a:r>
              <a:rPr lang="en-US"/>
              <a:t> level 1</a:t>
            </a:r>
          </a:p>
          <a:p>
            <a:pPr lvl="1"/>
            <a:r>
              <a:rPr lang="en-US" err="1"/>
              <a:t>Konten</a:t>
            </a:r>
            <a:r>
              <a:rPr lang="en-US"/>
              <a:t> level 2</a:t>
            </a:r>
          </a:p>
          <a:p>
            <a:pPr lvl="2"/>
            <a:r>
              <a:rPr lang="en-US" err="1"/>
              <a:t>Konten</a:t>
            </a:r>
            <a:r>
              <a:rPr lang="en-US"/>
              <a:t> level 3</a:t>
            </a:r>
          </a:p>
          <a:p>
            <a:pPr lvl="3"/>
            <a:r>
              <a:rPr lang="en-US" err="1"/>
              <a:t>Konten</a:t>
            </a:r>
            <a:r>
              <a:rPr lang="en-US"/>
              <a:t> level 4</a:t>
            </a:r>
          </a:p>
          <a:p>
            <a:pPr lvl="4"/>
            <a:r>
              <a:rPr lang="en-US" err="1"/>
              <a:t>Konten</a:t>
            </a:r>
            <a:r>
              <a:rPr lang="en-US"/>
              <a:t> level 5</a:t>
            </a:r>
            <a:endParaRPr lang="id-ID"/>
          </a:p>
        </p:txBody>
      </p:sp>
      <p:pic>
        <p:nvPicPr>
          <p:cNvPr id="21" name="Picture 20" descr="A close up of a sign&#10;&#10;Description automatically generated">
            <a:extLst>
              <a:ext uri="{FF2B5EF4-FFF2-40B4-BE49-F238E27FC236}">
                <a16:creationId xmlns:a16="http://schemas.microsoft.com/office/drawing/2014/main" id="{6075235D-A4FC-4249-AA16-83E505C9BFC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345" t="10794" r="9492" b="12464"/>
          <a:stretch/>
        </p:blipFill>
        <p:spPr>
          <a:xfrm>
            <a:off x="1846266" y="275190"/>
            <a:ext cx="578735" cy="547201"/>
          </a:xfrm>
          <a:prstGeom prst="rect">
            <a:avLst/>
          </a:prstGeom>
        </p:spPr>
      </p:pic>
      <p:pic>
        <p:nvPicPr>
          <p:cNvPr id="23" name="Picture 22" descr="A picture containing plate&#10;&#10;Description automatically generated">
            <a:extLst>
              <a:ext uri="{FF2B5EF4-FFF2-40B4-BE49-F238E27FC236}">
                <a16:creationId xmlns:a16="http://schemas.microsoft.com/office/drawing/2014/main" id="{FD1FA716-CEF5-6340-83C2-478DC7A91BA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36612" y="275191"/>
            <a:ext cx="547200" cy="54720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1A60346B-B6DA-DD40-A37E-88BA0520AF2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24757" y="275191"/>
            <a:ext cx="549401" cy="549401"/>
          </a:xfrm>
          <a:prstGeom prst="rect">
            <a:avLst/>
          </a:prstGeom>
        </p:spPr>
      </p:pic>
    </p:spTree>
    <p:extLst>
      <p:ext uri="{BB962C8B-B14F-4D97-AF65-F5344CB8AC3E}">
        <p14:creationId xmlns:p14="http://schemas.microsoft.com/office/powerpoint/2010/main" val="3946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wipe(left)">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left)">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wipe(left)">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wipe(left)">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wipe(left)">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build="p">
        <p:tmplLst>
          <p:tmpl lvl="1">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1AF9E-DC9A-4384-A38A-859B18B06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19B25-7FCA-44A6-BC92-DE8BCF812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DA077-27DE-4BEB-9083-799AFEB9C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D93F4-4716-44B4-A6C6-857EB3ABE7D6}" type="datetimeFigureOut">
              <a:rPr lang="en-ID" smtClean="0"/>
              <a:t>14/09/2023</a:t>
            </a:fld>
            <a:endParaRPr lang="en-ID"/>
          </a:p>
        </p:txBody>
      </p:sp>
      <p:sp>
        <p:nvSpPr>
          <p:cNvPr id="5" name="Footer Placeholder 4">
            <a:extLst>
              <a:ext uri="{FF2B5EF4-FFF2-40B4-BE49-F238E27FC236}">
                <a16:creationId xmlns:a16="http://schemas.microsoft.com/office/drawing/2014/main" id="{8F20A032-854C-4741-A2A5-35DADC053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8685EC2-6D46-4EEE-A60D-6911D2DCC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854C5-7854-4C07-B5CA-D5952F09659C}" type="slidenum">
              <a:rPr lang="en-ID" smtClean="0"/>
              <a:t>‹#›</a:t>
            </a:fld>
            <a:endParaRPr lang="en-ID"/>
          </a:p>
        </p:txBody>
      </p:sp>
    </p:spTree>
    <p:extLst>
      <p:ext uri="{BB962C8B-B14F-4D97-AF65-F5344CB8AC3E}">
        <p14:creationId xmlns:p14="http://schemas.microsoft.com/office/powerpoint/2010/main" val="120529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vertabelo.com/" TargetMode="External"/><Relationship Id="rId2" Type="http://schemas.openxmlformats.org/officeDocument/2006/relationships/hyperlink" Target="http://staruml.io/download"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6.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A39324-BF55-48FC-991A-B118EA2B6D92}"/>
              </a:ext>
            </a:extLst>
          </p:cNvPr>
          <p:cNvSpPr>
            <a:spLocks noGrp="1"/>
          </p:cNvSpPr>
          <p:nvPr>
            <p:ph type="body" sz="quarter" idx="10"/>
          </p:nvPr>
        </p:nvSpPr>
        <p:spPr/>
        <p:txBody>
          <a:bodyPr/>
          <a:lstStyle/>
          <a:p>
            <a:r>
              <a:rPr lang="en-US" dirty="0"/>
              <a:t>Database System</a:t>
            </a:r>
            <a:endParaRPr lang="id-ID" dirty="0"/>
          </a:p>
        </p:txBody>
      </p:sp>
    </p:spTree>
    <p:extLst>
      <p:ext uri="{BB962C8B-B14F-4D97-AF65-F5344CB8AC3E}">
        <p14:creationId xmlns:p14="http://schemas.microsoft.com/office/powerpoint/2010/main" val="61676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4E8A7-204E-48E2-B05C-E76D736D0211}"/>
              </a:ext>
            </a:extLst>
          </p:cNvPr>
          <p:cNvSpPr>
            <a:spLocks noGrp="1"/>
          </p:cNvSpPr>
          <p:nvPr>
            <p:ph type="title"/>
          </p:nvPr>
        </p:nvSpPr>
        <p:spPr/>
        <p:txBody>
          <a:bodyPr/>
          <a:lstStyle/>
          <a:p>
            <a:pPr algn="ctr"/>
            <a:r>
              <a:rPr lang="en-ID" dirty="0"/>
              <a:t>Entity</a:t>
            </a:r>
          </a:p>
        </p:txBody>
      </p:sp>
    </p:spTree>
    <p:extLst>
      <p:ext uri="{BB962C8B-B14F-4D97-AF65-F5344CB8AC3E}">
        <p14:creationId xmlns:p14="http://schemas.microsoft.com/office/powerpoint/2010/main" val="209795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7B37-55E5-449D-805C-6697CEF2F6C0}"/>
              </a:ext>
            </a:extLst>
          </p:cNvPr>
          <p:cNvSpPr>
            <a:spLocks noGrp="1"/>
          </p:cNvSpPr>
          <p:nvPr>
            <p:ph type="title"/>
          </p:nvPr>
        </p:nvSpPr>
        <p:spPr/>
        <p:txBody>
          <a:bodyPr/>
          <a:lstStyle/>
          <a:p>
            <a:r>
              <a:rPr lang="en-ID" dirty="0"/>
              <a:t>Entity</a:t>
            </a:r>
          </a:p>
        </p:txBody>
      </p:sp>
      <p:sp>
        <p:nvSpPr>
          <p:cNvPr id="3" name="Content Placeholder 2">
            <a:extLst>
              <a:ext uri="{FF2B5EF4-FFF2-40B4-BE49-F238E27FC236}">
                <a16:creationId xmlns:a16="http://schemas.microsoft.com/office/drawing/2014/main" id="{D776A0D5-2224-493C-AF21-5BD2FADA3EBF}"/>
              </a:ext>
            </a:extLst>
          </p:cNvPr>
          <p:cNvSpPr>
            <a:spLocks noGrp="1"/>
          </p:cNvSpPr>
          <p:nvPr>
            <p:ph sz="quarter" idx="10"/>
          </p:nvPr>
        </p:nvSpPr>
        <p:spPr>
          <a:xfrm>
            <a:off x="339725" y="2238375"/>
            <a:ext cx="6351361" cy="3937000"/>
          </a:xfrm>
        </p:spPr>
        <p:txBody>
          <a:bodyPr>
            <a:normAutofit/>
          </a:bodyPr>
          <a:lstStyle/>
          <a:p>
            <a:r>
              <a:rPr lang="en-US" sz="2400" dirty="0"/>
              <a:t>It is an </a:t>
            </a:r>
            <a:r>
              <a:rPr lang="en-US" sz="2400" dirty="0">
                <a:solidFill>
                  <a:srgbClr val="FF0000"/>
                </a:solidFill>
              </a:rPr>
              <a:t>object </a:t>
            </a:r>
            <a:r>
              <a:rPr lang="en-US" sz="2400" dirty="0"/>
              <a:t>in real life</a:t>
            </a:r>
            <a:r>
              <a:rPr lang="id-ID" sz="2400" dirty="0"/>
              <a:t> </a:t>
            </a:r>
            <a:r>
              <a:rPr lang="en-US" sz="2400" dirty="0"/>
              <a:t>and</a:t>
            </a:r>
            <a:r>
              <a:rPr lang="id-ID" sz="2400" dirty="0"/>
              <a:t> </a:t>
            </a:r>
            <a:r>
              <a:rPr lang="en-US" sz="2400" dirty="0">
                <a:solidFill>
                  <a:srgbClr val="FF0000"/>
                </a:solidFill>
              </a:rPr>
              <a:t>can be distinguished </a:t>
            </a:r>
            <a:r>
              <a:rPr lang="en-US" sz="2400" dirty="0"/>
              <a:t>from one another </a:t>
            </a:r>
            <a:r>
              <a:rPr lang="en-US" sz="2400" dirty="0">
                <a:solidFill>
                  <a:srgbClr val="FF0000"/>
                </a:solidFill>
              </a:rPr>
              <a:t>(unique)</a:t>
            </a:r>
            <a:r>
              <a:rPr lang="id-ID" sz="2400" dirty="0"/>
              <a:t>.</a:t>
            </a:r>
            <a:r>
              <a:rPr lang="en-US" sz="2400" dirty="0"/>
              <a:t> </a:t>
            </a:r>
            <a:endParaRPr lang="id-ID" sz="2400" dirty="0"/>
          </a:p>
          <a:p>
            <a:r>
              <a:rPr lang="en-US" sz="2400" dirty="0"/>
              <a:t>It has</a:t>
            </a:r>
            <a:r>
              <a:rPr lang="id-ID" sz="2400" dirty="0"/>
              <a:t> </a:t>
            </a:r>
            <a:r>
              <a:rPr lang="id-ID" sz="2400" dirty="0">
                <a:solidFill>
                  <a:srgbClr val="0070C0"/>
                </a:solidFill>
              </a:rPr>
              <a:t>atribut</a:t>
            </a:r>
            <a:r>
              <a:rPr lang="id-ID" sz="2400" dirty="0"/>
              <a:t> </a:t>
            </a:r>
            <a:r>
              <a:rPr lang="en-US" sz="2400" dirty="0"/>
              <a:t>to describe its characteristic</a:t>
            </a:r>
            <a:r>
              <a:rPr lang="id-ID" sz="2400" dirty="0"/>
              <a:t>.</a:t>
            </a:r>
          </a:p>
          <a:p>
            <a:r>
              <a:rPr lang="en-ID" sz="2400" dirty="0"/>
              <a:t>Example:</a:t>
            </a:r>
          </a:p>
        </p:txBody>
      </p:sp>
      <p:graphicFrame>
        <p:nvGraphicFramePr>
          <p:cNvPr id="4" name="Table 3">
            <a:extLst>
              <a:ext uri="{FF2B5EF4-FFF2-40B4-BE49-F238E27FC236}">
                <a16:creationId xmlns:a16="http://schemas.microsoft.com/office/drawing/2014/main" id="{A7A90E12-DD9C-4BA5-A93E-68567786ED03}"/>
              </a:ext>
            </a:extLst>
          </p:cNvPr>
          <p:cNvGraphicFramePr>
            <a:graphicFrameLocks noGrp="1"/>
          </p:cNvGraphicFramePr>
          <p:nvPr>
            <p:extLst>
              <p:ext uri="{D42A27DB-BD31-4B8C-83A1-F6EECF244321}">
                <p14:modId xmlns:p14="http://schemas.microsoft.com/office/powerpoint/2010/main" val="1414625956"/>
              </p:ext>
            </p:extLst>
          </p:nvPr>
        </p:nvGraphicFramePr>
        <p:xfrm>
          <a:off x="755326" y="4108687"/>
          <a:ext cx="6096000" cy="741680"/>
        </p:xfrm>
        <a:graphic>
          <a:graphicData uri="http://schemas.openxmlformats.org/drawingml/2006/table">
            <a:tbl>
              <a:tblPr firstRow="1" bandRow="1">
                <a:tableStyleId>{5940675A-B579-460E-94D1-54222C63F5DA}</a:tableStyleId>
              </a:tblPr>
              <a:tblGrid>
                <a:gridCol w="2524260">
                  <a:extLst>
                    <a:ext uri="{9D8B030D-6E8A-4147-A177-3AD203B41FA5}">
                      <a16:colId xmlns:a16="http://schemas.microsoft.com/office/drawing/2014/main" val="20000"/>
                    </a:ext>
                  </a:extLst>
                </a:gridCol>
                <a:gridCol w="3571740">
                  <a:extLst>
                    <a:ext uri="{9D8B030D-6E8A-4147-A177-3AD203B41FA5}">
                      <a16:colId xmlns:a16="http://schemas.microsoft.com/office/drawing/2014/main" val="20001"/>
                    </a:ext>
                  </a:extLst>
                </a:gridCol>
              </a:tblGrid>
              <a:tr h="370840">
                <a:tc>
                  <a:txBody>
                    <a:bodyPr/>
                    <a:lstStyle/>
                    <a:p>
                      <a:r>
                        <a:rPr lang="en-US" sz="1600" dirty="0" err="1"/>
                        <a:t>Entitay</a:t>
                      </a:r>
                      <a:endParaRPr lang="en-US" sz="1600" dirty="0"/>
                    </a:p>
                  </a:txBody>
                  <a:tcPr>
                    <a:solidFill>
                      <a:schemeClr val="bg1">
                        <a:lumMod val="95000"/>
                      </a:schemeClr>
                    </a:solidFill>
                  </a:tcPr>
                </a:tc>
                <a:tc>
                  <a:txBody>
                    <a:bodyPr/>
                    <a:lstStyle/>
                    <a:p>
                      <a:r>
                        <a:rPr lang="en-US" sz="1600" dirty="0"/>
                        <a:t>Attribute</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r>
                        <a:rPr lang="en-US" sz="1600" dirty="0"/>
                        <a:t>Student</a:t>
                      </a:r>
                    </a:p>
                  </a:txBody>
                  <a:tcPr/>
                </a:tc>
                <a:tc>
                  <a:txBody>
                    <a:bodyPr/>
                    <a:lstStyle/>
                    <a:p>
                      <a:r>
                        <a:rPr lang="en-US" sz="1600" u="sng" dirty="0"/>
                        <a:t>NRP</a:t>
                      </a:r>
                      <a:r>
                        <a:rPr lang="en-US" sz="1600" dirty="0"/>
                        <a:t>, Name, DOB, Phone, Email</a:t>
                      </a:r>
                    </a:p>
                  </a:txBody>
                  <a:tcPr/>
                </a:tc>
                <a:extLst>
                  <a:ext uri="{0D108BD9-81ED-4DB2-BD59-A6C34878D82A}">
                    <a16:rowId xmlns:a16="http://schemas.microsoft.com/office/drawing/2014/main" val="10001"/>
                  </a:ext>
                </a:extLst>
              </a:tr>
            </a:tbl>
          </a:graphicData>
        </a:graphic>
      </p:graphicFrame>
      <p:pic>
        <p:nvPicPr>
          <p:cNvPr id="13" name="Picture 12">
            <a:extLst>
              <a:ext uri="{FF2B5EF4-FFF2-40B4-BE49-F238E27FC236}">
                <a16:creationId xmlns:a16="http://schemas.microsoft.com/office/drawing/2014/main" id="{4651037B-7B05-42E4-A95F-833145139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4676" y="2472289"/>
            <a:ext cx="3031527" cy="1888148"/>
          </a:xfrm>
          <a:prstGeom prst="rect">
            <a:avLst/>
          </a:prstGeom>
        </p:spPr>
      </p:pic>
    </p:spTree>
    <p:extLst>
      <p:ext uri="{BB962C8B-B14F-4D97-AF65-F5344CB8AC3E}">
        <p14:creationId xmlns:p14="http://schemas.microsoft.com/office/powerpoint/2010/main" val="96783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03AD-87B4-4E5C-9BB1-EAC0B91FA7A5}"/>
              </a:ext>
            </a:extLst>
          </p:cNvPr>
          <p:cNvSpPr>
            <a:spLocks noGrp="1"/>
          </p:cNvSpPr>
          <p:nvPr>
            <p:ph type="title"/>
          </p:nvPr>
        </p:nvSpPr>
        <p:spPr/>
        <p:txBody>
          <a:bodyPr/>
          <a:lstStyle/>
          <a:p>
            <a:r>
              <a:rPr lang="en-ID" dirty="0" err="1"/>
              <a:t>Tipe</a:t>
            </a:r>
            <a:r>
              <a:rPr lang="en-ID" dirty="0"/>
              <a:t> </a:t>
            </a:r>
            <a:r>
              <a:rPr lang="en-ID" dirty="0" err="1"/>
              <a:t>Entitas</a:t>
            </a:r>
            <a:endParaRPr lang="en-ID" dirty="0"/>
          </a:p>
        </p:txBody>
      </p:sp>
      <p:sp>
        <p:nvSpPr>
          <p:cNvPr id="3" name="Content Placeholder 2">
            <a:extLst>
              <a:ext uri="{FF2B5EF4-FFF2-40B4-BE49-F238E27FC236}">
                <a16:creationId xmlns:a16="http://schemas.microsoft.com/office/drawing/2014/main" id="{C7C7266A-E3C2-45BF-A779-3A8B1FF51CEE}"/>
              </a:ext>
            </a:extLst>
          </p:cNvPr>
          <p:cNvSpPr>
            <a:spLocks noGrp="1"/>
          </p:cNvSpPr>
          <p:nvPr>
            <p:ph sz="quarter" idx="10"/>
          </p:nvPr>
        </p:nvSpPr>
        <p:spPr>
          <a:xfrm>
            <a:off x="343481" y="1217611"/>
            <a:ext cx="5752519" cy="4957763"/>
          </a:xfrm>
        </p:spPr>
        <p:txBody>
          <a:bodyPr/>
          <a:lstStyle/>
          <a:p>
            <a:r>
              <a:rPr lang="en-ID" sz="3200" b="1" dirty="0">
                <a:solidFill>
                  <a:schemeClr val="accent5">
                    <a:lumMod val="75000"/>
                  </a:schemeClr>
                </a:solidFill>
              </a:rPr>
              <a:t>Strong Entity</a:t>
            </a:r>
          </a:p>
          <a:p>
            <a:pPr lvl="1"/>
            <a:r>
              <a:rPr lang="en-ID" sz="2000" dirty="0"/>
              <a:t>Some attributes will be </a:t>
            </a:r>
            <a:r>
              <a:rPr lang="en-ID" sz="2000" b="1" i="1" dirty="0"/>
              <a:t>primary key</a:t>
            </a:r>
          </a:p>
          <a:p>
            <a:r>
              <a:rPr lang="en-ID" sz="2000" dirty="0"/>
              <a:t>Example: Lecturer</a:t>
            </a:r>
          </a:p>
        </p:txBody>
      </p:sp>
      <p:sp>
        <p:nvSpPr>
          <p:cNvPr id="4" name="Content Placeholder 2">
            <a:extLst>
              <a:ext uri="{FF2B5EF4-FFF2-40B4-BE49-F238E27FC236}">
                <a16:creationId xmlns:a16="http://schemas.microsoft.com/office/drawing/2014/main" id="{FA6BA57C-F928-4F62-B4CD-81C948030274}"/>
              </a:ext>
            </a:extLst>
          </p:cNvPr>
          <p:cNvSpPr txBox="1">
            <a:spLocks/>
          </p:cNvSpPr>
          <p:nvPr/>
        </p:nvSpPr>
        <p:spPr>
          <a:xfrm>
            <a:off x="6096000" y="1217611"/>
            <a:ext cx="5752519" cy="4957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panose="020B05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Raleway" panose="020B05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panose="020B05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Raleway" panose="020B05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Raleway" panose="020B05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D" sz="3200" b="1" dirty="0">
                <a:solidFill>
                  <a:schemeClr val="accent5">
                    <a:lumMod val="75000"/>
                  </a:schemeClr>
                </a:solidFill>
              </a:rPr>
              <a:t>Weak Entity</a:t>
            </a:r>
          </a:p>
          <a:p>
            <a:pPr lvl="1"/>
            <a:r>
              <a:rPr lang="en-ID" sz="2000" dirty="0"/>
              <a:t>It used attributes from other entity </a:t>
            </a:r>
            <a:r>
              <a:rPr lang="en-ID" sz="2000" i="1" dirty="0"/>
              <a:t>(foreign key) as</a:t>
            </a:r>
            <a:r>
              <a:rPr lang="en-ID" sz="2000" dirty="0"/>
              <a:t> </a:t>
            </a:r>
            <a:r>
              <a:rPr lang="en-ID" sz="2000" i="1" dirty="0"/>
              <a:t>primary key </a:t>
            </a:r>
            <a:endParaRPr lang="en-ID" sz="2000" dirty="0"/>
          </a:p>
          <a:p>
            <a:r>
              <a:rPr lang="en-ID" sz="2000" dirty="0"/>
              <a:t>Example: Children depend on Lecture</a:t>
            </a:r>
          </a:p>
        </p:txBody>
      </p:sp>
      <p:sp>
        <p:nvSpPr>
          <p:cNvPr id="7" name="TextBox 6">
            <a:extLst>
              <a:ext uri="{FF2B5EF4-FFF2-40B4-BE49-F238E27FC236}">
                <a16:creationId xmlns:a16="http://schemas.microsoft.com/office/drawing/2014/main" id="{F48FF3FF-382A-470F-8031-A2783A67BDA3}"/>
              </a:ext>
            </a:extLst>
          </p:cNvPr>
          <p:cNvSpPr txBox="1"/>
          <p:nvPr/>
        </p:nvSpPr>
        <p:spPr>
          <a:xfrm>
            <a:off x="1498745" y="5824546"/>
            <a:ext cx="7188055" cy="646331"/>
          </a:xfrm>
          <a:prstGeom prst="rect">
            <a:avLst/>
          </a:prstGeom>
          <a:noFill/>
        </p:spPr>
        <p:txBody>
          <a:bodyPr wrap="square" rtlCol="0">
            <a:noAutofit/>
          </a:bodyPr>
          <a:lstStyle/>
          <a:p>
            <a:r>
              <a:rPr lang="en-US" sz="1200" i="1" dirty="0">
                <a:solidFill>
                  <a:schemeClr val="bg1">
                    <a:lumMod val="50000"/>
                  </a:schemeClr>
                </a:solidFill>
                <a:latin typeface="Verdana" panose="020B0604030504040204" pitchFamily="34" charset="0"/>
              </a:rPr>
              <a:t>If you delete a lecturer </a:t>
            </a:r>
            <a:r>
              <a:rPr lang="en-US" sz="1200" i="1" dirty="0" err="1">
                <a:solidFill>
                  <a:schemeClr val="bg1">
                    <a:lumMod val="50000"/>
                  </a:schemeClr>
                </a:solidFill>
                <a:latin typeface="Verdana" panose="020B0604030504040204" pitchFamily="34" charset="0"/>
              </a:rPr>
              <a:t>dara</a:t>
            </a:r>
            <a:r>
              <a:rPr lang="en-US" sz="1200" i="1" dirty="0">
                <a:solidFill>
                  <a:schemeClr val="bg1">
                    <a:lumMod val="50000"/>
                  </a:schemeClr>
                </a:solidFill>
                <a:latin typeface="Verdana" panose="020B0604030504040204" pitchFamily="34" charset="0"/>
              </a:rPr>
              <a:t>, so does its children</a:t>
            </a:r>
            <a:r>
              <a:rPr lang="id-ID" sz="1200" i="1" dirty="0">
                <a:solidFill>
                  <a:schemeClr val="bg1">
                    <a:lumMod val="50000"/>
                  </a:schemeClr>
                </a:solidFill>
                <a:latin typeface="Verdana" panose="020B0604030504040204" pitchFamily="34" charset="0"/>
              </a:rPr>
              <a:t>. </a:t>
            </a:r>
            <a:r>
              <a:rPr lang="en-US" sz="1200" i="1" dirty="0">
                <a:solidFill>
                  <a:schemeClr val="bg1">
                    <a:lumMod val="50000"/>
                  </a:schemeClr>
                </a:solidFill>
                <a:latin typeface="Verdana" panose="020B0604030504040204" pitchFamily="34" charset="0"/>
              </a:rPr>
              <a:t>The existence of Children is depend on Lecturer </a:t>
            </a:r>
          </a:p>
        </p:txBody>
      </p:sp>
      <p:pic>
        <p:nvPicPr>
          <p:cNvPr id="6" name="Picture 5">
            <a:extLst>
              <a:ext uri="{FF2B5EF4-FFF2-40B4-BE49-F238E27FC236}">
                <a16:creationId xmlns:a16="http://schemas.microsoft.com/office/drawing/2014/main" id="{91198DF0-8301-A46E-351D-CA8308D42503}"/>
              </a:ext>
            </a:extLst>
          </p:cNvPr>
          <p:cNvPicPr>
            <a:picLocks noChangeAspect="1"/>
          </p:cNvPicPr>
          <p:nvPr/>
        </p:nvPicPr>
        <p:blipFill>
          <a:blip r:embed="rId2"/>
          <a:stretch>
            <a:fillRect/>
          </a:stretch>
        </p:blipFill>
        <p:spPr>
          <a:xfrm>
            <a:off x="628824" y="2889734"/>
            <a:ext cx="10358002" cy="2883658"/>
          </a:xfrm>
          <a:prstGeom prst="rect">
            <a:avLst/>
          </a:prstGeom>
        </p:spPr>
      </p:pic>
    </p:spTree>
    <p:extLst>
      <p:ext uri="{BB962C8B-B14F-4D97-AF65-F5344CB8AC3E}">
        <p14:creationId xmlns:p14="http://schemas.microsoft.com/office/powerpoint/2010/main" val="148839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4E8A7-204E-48E2-B05C-E76D736D0211}"/>
              </a:ext>
            </a:extLst>
          </p:cNvPr>
          <p:cNvSpPr>
            <a:spLocks noGrp="1"/>
          </p:cNvSpPr>
          <p:nvPr>
            <p:ph type="title"/>
          </p:nvPr>
        </p:nvSpPr>
        <p:spPr/>
        <p:txBody>
          <a:bodyPr/>
          <a:lstStyle/>
          <a:p>
            <a:pPr algn="ctr"/>
            <a:r>
              <a:rPr lang="en-ID" dirty="0"/>
              <a:t>Attribute</a:t>
            </a:r>
          </a:p>
        </p:txBody>
      </p:sp>
    </p:spTree>
    <p:extLst>
      <p:ext uri="{BB962C8B-B14F-4D97-AF65-F5344CB8AC3E}">
        <p14:creationId xmlns:p14="http://schemas.microsoft.com/office/powerpoint/2010/main" val="298577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5FAE-2F70-4A1B-8A67-8DD1D44074AF}"/>
              </a:ext>
            </a:extLst>
          </p:cNvPr>
          <p:cNvSpPr>
            <a:spLocks noGrp="1"/>
          </p:cNvSpPr>
          <p:nvPr>
            <p:ph type="title"/>
          </p:nvPr>
        </p:nvSpPr>
        <p:spPr/>
        <p:txBody>
          <a:bodyPr/>
          <a:lstStyle/>
          <a:p>
            <a:r>
              <a:rPr lang="en-ID" dirty="0"/>
              <a:t>Type of attributes</a:t>
            </a:r>
          </a:p>
        </p:txBody>
      </p:sp>
      <p:sp>
        <p:nvSpPr>
          <p:cNvPr id="3" name="Content Placeholder 2">
            <a:extLst>
              <a:ext uri="{FF2B5EF4-FFF2-40B4-BE49-F238E27FC236}">
                <a16:creationId xmlns:a16="http://schemas.microsoft.com/office/drawing/2014/main" id="{6C4C8D7D-0369-4BDA-8DEA-01486E3981D0}"/>
              </a:ext>
            </a:extLst>
          </p:cNvPr>
          <p:cNvSpPr>
            <a:spLocks noGrp="1"/>
          </p:cNvSpPr>
          <p:nvPr>
            <p:ph sz="quarter" idx="10"/>
          </p:nvPr>
        </p:nvSpPr>
        <p:spPr/>
        <p:txBody>
          <a:bodyPr>
            <a:normAutofit/>
          </a:bodyPr>
          <a:lstStyle/>
          <a:p>
            <a:pPr marL="514350" indent="-514350">
              <a:buFont typeface="+mj-lt"/>
              <a:buAutoNum type="arabicPeriod"/>
            </a:pPr>
            <a:r>
              <a:rPr lang="en-US" sz="2400" b="1" i="1" dirty="0">
                <a:cs typeface="Arial" pitchFamily="34" charset="0"/>
              </a:rPr>
              <a:t>Primary key</a:t>
            </a:r>
            <a:r>
              <a:rPr lang="en-US" sz="2400" b="1" dirty="0">
                <a:cs typeface="Arial" pitchFamily="34" charset="0"/>
              </a:rPr>
              <a:t>, </a:t>
            </a:r>
            <a:r>
              <a:rPr lang="en-US" sz="2400" dirty="0">
                <a:solidFill>
                  <a:srgbClr val="0070C0"/>
                </a:solidFill>
                <a:cs typeface="Arial" pitchFamily="34" charset="0"/>
              </a:rPr>
              <a:t>one </a:t>
            </a:r>
            <a:r>
              <a:rPr lang="en-US" sz="2400" dirty="0">
                <a:cs typeface="Arial" pitchFamily="34" charset="0"/>
              </a:rPr>
              <a:t>or </a:t>
            </a:r>
            <a:r>
              <a:rPr lang="en-US" sz="2400" dirty="0">
                <a:solidFill>
                  <a:srgbClr val="0070C0"/>
                </a:solidFill>
                <a:cs typeface="Arial" pitchFamily="34" charset="0"/>
              </a:rPr>
              <a:t>more </a:t>
            </a:r>
            <a:r>
              <a:rPr lang="en-US" sz="2400" dirty="0">
                <a:cs typeface="Arial" pitchFamily="34" charset="0"/>
              </a:rPr>
              <a:t>attributes with </a:t>
            </a:r>
            <a:r>
              <a:rPr lang="en-US" sz="2400" dirty="0">
                <a:solidFill>
                  <a:srgbClr val="0070C0"/>
                </a:solidFill>
                <a:cs typeface="Arial" pitchFamily="34" charset="0"/>
              </a:rPr>
              <a:t>unique value </a:t>
            </a:r>
            <a:r>
              <a:rPr lang="en-US" sz="2400" dirty="0">
                <a:cs typeface="Arial" pitchFamily="34" charset="0"/>
              </a:rPr>
              <a:t>to distinguish the data in an entity</a:t>
            </a:r>
          </a:p>
          <a:p>
            <a:pPr marL="514350" indent="-514350">
              <a:buFont typeface="+mj-lt"/>
              <a:buAutoNum type="arabicPeriod"/>
            </a:pPr>
            <a:r>
              <a:rPr lang="en-US" sz="2400" b="1" dirty="0">
                <a:cs typeface="Arial" pitchFamily="34" charset="0"/>
              </a:rPr>
              <a:t>Single value attribute,</a:t>
            </a:r>
            <a:r>
              <a:rPr lang="en-US" sz="2400" dirty="0">
                <a:cs typeface="Arial" pitchFamily="34" charset="0"/>
              </a:rPr>
              <a:t> it has only </a:t>
            </a:r>
            <a:r>
              <a:rPr lang="en-US" sz="2400" dirty="0">
                <a:solidFill>
                  <a:srgbClr val="0070C0"/>
                </a:solidFill>
                <a:cs typeface="Arial" pitchFamily="34" charset="0"/>
              </a:rPr>
              <a:t>one value.</a:t>
            </a:r>
          </a:p>
          <a:p>
            <a:pPr marL="514350" indent="-514350">
              <a:buFont typeface="+mj-lt"/>
              <a:buAutoNum type="arabicPeriod"/>
            </a:pPr>
            <a:r>
              <a:rPr lang="en-US" sz="2400" b="1" dirty="0">
                <a:cs typeface="Arial" pitchFamily="34" charset="0"/>
              </a:rPr>
              <a:t>Multi value attribute, </a:t>
            </a:r>
            <a:r>
              <a:rPr lang="en-US" sz="2400" dirty="0">
                <a:cs typeface="Arial" pitchFamily="34" charset="0"/>
              </a:rPr>
              <a:t>it has </a:t>
            </a:r>
            <a:r>
              <a:rPr lang="en-US" sz="2400" dirty="0">
                <a:solidFill>
                  <a:srgbClr val="0070C0"/>
                </a:solidFill>
                <a:cs typeface="Arial" pitchFamily="34" charset="0"/>
              </a:rPr>
              <a:t>several value</a:t>
            </a:r>
          </a:p>
          <a:p>
            <a:pPr marL="514350" indent="-514350">
              <a:buFont typeface="+mj-lt"/>
              <a:buAutoNum type="arabicPeriod"/>
            </a:pPr>
            <a:r>
              <a:rPr lang="en-US" sz="2400" b="1" dirty="0">
                <a:cs typeface="Arial" pitchFamily="34" charset="0"/>
              </a:rPr>
              <a:t>Composite attribute, </a:t>
            </a:r>
            <a:r>
              <a:rPr lang="en-US" sz="2400" dirty="0">
                <a:cs typeface="Arial" pitchFamily="34" charset="0"/>
              </a:rPr>
              <a:t>it consist of </a:t>
            </a:r>
            <a:r>
              <a:rPr lang="en-US" sz="2400" dirty="0">
                <a:solidFill>
                  <a:srgbClr val="0070C0"/>
                </a:solidFill>
                <a:cs typeface="Arial" pitchFamily="34" charset="0"/>
              </a:rPr>
              <a:t>several</a:t>
            </a:r>
            <a:r>
              <a:rPr lang="en-US" sz="2400" dirty="0">
                <a:cs typeface="Arial" pitchFamily="34" charset="0"/>
              </a:rPr>
              <a:t> </a:t>
            </a:r>
            <a:r>
              <a:rPr lang="en-US" sz="2400" dirty="0">
                <a:solidFill>
                  <a:srgbClr val="0070C0"/>
                </a:solidFill>
                <a:cs typeface="Arial" pitchFamily="34" charset="0"/>
              </a:rPr>
              <a:t>smaller attribute</a:t>
            </a:r>
          </a:p>
          <a:p>
            <a:pPr marL="514350" indent="-514350">
              <a:buFont typeface="+mj-lt"/>
              <a:buAutoNum type="arabicPeriod"/>
            </a:pPr>
            <a:r>
              <a:rPr lang="en-US" sz="2400" b="1" dirty="0">
                <a:cs typeface="Arial" pitchFamily="34" charset="0"/>
              </a:rPr>
              <a:t>Derivative attribute, </a:t>
            </a:r>
            <a:r>
              <a:rPr lang="en-US" sz="2400" dirty="0">
                <a:cs typeface="Arial" pitchFamily="34" charset="0"/>
              </a:rPr>
              <a:t>it is obtained from other attributes</a:t>
            </a:r>
          </a:p>
        </p:txBody>
      </p:sp>
    </p:spTree>
    <p:extLst>
      <p:ext uri="{BB962C8B-B14F-4D97-AF65-F5344CB8AC3E}">
        <p14:creationId xmlns:p14="http://schemas.microsoft.com/office/powerpoint/2010/main" val="425502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4E8A7-204E-48E2-B05C-E76D736D0211}"/>
              </a:ext>
            </a:extLst>
          </p:cNvPr>
          <p:cNvSpPr>
            <a:spLocks noGrp="1"/>
          </p:cNvSpPr>
          <p:nvPr>
            <p:ph type="title"/>
          </p:nvPr>
        </p:nvSpPr>
        <p:spPr/>
        <p:txBody>
          <a:bodyPr/>
          <a:lstStyle/>
          <a:p>
            <a:pPr algn="ctr"/>
            <a:r>
              <a:rPr lang="en-ID" dirty="0"/>
              <a:t>Relationship</a:t>
            </a:r>
          </a:p>
        </p:txBody>
      </p:sp>
    </p:spTree>
    <p:extLst>
      <p:ext uri="{BB962C8B-B14F-4D97-AF65-F5344CB8AC3E}">
        <p14:creationId xmlns:p14="http://schemas.microsoft.com/office/powerpoint/2010/main" val="215772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F541-F8EA-4EFC-97F8-74BFF0DBC17D}"/>
              </a:ext>
            </a:extLst>
          </p:cNvPr>
          <p:cNvSpPr>
            <a:spLocks noGrp="1"/>
          </p:cNvSpPr>
          <p:nvPr>
            <p:ph type="title"/>
          </p:nvPr>
        </p:nvSpPr>
        <p:spPr/>
        <p:txBody>
          <a:bodyPr/>
          <a:lstStyle/>
          <a:p>
            <a:r>
              <a:rPr lang="en-ID" dirty="0"/>
              <a:t>Relationship</a:t>
            </a:r>
          </a:p>
        </p:txBody>
      </p:sp>
      <p:sp>
        <p:nvSpPr>
          <p:cNvPr id="3" name="Content Placeholder 2">
            <a:extLst>
              <a:ext uri="{FF2B5EF4-FFF2-40B4-BE49-F238E27FC236}">
                <a16:creationId xmlns:a16="http://schemas.microsoft.com/office/drawing/2014/main" id="{126BA9EB-B18A-4A90-8BF6-1A6E187CBC58}"/>
              </a:ext>
            </a:extLst>
          </p:cNvPr>
          <p:cNvSpPr>
            <a:spLocks noGrp="1"/>
          </p:cNvSpPr>
          <p:nvPr>
            <p:ph sz="quarter" idx="10"/>
          </p:nvPr>
        </p:nvSpPr>
        <p:spPr>
          <a:xfrm>
            <a:off x="339725" y="2238375"/>
            <a:ext cx="10627533" cy="3937000"/>
          </a:xfrm>
        </p:spPr>
        <p:txBody>
          <a:bodyPr>
            <a:normAutofit/>
          </a:bodyPr>
          <a:lstStyle/>
          <a:p>
            <a:r>
              <a:rPr lang="en-ID" sz="3200" dirty="0"/>
              <a:t>The </a:t>
            </a:r>
            <a:r>
              <a:rPr lang="en-ID" sz="3200" dirty="0">
                <a:solidFill>
                  <a:srgbClr val="0070C0"/>
                </a:solidFill>
              </a:rPr>
              <a:t>association</a:t>
            </a:r>
            <a:r>
              <a:rPr lang="en-ID" sz="3200" dirty="0"/>
              <a:t> between entities</a:t>
            </a:r>
          </a:p>
          <a:p>
            <a:endParaRPr lang="en-ID" sz="2400" dirty="0"/>
          </a:p>
          <a:p>
            <a:r>
              <a:rPr lang="en-ID" dirty="0"/>
              <a:t>Degree of relationship: </a:t>
            </a:r>
            <a:r>
              <a:rPr lang="en-ID" dirty="0">
                <a:solidFill>
                  <a:srgbClr val="0070C0"/>
                </a:solidFill>
              </a:rPr>
              <a:t>number of entities </a:t>
            </a:r>
            <a:r>
              <a:rPr lang="en-ID" dirty="0"/>
              <a:t>related in one relationship</a:t>
            </a:r>
          </a:p>
          <a:p>
            <a:pPr lvl="1"/>
            <a:r>
              <a:rPr lang="en-ID" dirty="0"/>
              <a:t>Unary </a:t>
            </a:r>
            <a:r>
              <a:rPr lang="en-ID" dirty="0">
                <a:sym typeface="Wingdings" panose="05000000000000000000" pitchFamily="2" charset="2"/>
              </a:rPr>
              <a:t> 1 entity</a:t>
            </a:r>
          </a:p>
          <a:p>
            <a:pPr lvl="1"/>
            <a:r>
              <a:rPr lang="en-ID" dirty="0">
                <a:sym typeface="Wingdings" panose="05000000000000000000" pitchFamily="2" charset="2"/>
              </a:rPr>
              <a:t>Binary  2 </a:t>
            </a:r>
            <a:r>
              <a:rPr lang="en-ID" dirty="0" err="1">
                <a:sym typeface="Wingdings" panose="05000000000000000000" pitchFamily="2" charset="2"/>
              </a:rPr>
              <a:t>entites</a:t>
            </a:r>
            <a:endParaRPr lang="en-ID" dirty="0">
              <a:sym typeface="Wingdings" panose="05000000000000000000" pitchFamily="2" charset="2"/>
            </a:endParaRPr>
          </a:p>
          <a:p>
            <a:pPr lvl="1"/>
            <a:r>
              <a:rPr lang="en-ID" dirty="0">
                <a:sym typeface="Wingdings" panose="05000000000000000000" pitchFamily="2" charset="2"/>
              </a:rPr>
              <a:t>Ternary  more than 2 entities</a:t>
            </a:r>
            <a:endParaRPr lang="en-ID" sz="2400" dirty="0"/>
          </a:p>
        </p:txBody>
      </p:sp>
    </p:spTree>
    <p:extLst>
      <p:ext uri="{BB962C8B-B14F-4D97-AF65-F5344CB8AC3E}">
        <p14:creationId xmlns:p14="http://schemas.microsoft.com/office/powerpoint/2010/main" val="427347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E51E-6BFB-450A-B5C2-8B263E491A6D}"/>
              </a:ext>
            </a:extLst>
          </p:cNvPr>
          <p:cNvSpPr>
            <a:spLocks noGrp="1"/>
          </p:cNvSpPr>
          <p:nvPr>
            <p:ph type="title"/>
          </p:nvPr>
        </p:nvSpPr>
        <p:spPr/>
        <p:txBody>
          <a:bodyPr/>
          <a:lstStyle/>
          <a:p>
            <a:r>
              <a:rPr lang="en-ID" dirty="0"/>
              <a:t>Unary </a:t>
            </a:r>
            <a:r>
              <a:rPr lang="en-ID" dirty="0">
                <a:sym typeface="Wingdings" panose="05000000000000000000" pitchFamily="2" charset="2"/>
              </a:rPr>
              <a:t> 1 entity</a:t>
            </a:r>
            <a:endParaRPr lang="en-ID" dirty="0"/>
          </a:p>
        </p:txBody>
      </p:sp>
      <p:pic>
        <p:nvPicPr>
          <p:cNvPr id="10" name="Picture 9">
            <a:extLst>
              <a:ext uri="{FF2B5EF4-FFF2-40B4-BE49-F238E27FC236}">
                <a16:creationId xmlns:a16="http://schemas.microsoft.com/office/drawing/2014/main" id="{95E00A08-C2D5-4058-8EA1-B1F7CC56E8C0}"/>
              </a:ext>
            </a:extLst>
          </p:cNvPr>
          <p:cNvPicPr>
            <a:picLocks noChangeAspect="1"/>
          </p:cNvPicPr>
          <p:nvPr/>
        </p:nvPicPr>
        <p:blipFill rotWithShape="1">
          <a:blip r:embed="rId2"/>
          <a:srcRect l="52068" t="68692" r="5084" b="4768"/>
          <a:stretch/>
        </p:blipFill>
        <p:spPr>
          <a:xfrm>
            <a:off x="2281782" y="2844801"/>
            <a:ext cx="3847547" cy="1994059"/>
          </a:xfrm>
          <a:prstGeom prst="rect">
            <a:avLst/>
          </a:prstGeom>
        </p:spPr>
      </p:pic>
    </p:spTree>
    <p:extLst>
      <p:ext uri="{BB962C8B-B14F-4D97-AF65-F5344CB8AC3E}">
        <p14:creationId xmlns:p14="http://schemas.microsoft.com/office/powerpoint/2010/main" val="20137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E51E-6BFB-450A-B5C2-8B263E491A6D}"/>
              </a:ext>
            </a:extLst>
          </p:cNvPr>
          <p:cNvSpPr>
            <a:spLocks noGrp="1"/>
          </p:cNvSpPr>
          <p:nvPr>
            <p:ph type="title"/>
          </p:nvPr>
        </p:nvSpPr>
        <p:spPr/>
        <p:txBody>
          <a:bodyPr/>
          <a:lstStyle/>
          <a:p>
            <a:r>
              <a:rPr lang="en-ID" dirty="0"/>
              <a:t>Binary </a:t>
            </a:r>
            <a:r>
              <a:rPr lang="en-ID" dirty="0">
                <a:sym typeface="Wingdings" panose="05000000000000000000" pitchFamily="2" charset="2"/>
              </a:rPr>
              <a:t> 2 entities</a:t>
            </a:r>
            <a:endParaRPr lang="en-ID" dirty="0"/>
          </a:p>
        </p:txBody>
      </p:sp>
      <p:pic>
        <p:nvPicPr>
          <p:cNvPr id="6" name="Picture 5">
            <a:extLst>
              <a:ext uri="{FF2B5EF4-FFF2-40B4-BE49-F238E27FC236}">
                <a16:creationId xmlns:a16="http://schemas.microsoft.com/office/drawing/2014/main" id="{B37BB1F0-9EF6-4C79-B96B-383568235D4E}"/>
              </a:ext>
            </a:extLst>
          </p:cNvPr>
          <p:cNvPicPr>
            <a:picLocks noChangeAspect="1"/>
          </p:cNvPicPr>
          <p:nvPr/>
        </p:nvPicPr>
        <p:blipFill rotWithShape="1">
          <a:blip r:embed="rId2"/>
          <a:srcRect l="27933" t="73783" r="3135" b="6641"/>
          <a:stretch/>
        </p:blipFill>
        <p:spPr>
          <a:xfrm>
            <a:off x="516455" y="2748476"/>
            <a:ext cx="7221415" cy="1260421"/>
          </a:xfrm>
          <a:prstGeom prst="rect">
            <a:avLst/>
          </a:prstGeom>
        </p:spPr>
      </p:pic>
    </p:spTree>
    <p:extLst>
      <p:ext uri="{BB962C8B-B14F-4D97-AF65-F5344CB8AC3E}">
        <p14:creationId xmlns:p14="http://schemas.microsoft.com/office/powerpoint/2010/main" val="182944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5404-BFB6-4CCC-80BF-2A4ACD992176}"/>
              </a:ext>
            </a:extLst>
          </p:cNvPr>
          <p:cNvSpPr>
            <a:spLocks noGrp="1"/>
          </p:cNvSpPr>
          <p:nvPr>
            <p:ph type="title"/>
          </p:nvPr>
        </p:nvSpPr>
        <p:spPr/>
        <p:txBody>
          <a:bodyPr/>
          <a:lstStyle/>
          <a:p>
            <a:r>
              <a:rPr lang="en-ID" dirty="0"/>
              <a:t>Ternary </a:t>
            </a:r>
            <a:r>
              <a:rPr lang="en-ID" dirty="0">
                <a:sym typeface="Wingdings" panose="05000000000000000000" pitchFamily="2" charset="2"/>
              </a:rPr>
              <a:t> more than 2 entities</a:t>
            </a:r>
            <a:endParaRPr lang="en-ID" dirty="0"/>
          </a:p>
        </p:txBody>
      </p:sp>
      <p:pic>
        <p:nvPicPr>
          <p:cNvPr id="5" name="Picture 4">
            <a:extLst>
              <a:ext uri="{FF2B5EF4-FFF2-40B4-BE49-F238E27FC236}">
                <a16:creationId xmlns:a16="http://schemas.microsoft.com/office/drawing/2014/main" id="{6717C07F-B476-436A-B2D7-D4A1B9DC9A53}"/>
              </a:ext>
            </a:extLst>
          </p:cNvPr>
          <p:cNvPicPr>
            <a:picLocks noChangeAspect="1"/>
          </p:cNvPicPr>
          <p:nvPr/>
        </p:nvPicPr>
        <p:blipFill rotWithShape="1">
          <a:blip r:embed="rId2"/>
          <a:srcRect l="46539" r="2241" b="52838"/>
          <a:stretch/>
        </p:blipFill>
        <p:spPr>
          <a:xfrm>
            <a:off x="2593571" y="2880586"/>
            <a:ext cx="6244762" cy="2240018"/>
          </a:xfrm>
          <a:prstGeom prst="rect">
            <a:avLst/>
          </a:prstGeom>
        </p:spPr>
      </p:pic>
    </p:spTree>
    <p:extLst>
      <p:ext uri="{BB962C8B-B14F-4D97-AF65-F5344CB8AC3E}">
        <p14:creationId xmlns:p14="http://schemas.microsoft.com/office/powerpoint/2010/main" val="183743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D43F-C2B4-4F5C-82EB-699001BE4CCC}"/>
              </a:ext>
            </a:extLst>
          </p:cNvPr>
          <p:cNvSpPr>
            <a:spLocks noGrp="1"/>
          </p:cNvSpPr>
          <p:nvPr>
            <p:ph type="title"/>
          </p:nvPr>
        </p:nvSpPr>
        <p:spPr/>
        <p:txBody>
          <a:bodyPr/>
          <a:lstStyle/>
          <a:p>
            <a:r>
              <a:rPr lang="en-ID" sz="4400" dirty="0"/>
              <a:t>Conceptual </a:t>
            </a:r>
            <a:r>
              <a:rPr lang="en-ID" sz="4400" dirty="0" err="1"/>
              <a:t>Modeling</a:t>
            </a:r>
            <a:endParaRPr lang="id-ID" sz="4400" dirty="0"/>
          </a:p>
        </p:txBody>
      </p:sp>
      <p:sp>
        <p:nvSpPr>
          <p:cNvPr id="4" name="Text Placeholder 3">
            <a:extLst>
              <a:ext uri="{FF2B5EF4-FFF2-40B4-BE49-F238E27FC236}">
                <a16:creationId xmlns:a16="http://schemas.microsoft.com/office/drawing/2014/main" id="{588BE474-E3E5-49D8-BCE7-BCB985B778D4}"/>
              </a:ext>
            </a:extLst>
          </p:cNvPr>
          <p:cNvSpPr>
            <a:spLocks noGrp="1"/>
          </p:cNvSpPr>
          <p:nvPr>
            <p:ph type="body" sz="quarter" idx="11"/>
          </p:nvPr>
        </p:nvSpPr>
        <p:spPr/>
        <p:txBody>
          <a:bodyPr/>
          <a:lstStyle/>
          <a:p>
            <a:r>
              <a:rPr lang="en-US" sz="2400" dirty="0"/>
              <a:t>Database System</a:t>
            </a:r>
            <a:endParaRPr lang="id-ID" sz="2400" dirty="0"/>
          </a:p>
        </p:txBody>
      </p:sp>
      <p:sp>
        <p:nvSpPr>
          <p:cNvPr id="5" name="Text Placeholder 4">
            <a:extLst>
              <a:ext uri="{FF2B5EF4-FFF2-40B4-BE49-F238E27FC236}">
                <a16:creationId xmlns:a16="http://schemas.microsoft.com/office/drawing/2014/main" id="{A0DE8F47-955D-4C0D-96FC-3ADECEA9DBB6}"/>
              </a:ext>
            </a:extLst>
          </p:cNvPr>
          <p:cNvSpPr>
            <a:spLocks noGrp="1"/>
          </p:cNvSpPr>
          <p:nvPr>
            <p:ph type="body" sz="quarter" idx="12"/>
          </p:nvPr>
        </p:nvSpPr>
        <p:spPr/>
        <p:txBody>
          <a:bodyPr/>
          <a:lstStyle/>
          <a:p>
            <a:r>
              <a:rPr lang="en-ID" dirty="0"/>
              <a:t>Tim </a:t>
            </a:r>
            <a:r>
              <a:rPr lang="en-ID" dirty="0" err="1"/>
              <a:t>Pengajar</a:t>
            </a:r>
            <a:r>
              <a:rPr lang="en-ID" dirty="0"/>
              <a:t> </a:t>
            </a:r>
            <a:r>
              <a:rPr lang="en-ID" dirty="0" err="1"/>
              <a:t>Sistem</a:t>
            </a:r>
            <a:r>
              <a:rPr lang="en-ID" dirty="0"/>
              <a:t> Basis Data 2020/2021</a:t>
            </a:r>
            <a:endParaRPr lang="id-ID" dirty="0"/>
          </a:p>
        </p:txBody>
      </p:sp>
      <p:pic>
        <p:nvPicPr>
          <p:cNvPr id="10" name="Picture Placeholder 9">
            <a:extLst>
              <a:ext uri="{FF2B5EF4-FFF2-40B4-BE49-F238E27FC236}">
                <a16:creationId xmlns:a16="http://schemas.microsoft.com/office/drawing/2014/main" id="{21FD0BC7-3523-7C49-92FB-95926B60F8F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424757" y="1257300"/>
            <a:ext cx="4813993" cy="4618038"/>
          </a:xfrm>
        </p:spPr>
      </p:pic>
    </p:spTree>
    <p:extLst>
      <p:ext uri="{BB962C8B-B14F-4D97-AF65-F5344CB8AC3E}">
        <p14:creationId xmlns:p14="http://schemas.microsoft.com/office/powerpoint/2010/main" val="268387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DDC6-6028-4D51-A4D3-C09A15844324}"/>
              </a:ext>
            </a:extLst>
          </p:cNvPr>
          <p:cNvSpPr>
            <a:spLocks noGrp="1"/>
          </p:cNvSpPr>
          <p:nvPr>
            <p:ph type="title"/>
          </p:nvPr>
        </p:nvSpPr>
        <p:spPr/>
        <p:txBody>
          <a:bodyPr/>
          <a:lstStyle/>
          <a:p>
            <a:r>
              <a:rPr lang="en-ID" dirty="0"/>
              <a:t>Cardinality: One-to-one</a:t>
            </a:r>
          </a:p>
        </p:txBody>
      </p:sp>
      <p:pic>
        <p:nvPicPr>
          <p:cNvPr id="11" name="Picture 10">
            <a:extLst>
              <a:ext uri="{FF2B5EF4-FFF2-40B4-BE49-F238E27FC236}">
                <a16:creationId xmlns:a16="http://schemas.microsoft.com/office/drawing/2014/main" id="{0B0ADA3F-0303-496C-AD77-522E30840D3A}"/>
              </a:ext>
            </a:extLst>
          </p:cNvPr>
          <p:cNvPicPr>
            <a:picLocks noChangeAspect="1"/>
          </p:cNvPicPr>
          <p:nvPr/>
        </p:nvPicPr>
        <p:blipFill rotWithShape="1">
          <a:blip r:embed="rId2"/>
          <a:srcRect l="27933" t="73783" r="3135" b="6641"/>
          <a:stretch/>
        </p:blipFill>
        <p:spPr>
          <a:xfrm>
            <a:off x="1103888" y="2587764"/>
            <a:ext cx="7221415" cy="1260421"/>
          </a:xfrm>
          <a:prstGeom prst="rect">
            <a:avLst/>
          </a:prstGeom>
        </p:spPr>
      </p:pic>
    </p:spTree>
    <p:extLst>
      <p:ext uri="{BB962C8B-B14F-4D97-AF65-F5344CB8AC3E}">
        <p14:creationId xmlns:p14="http://schemas.microsoft.com/office/powerpoint/2010/main" val="7942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5CA1-1DCE-48ED-9C3A-E17DEBAC61F9}"/>
              </a:ext>
            </a:extLst>
          </p:cNvPr>
          <p:cNvSpPr>
            <a:spLocks noGrp="1"/>
          </p:cNvSpPr>
          <p:nvPr>
            <p:ph type="title"/>
          </p:nvPr>
        </p:nvSpPr>
        <p:spPr/>
        <p:txBody>
          <a:bodyPr/>
          <a:lstStyle/>
          <a:p>
            <a:r>
              <a:rPr lang="en-ID" dirty="0"/>
              <a:t>Cardinality: One-to-many</a:t>
            </a:r>
          </a:p>
        </p:txBody>
      </p:sp>
      <p:pic>
        <p:nvPicPr>
          <p:cNvPr id="12" name="Picture 11">
            <a:extLst>
              <a:ext uri="{FF2B5EF4-FFF2-40B4-BE49-F238E27FC236}">
                <a16:creationId xmlns:a16="http://schemas.microsoft.com/office/drawing/2014/main" id="{F36F7BBA-6ACC-46F3-8097-3308FADCFDF5}"/>
              </a:ext>
            </a:extLst>
          </p:cNvPr>
          <p:cNvPicPr>
            <a:picLocks noChangeAspect="1"/>
          </p:cNvPicPr>
          <p:nvPr/>
        </p:nvPicPr>
        <p:blipFill rotWithShape="1">
          <a:blip r:embed="rId2"/>
          <a:srcRect l="18173" t="72831" r="38942" b="6190"/>
          <a:stretch/>
        </p:blipFill>
        <p:spPr>
          <a:xfrm>
            <a:off x="1629721" y="2715779"/>
            <a:ext cx="6561225" cy="1250457"/>
          </a:xfrm>
          <a:prstGeom prst="rect">
            <a:avLst/>
          </a:prstGeom>
        </p:spPr>
      </p:pic>
    </p:spTree>
    <p:extLst>
      <p:ext uri="{BB962C8B-B14F-4D97-AF65-F5344CB8AC3E}">
        <p14:creationId xmlns:p14="http://schemas.microsoft.com/office/powerpoint/2010/main" val="632993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7053-44B6-42F9-9A45-43AAEFF153C4}"/>
              </a:ext>
            </a:extLst>
          </p:cNvPr>
          <p:cNvSpPr>
            <a:spLocks noGrp="1"/>
          </p:cNvSpPr>
          <p:nvPr>
            <p:ph type="title"/>
          </p:nvPr>
        </p:nvSpPr>
        <p:spPr/>
        <p:txBody>
          <a:bodyPr/>
          <a:lstStyle/>
          <a:p>
            <a:r>
              <a:rPr lang="en-ID" dirty="0"/>
              <a:t>Cardinality: Many-to-many</a:t>
            </a:r>
          </a:p>
        </p:txBody>
      </p:sp>
      <p:pic>
        <p:nvPicPr>
          <p:cNvPr id="10" name="Picture 9">
            <a:extLst>
              <a:ext uri="{FF2B5EF4-FFF2-40B4-BE49-F238E27FC236}">
                <a16:creationId xmlns:a16="http://schemas.microsoft.com/office/drawing/2014/main" id="{1EE6A11E-47C6-454B-AC95-13A5E4D1031D}"/>
              </a:ext>
            </a:extLst>
          </p:cNvPr>
          <p:cNvPicPr>
            <a:picLocks noChangeAspect="1"/>
          </p:cNvPicPr>
          <p:nvPr/>
        </p:nvPicPr>
        <p:blipFill rotWithShape="1">
          <a:blip r:embed="rId2"/>
          <a:srcRect t="45390" r="60000" b="39960"/>
          <a:stretch/>
        </p:blipFill>
        <p:spPr>
          <a:xfrm>
            <a:off x="2577585" y="3828251"/>
            <a:ext cx="6642491" cy="1226559"/>
          </a:xfrm>
          <a:prstGeom prst="rect">
            <a:avLst/>
          </a:prstGeom>
        </p:spPr>
      </p:pic>
    </p:spTree>
    <p:extLst>
      <p:ext uri="{BB962C8B-B14F-4D97-AF65-F5344CB8AC3E}">
        <p14:creationId xmlns:p14="http://schemas.microsoft.com/office/powerpoint/2010/main" val="1184235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14E8A7-204E-48E2-B05C-E76D736D0211}"/>
              </a:ext>
            </a:extLst>
          </p:cNvPr>
          <p:cNvSpPr>
            <a:spLocks noGrp="1"/>
          </p:cNvSpPr>
          <p:nvPr>
            <p:ph type="title"/>
          </p:nvPr>
        </p:nvSpPr>
        <p:spPr/>
        <p:txBody>
          <a:bodyPr/>
          <a:lstStyle/>
          <a:p>
            <a:pPr algn="ctr"/>
            <a:r>
              <a:rPr lang="en-ID" dirty="0"/>
              <a:t>Entity Participation</a:t>
            </a:r>
          </a:p>
        </p:txBody>
      </p:sp>
    </p:spTree>
    <p:extLst>
      <p:ext uri="{BB962C8B-B14F-4D97-AF65-F5344CB8AC3E}">
        <p14:creationId xmlns:p14="http://schemas.microsoft.com/office/powerpoint/2010/main" val="283605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460E-24B5-470C-9888-C0EF4B0567D9}"/>
              </a:ext>
            </a:extLst>
          </p:cNvPr>
          <p:cNvSpPr>
            <a:spLocks noGrp="1"/>
          </p:cNvSpPr>
          <p:nvPr>
            <p:ph type="title"/>
          </p:nvPr>
        </p:nvSpPr>
        <p:spPr/>
        <p:txBody>
          <a:bodyPr/>
          <a:lstStyle/>
          <a:p>
            <a:r>
              <a:rPr lang="en-ID" dirty="0"/>
              <a:t>1. Total Participation</a:t>
            </a:r>
          </a:p>
        </p:txBody>
      </p:sp>
      <p:sp>
        <p:nvSpPr>
          <p:cNvPr id="3" name="Content Placeholder 2">
            <a:extLst>
              <a:ext uri="{FF2B5EF4-FFF2-40B4-BE49-F238E27FC236}">
                <a16:creationId xmlns:a16="http://schemas.microsoft.com/office/drawing/2014/main" id="{9B749476-666D-4FB9-95AD-5CE5645EC2EC}"/>
              </a:ext>
            </a:extLst>
          </p:cNvPr>
          <p:cNvSpPr>
            <a:spLocks noGrp="1"/>
          </p:cNvSpPr>
          <p:nvPr>
            <p:ph sz="quarter" idx="10"/>
          </p:nvPr>
        </p:nvSpPr>
        <p:spPr/>
        <p:txBody>
          <a:bodyPr/>
          <a:lstStyle/>
          <a:p>
            <a:r>
              <a:rPr lang="en-ID" dirty="0">
                <a:solidFill>
                  <a:srgbClr val="0070C0"/>
                </a:solidFill>
              </a:rPr>
              <a:t>All </a:t>
            </a:r>
            <a:r>
              <a:rPr lang="en-ID" dirty="0"/>
              <a:t>DOSEN </a:t>
            </a:r>
            <a:r>
              <a:rPr lang="en-ID" u="sng" dirty="0">
                <a:solidFill>
                  <a:srgbClr val="FF0000"/>
                </a:solidFill>
              </a:rPr>
              <a:t>has to </a:t>
            </a:r>
            <a:r>
              <a:rPr lang="en-ID" dirty="0">
                <a:solidFill>
                  <a:srgbClr val="0070C0"/>
                </a:solidFill>
              </a:rPr>
              <a:t>teach at least one </a:t>
            </a:r>
            <a:r>
              <a:rPr lang="en-ID" dirty="0"/>
              <a:t>MATAKULIAH. Minimal cardinality 1 </a:t>
            </a:r>
          </a:p>
        </p:txBody>
      </p:sp>
      <p:pic>
        <p:nvPicPr>
          <p:cNvPr id="9" name="Picture 8">
            <a:extLst>
              <a:ext uri="{FF2B5EF4-FFF2-40B4-BE49-F238E27FC236}">
                <a16:creationId xmlns:a16="http://schemas.microsoft.com/office/drawing/2014/main" id="{8F09CB6F-6B49-4F5A-95A0-E338CE77CB6C}"/>
              </a:ext>
            </a:extLst>
          </p:cNvPr>
          <p:cNvPicPr>
            <a:picLocks noChangeAspect="1"/>
          </p:cNvPicPr>
          <p:nvPr/>
        </p:nvPicPr>
        <p:blipFill rotWithShape="1">
          <a:blip r:embed="rId2"/>
          <a:srcRect l="50000" t="14709" r="2241" b="51293"/>
          <a:stretch/>
        </p:blipFill>
        <p:spPr>
          <a:xfrm>
            <a:off x="2576046" y="3153247"/>
            <a:ext cx="6444118" cy="2309921"/>
          </a:xfrm>
          <a:prstGeom prst="rect">
            <a:avLst/>
          </a:prstGeom>
        </p:spPr>
      </p:pic>
    </p:spTree>
    <p:extLst>
      <p:ext uri="{BB962C8B-B14F-4D97-AF65-F5344CB8AC3E}">
        <p14:creationId xmlns:p14="http://schemas.microsoft.com/office/powerpoint/2010/main" val="2780314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422D-1179-4FC4-8520-A656677FA794}"/>
              </a:ext>
            </a:extLst>
          </p:cNvPr>
          <p:cNvSpPr>
            <a:spLocks noGrp="1"/>
          </p:cNvSpPr>
          <p:nvPr>
            <p:ph type="title"/>
          </p:nvPr>
        </p:nvSpPr>
        <p:spPr/>
        <p:txBody>
          <a:bodyPr/>
          <a:lstStyle/>
          <a:p>
            <a:r>
              <a:rPr lang="en-ID" dirty="0"/>
              <a:t>2. Partial Participation</a:t>
            </a:r>
          </a:p>
        </p:txBody>
      </p:sp>
      <p:sp>
        <p:nvSpPr>
          <p:cNvPr id="3" name="Content Placeholder 2">
            <a:extLst>
              <a:ext uri="{FF2B5EF4-FFF2-40B4-BE49-F238E27FC236}">
                <a16:creationId xmlns:a16="http://schemas.microsoft.com/office/drawing/2014/main" id="{78041B72-1DB8-47BF-8CEE-F03CB8936C39}"/>
              </a:ext>
            </a:extLst>
          </p:cNvPr>
          <p:cNvSpPr>
            <a:spLocks noGrp="1"/>
          </p:cNvSpPr>
          <p:nvPr>
            <p:ph sz="quarter" idx="10"/>
          </p:nvPr>
        </p:nvSpPr>
        <p:spPr/>
        <p:txBody>
          <a:bodyPr/>
          <a:lstStyle/>
          <a:p>
            <a:r>
              <a:rPr lang="en-ID" dirty="0">
                <a:solidFill>
                  <a:srgbClr val="0070C0"/>
                </a:solidFill>
              </a:rPr>
              <a:t>Some</a:t>
            </a:r>
            <a:r>
              <a:rPr lang="en-ID" dirty="0"/>
              <a:t> DOSEN </a:t>
            </a:r>
            <a:r>
              <a:rPr lang="en-ID" dirty="0">
                <a:solidFill>
                  <a:srgbClr val="0070C0"/>
                </a:solidFill>
              </a:rPr>
              <a:t>coordinate</a:t>
            </a:r>
            <a:r>
              <a:rPr lang="en-ID" dirty="0"/>
              <a:t> other </a:t>
            </a:r>
            <a:r>
              <a:rPr lang="en-ID" dirty="0" err="1"/>
              <a:t>dosen</a:t>
            </a:r>
            <a:r>
              <a:rPr lang="en-ID" dirty="0"/>
              <a:t>, but </a:t>
            </a:r>
            <a:r>
              <a:rPr lang="en-ID" dirty="0">
                <a:solidFill>
                  <a:srgbClr val="FF0000"/>
                </a:solidFill>
              </a:rPr>
              <a:t>not every</a:t>
            </a:r>
            <a:r>
              <a:rPr lang="en-ID" dirty="0"/>
              <a:t> </a:t>
            </a:r>
            <a:r>
              <a:rPr lang="en-ID" dirty="0" err="1"/>
              <a:t>dosen</a:t>
            </a:r>
            <a:r>
              <a:rPr lang="en-ID" dirty="0"/>
              <a:t> has to coordinate other </a:t>
            </a:r>
            <a:r>
              <a:rPr lang="en-ID" dirty="0" err="1"/>
              <a:t>dosen</a:t>
            </a:r>
            <a:r>
              <a:rPr lang="en-ID" dirty="0"/>
              <a:t>. Minimal cardinality 0.</a:t>
            </a:r>
          </a:p>
        </p:txBody>
      </p:sp>
      <p:pic>
        <p:nvPicPr>
          <p:cNvPr id="7" name="Picture 6">
            <a:extLst>
              <a:ext uri="{FF2B5EF4-FFF2-40B4-BE49-F238E27FC236}">
                <a16:creationId xmlns:a16="http://schemas.microsoft.com/office/drawing/2014/main" id="{5008F8AE-EDC6-4BF7-8612-B08A4422D2EE}"/>
              </a:ext>
            </a:extLst>
          </p:cNvPr>
          <p:cNvPicPr>
            <a:picLocks noChangeAspect="1"/>
          </p:cNvPicPr>
          <p:nvPr/>
        </p:nvPicPr>
        <p:blipFill rotWithShape="1">
          <a:blip r:embed="rId2"/>
          <a:srcRect l="44807" t="51432" r="34904" b="27563"/>
          <a:stretch/>
        </p:blipFill>
        <p:spPr>
          <a:xfrm>
            <a:off x="6928338" y="3678842"/>
            <a:ext cx="3676618" cy="1916723"/>
          </a:xfrm>
          <a:prstGeom prst="rect">
            <a:avLst/>
          </a:prstGeom>
        </p:spPr>
      </p:pic>
      <p:pic>
        <p:nvPicPr>
          <p:cNvPr id="9" name="Picture 8">
            <a:extLst>
              <a:ext uri="{FF2B5EF4-FFF2-40B4-BE49-F238E27FC236}">
                <a16:creationId xmlns:a16="http://schemas.microsoft.com/office/drawing/2014/main" id="{E98491AE-35DB-421D-906F-2C4BDF706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337" y="3429000"/>
            <a:ext cx="2879448" cy="2552742"/>
          </a:xfrm>
          <a:prstGeom prst="rect">
            <a:avLst/>
          </a:prstGeom>
        </p:spPr>
      </p:pic>
    </p:spTree>
    <p:extLst>
      <p:ext uri="{BB962C8B-B14F-4D97-AF65-F5344CB8AC3E}">
        <p14:creationId xmlns:p14="http://schemas.microsoft.com/office/powerpoint/2010/main" val="502520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19C4-4EF6-40EA-8D68-286E1DA27A9D}"/>
              </a:ext>
            </a:extLst>
          </p:cNvPr>
          <p:cNvSpPr>
            <a:spLocks noGrp="1"/>
          </p:cNvSpPr>
          <p:nvPr>
            <p:ph type="title"/>
          </p:nvPr>
        </p:nvSpPr>
        <p:spPr/>
        <p:txBody>
          <a:bodyPr/>
          <a:lstStyle/>
          <a:p>
            <a:r>
              <a:rPr lang="en-ID" dirty="0"/>
              <a:t>Tools</a:t>
            </a:r>
          </a:p>
        </p:txBody>
      </p:sp>
      <p:sp>
        <p:nvSpPr>
          <p:cNvPr id="3" name="Content Placeholder 2">
            <a:extLst>
              <a:ext uri="{FF2B5EF4-FFF2-40B4-BE49-F238E27FC236}">
                <a16:creationId xmlns:a16="http://schemas.microsoft.com/office/drawing/2014/main" id="{2A201130-4235-4BC4-AD38-8450CF3EF67B}"/>
              </a:ext>
            </a:extLst>
          </p:cNvPr>
          <p:cNvSpPr>
            <a:spLocks noGrp="1"/>
          </p:cNvSpPr>
          <p:nvPr>
            <p:ph sz="quarter" idx="10"/>
          </p:nvPr>
        </p:nvSpPr>
        <p:spPr/>
        <p:txBody>
          <a:bodyPr/>
          <a:lstStyle/>
          <a:p>
            <a:r>
              <a:rPr lang="en-ID" dirty="0"/>
              <a:t>CDM</a:t>
            </a:r>
          </a:p>
          <a:p>
            <a:pPr lvl="1"/>
            <a:r>
              <a:rPr lang="en-ID" dirty="0"/>
              <a:t>Licensed: </a:t>
            </a:r>
            <a:r>
              <a:rPr lang="en-ID" dirty="0" err="1"/>
              <a:t>PowerDesigner</a:t>
            </a:r>
            <a:r>
              <a:rPr lang="en-ID" dirty="0"/>
              <a:t> (Sybase)</a:t>
            </a:r>
          </a:p>
          <a:p>
            <a:pPr lvl="1"/>
            <a:r>
              <a:rPr lang="en-ID" dirty="0"/>
              <a:t>Open source: </a:t>
            </a:r>
          </a:p>
          <a:p>
            <a:pPr lvl="2"/>
            <a:r>
              <a:rPr lang="en-ID" dirty="0" err="1"/>
              <a:t>StarUML</a:t>
            </a:r>
            <a:r>
              <a:rPr lang="en-ID" dirty="0"/>
              <a:t> (</a:t>
            </a:r>
            <a:r>
              <a:rPr lang="en-ID" dirty="0">
                <a:hlinkClick r:id="rId2"/>
              </a:rPr>
              <a:t>http://staruml.io/download</a:t>
            </a:r>
            <a:r>
              <a:rPr lang="en-ID" dirty="0"/>
              <a:t>) </a:t>
            </a:r>
          </a:p>
          <a:p>
            <a:pPr lvl="2"/>
            <a:r>
              <a:rPr lang="en-ID" dirty="0"/>
              <a:t>Oracle data modeler</a:t>
            </a:r>
          </a:p>
          <a:p>
            <a:pPr lvl="2"/>
            <a:r>
              <a:rPr lang="en-ID" dirty="0" err="1"/>
              <a:t>Vertabelo</a:t>
            </a:r>
            <a:r>
              <a:rPr lang="en-ID" dirty="0"/>
              <a:t> (</a:t>
            </a:r>
            <a:r>
              <a:rPr lang="en-ID" dirty="0">
                <a:hlinkClick r:id="rId3"/>
              </a:rPr>
              <a:t>https://vertabelo.com/</a:t>
            </a:r>
            <a:r>
              <a:rPr lang="en-ID" dirty="0"/>
              <a:t>)</a:t>
            </a:r>
          </a:p>
        </p:txBody>
      </p:sp>
    </p:spTree>
    <p:extLst>
      <p:ext uri="{BB962C8B-B14F-4D97-AF65-F5344CB8AC3E}">
        <p14:creationId xmlns:p14="http://schemas.microsoft.com/office/powerpoint/2010/main" val="2348426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0AED-C501-420F-844F-9E57A7E6D662}"/>
              </a:ext>
            </a:extLst>
          </p:cNvPr>
          <p:cNvSpPr>
            <a:spLocks noGrp="1"/>
          </p:cNvSpPr>
          <p:nvPr>
            <p:ph type="title"/>
          </p:nvPr>
        </p:nvSpPr>
        <p:spPr/>
        <p:txBody>
          <a:bodyPr/>
          <a:lstStyle/>
          <a:p>
            <a:r>
              <a:rPr lang="en-GB" dirty="0"/>
              <a:t>Practice</a:t>
            </a:r>
          </a:p>
        </p:txBody>
      </p:sp>
      <p:sp>
        <p:nvSpPr>
          <p:cNvPr id="3" name="Content Placeholder 2">
            <a:extLst>
              <a:ext uri="{FF2B5EF4-FFF2-40B4-BE49-F238E27FC236}">
                <a16:creationId xmlns:a16="http://schemas.microsoft.com/office/drawing/2014/main" id="{43AAA541-6EDC-4181-BF99-23AC8E7CF868}"/>
              </a:ext>
            </a:extLst>
          </p:cNvPr>
          <p:cNvSpPr>
            <a:spLocks noGrp="1"/>
          </p:cNvSpPr>
          <p:nvPr>
            <p:ph sz="quarter" idx="10"/>
          </p:nvPr>
        </p:nvSpPr>
        <p:spPr/>
        <p:txBody>
          <a:bodyPr>
            <a:normAutofit fontScale="85000" lnSpcReduction="20000"/>
          </a:bodyPr>
          <a:lstStyle/>
          <a:p>
            <a:r>
              <a:rPr lang="en-US" dirty="0"/>
              <a:t>We currently manage three guest houses, namely </a:t>
            </a:r>
            <a:r>
              <a:rPr lang="en-US" dirty="0" err="1"/>
              <a:t>Flamboyan</a:t>
            </a:r>
            <a:r>
              <a:rPr lang="en-US" dirty="0"/>
              <a:t>, </a:t>
            </a:r>
            <a:r>
              <a:rPr lang="en-US" dirty="0" err="1"/>
              <a:t>Bougenville</a:t>
            </a:r>
            <a:r>
              <a:rPr lang="en-US" dirty="0"/>
              <a:t> and Jasmine. However, the management of the three guest houses is still carried out separately in each of the guesthouses. We hope that in the future this management process will be incorporated into an integrated system.</a:t>
            </a:r>
          </a:p>
          <a:p>
            <a:r>
              <a:rPr lang="en-US" dirty="0"/>
              <a:t>The current process is that guests must come to the guesthouse they want to go to </a:t>
            </a:r>
            <a:r>
              <a:rPr lang="en-US" dirty="0" err="1"/>
              <a:t>to</a:t>
            </a:r>
            <a:r>
              <a:rPr lang="en-US" dirty="0"/>
              <a:t> be able to place an order. Next, the guest will check-in on the D day and choose the appropriate room type and leave an ID card so that the receptionist can record the identity, room and check-in date. For our </a:t>
            </a:r>
            <a:r>
              <a:rPr lang="en-US" dirty="0" err="1"/>
              <a:t>Flamboyan</a:t>
            </a:r>
            <a:r>
              <a:rPr lang="en-US" dirty="0"/>
              <a:t> and </a:t>
            </a:r>
            <a:r>
              <a:rPr lang="en-US" dirty="0" err="1"/>
              <a:t>Bougenville</a:t>
            </a:r>
            <a:r>
              <a:rPr lang="en-US" dirty="0"/>
              <a:t> guesthouse, we have several types of rooms. Especially for Jasmine guesthouse, this guesthouse is rented out for one house. At check-out, the receptionist will calculate how long the stay is, and whether there are additional facilities used, such as extra beds. After the payment is completed, the identity card will be returned. To improve the service of the guesthouse, every guest who checks out is asked to fill out a customer satisfaction questionnaire such as satisfaction with receptionist service, room cleanliness, hospitality of the guest house staff, room comfort, etc.</a:t>
            </a:r>
            <a:endParaRPr lang="en-GB" dirty="0"/>
          </a:p>
        </p:txBody>
      </p:sp>
    </p:spTree>
    <p:extLst>
      <p:ext uri="{BB962C8B-B14F-4D97-AF65-F5344CB8AC3E}">
        <p14:creationId xmlns:p14="http://schemas.microsoft.com/office/powerpoint/2010/main" val="303293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4A5EA0-7F77-44D8-AB9F-EF9262895D62}"/>
              </a:ext>
            </a:extLst>
          </p:cNvPr>
          <p:cNvSpPr>
            <a:spLocks noGrp="1"/>
          </p:cNvSpPr>
          <p:nvPr>
            <p:ph type="title"/>
          </p:nvPr>
        </p:nvSpPr>
        <p:spPr/>
        <p:txBody>
          <a:bodyPr/>
          <a:lstStyle/>
          <a:p>
            <a:pPr algn="ctr"/>
            <a:r>
              <a:rPr lang="en-US"/>
              <a:t>THANK YOU</a:t>
            </a:r>
            <a:endParaRPr lang="id-ID" dirty="0"/>
          </a:p>
        </p:txBody>
      </p:sp>
    </p:spTree>
    <p:extLst>
      <p:ext uri="{BB962C8B-B14F-4D97-AF65-F5344CB8AC3E}">
        <p14:creationId xmlns:p14="http://schemas.microsoft.com/office/powerpoint/2010/main" val="37991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0978-3BC2-4DB2-B3FC-0B18F4298BEF}"/>
              </a:ext>
            </a:extLst>
          </p:cNvPr>
          <p:cNvSpPr>
            <a:spLocks noGrp="1"/>
          </p:cNvSpPr>
          <p:nvPr>
            <p:ph type="title"/>
          </p:nvPr>
        </p:nvSpPr>
        <p:spPr/>
        <p:txBody>
          <a:bodyPr/>
          <a:lstStyle/>
          <a:p>
            <a:r>
              <a:rPr lang="en-ID" dirty="0"/>
              <a:t>Database Design</a:t>
            </a:r>
          </a:p>
        </p:txBody>
      </p:sp>
      <p:graphicFrame>
        <p:nvGraphicFramePr>
          <p:cNvPr id="4" name="Content Placeholder 3">
            <a:extLst>
              <a:ext uri="{FF2B5EF4-FFF2-40B4-BE49-F238E27FC236}">
                <a16:creationId xmlns:a16="http://schemas.microsoft.com/office/drawing/2014/main" id="{F60DF36E-0BBA-42DB-82E0-06E03F53BEC2}"/>
              </a:ext>
            </a:extLst>
          </p:cNvPr>
          <p:cNvGraphicFramePr>
            <a:graphicFrameLocks noGrp="1"/>
          </p:cNvGraphicFramePr>
          <p:nvPr>
            <p:ph sz="quarter" idx="10"/>
            <p:extLst>
              <p:ext uri="{D42A27DB-BD31-4B8C-83A1-F6EECF244321}">
                <p14:modId xmlns:p14="http://schemas.microsoft.com/office/powerpoint/2010/main" val="1073432550"/>
              </p:ext>
            </p:extLst>
          </p:nvPr>
        </p:nvGraphicFramePr>
        <p:xfrm>
          <a:off x="339725" y="2238375"/>
          <a:ext cx="11579225" cy="393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83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D2CC-229D-46FB-A7E5-FA9165412725}"/>
              </a:ext>
            </a:extLst>
          </p:cNvPr>
          <p:cNvSpPr>
            <a:spLocks noGrp="1"/>
          </p:cNvSpPr>
          <p:nvPr>
            <p:ph type="title"/>
          </p:nvPr>
        </p:nvSpPr>
        <p:spPr/>
        <p:txBody>
          <a:bodyPr/>
          <a:lstStyle/>
          <a:p>
            <a:r>
              <a:rPr lang="en-ID" dirty="0"/>
              <a:t>Conceptual Design</a:t>
            </a:r>
          </a:p>
        </p:txBody>
      </p:sp>
      <p:sp>
        <p:nvSpPr>
          <p:cNvPr id="3" name="Content Placeholder 2">
            <a:extLst>
              <a:ext uri="{FF2B5EF4-FFF2-40B4-BE49-F238E27FC236}">
                <a16:creationId xmlns:a16="http://schemas.microsoft.com/office/drawing/2014/main" id="{7159D122-E901-43D5-B24C-270FCFA873C4}"/>
              </a:ext>
            </a:extLst>
          </p:cNvPr>
          <p:cNvSpPr>
            <a:spLocks noGrp="1"/>
          </p:cNvSpPr>
          <p:nvPr>
            <p:ph sz="quarter" idx="10"/>
          </p:nvPr>
        </p:nvSpPr>
        <p:spPr/>
        <p:txBody>
          <a:bodyPr/>
          <a:lstStyle/>
          <a:p>
            <a:endParaRPr lang="en-ID"/>
          </a:p>
        </p:txBody>
      </p:sp>
      <p:graphicFrame>
        <p:nvGraphicFramePr>
          <p:cNvPr id="4" name="Content Placeholder 10">
            <a:extLst>
              <a:ext uri="{FF2B5EF4-FFF2-40B4-BE49-F238E27FC236}">
                <a16:creationId xmlns:a16="http://schemas.microsoft.com/office/drawing/2014/main" id="{46A98E73-6B7C-4057-85AE-909B7D287F09}"/>
              </a:ext>
            </a:extLst>
          </p:cNvPr>
          <p:cNvGraphicFramePr>
            <a:graphicFrameLocks/>
          </p:cNvGraphicFramePr>
          <p:nvPr>
            <p:extLst>
              <p:ext uri="{D42A27DB-BD31-4B8C-83A1-F6EECF244321}">
                <p14:modId xmlns:p14="http://schemas.microsoft.com/office/powerpoint/2010/main" val="1491993803"/>
              </p:ext>
            </p:extLst>
          </p:nvPr>
        </p:nvGraphicFramePr>
        <p:xfrm>
          <a:off x="711200" y="1760604"/>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Hexagon 5">
            <a:hlinkClick r:id="rId7" action="ppaction://hlinksldjump"/>
            <a:extLst>
              <a:ext uri="{FF2B5EF4-FFF2-40B4-BE49-F238E27FC236}">
                <a16:creationId xmlns:a16="http://schemas.microsoft.com/office/drawing/2014/main" id="{2A606332-7D60-4CCE-A1D8-9A0301E29419}"/>
              </a:ext>
            </a:extLst>
          </p:cNvPr>
          <p:cNvSpPr/>
          <p:nvPr/>
        </p:nvSpPr>
        <p:spPr>
          <a:xfrm>
            <a:off x="4055735" y="4663612"/>
            <a:ext cx="1663485" cy="563296"/>
          </a:xfrm>
          <a:prstGeom prst="hexag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solidFill>
              </a:rPr>
              <a:t>CDM Diagram</a:t>
            </a:r>
          </a:p>
        </p:txBody>
      </p:sp>
      <p:sp>
        <p:nvSpPr>
          <p:cNvPr id="7" name="Rounded Rectangle 11">
            <a:extLst>
              <a:ext uri="{FF2B5EF4-FFF2-40B4-BE49-F238E27FC236}">
                <a16:creationId xmlns:a16="http://schemas.microsoft.com/office/drawing/2014/main" id="{56C58B19-DC61-46B1-9094-88129A3D1032}"/>
              </a:ext>
            </a:extLst>
          </p:cNvPr>
          <p:cNvSpPr/>
          <p:nvPr/>
        </p:nvSpPr>
        <p:spPr>
          <a:xfrm>
            <a:off x="5820146" y="5619508"/>
            <a:ext cx="6098584" cy="634481"/>
          </a:xfrm>
          <a:prstGeom prst="round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Focus: </a:t>
            </a:r>
            <a:r>
              <a:rPr lang="en-US" b="1" dirty="0">
                <a:solidFill>
                  <a:schemeClr val="tx1"/>
                </a:solidFill>
              </a:rPr>
              <a:t>Business need concepts, no discussion about software and hardware</a:t>
            </a:r>
          </a:p>
        </p:txBody>
      </p:sp>
    </p:spTree>
    <p:extLst>
      <p:ext uri="{BB962C8B-B14F-4D97-AF65-F5344CB8AC3E}">
        <p14:creationId xmlns:p14="http://schemas.microsoft.com/office/powerpoint/2010/main" val="18634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9CB2-5113-4EF3-B409-F7236E3BC5CC}"/>
              </a:ext>
            </a:extLst>
          </p:cNvPr>
          <p:cNvSpPr>
            <a:spLocks noGrp="1"/>
          </p:cNvSpPr>
          <p:nvPr>
            <p:ph type="title"/>
          </p:nvPr>
        </p:nvSpPr>
        <p:spPr/>
        <p:txBody>
          <a:bodyPr/>
          <a:lstStyle/>
          <a:p>
            <a:r>
              <a:rPr lang="en-ID" sz="3200" dirty="0"/>
              <a:t>Steps in designing database</a:t>
            </a:r>
          </a:p>
        </p:txBody>
      </p:sp>
      <p:sp>
        <p:nvSpPr>
          <p:cNvPr id="3" name="Content Placeholder 2">
            <a:extLst>
              <a:ext uri="{FF2B5EF4-FFF2-40B4-BE49-F238E27FC236}">
                <a16:creationId xmlns:a16="http://schemas.microsoft.com/office/drawing/2014/main" id="{48915FBC-BE10-4122-B078-CBECD01F61BA}"/>
              </a:ext>
            </a:extLst>
          </p:cNvPr>
          <p:cNvSpPr>
            <a:spLocks noGrp="1"/>
          </p:cNvSpPr>
          <p:nvPr>
            <p:ph sz="quarter" idx="10"/>
          </p:nvPr>
        </p:nvSpPr>
        <p:spPr>
          <a:xfrm>
            <a:off x="4291355" y="273603"/>
            <a:ext cx="7560717" cy="5901772"/>
          </a:xfrm>
        </p:spPr>
        <p:txBody>
          <a:bodyPr/>
          <a:lstStyle/>
          <a:p>
            <a:endParaRPr lang="en-ID" dirty="0"/>
          </a:p>
        </p:txBody>
      </p:sp>
      <p:graphicFrame>
        <p:nvGraphicFramePr>
          <p:cNvPr id="4" name="Content Placeholder 5">
            <a:extLst>
              <a:ext uri="{FF2B5EF4-FFF2-40B4-BE49-F238E27FC236}">
                <a16:creationId xmlns:a16="http://schemas.microsoft.com/office/drawing/2014/main" id="{0E9F5B6C-3C28-480B-9D20-5ECC9A8F0A88}"/>
              </a:ext>
            </a:extLst>
          </p:cNvPr>
          <p:cNvGraphicFramePr>
            <a:graphicFrameLocks/>
          </p:cNvGraphicFramePr>
          <p:nvPr>
            <p:extLst>
              <p:ext uri="{D42A27DB-BD31-4B8C-83A1-F6EECF244321}">
                <p14:modId xmlns:p14="http://schemas.microsoft.com/office/powerpoint/2010/main" val="2305174346"/>
              </p:ext>
            </p:extLst>
          </p:nvPr>
        </p:nvGraphicFramePr>
        <p:xfrm>
          <a:off x="4930166" y="682625"/>
          <a:ext cx="6757742" cy="549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329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EAEEA63-487E-4821-BB31-5EA4059C0E1D}"/>
              </a:ext>
            </a:extLst>
          </p:cNvPr>
          <p:cNvSpPr>
            <a:spLocks noGrp="1"/>
          </p:cNvSpPr>
          <p:nvPr>
            <p:ph type="pic" sz="quarter" idx="12"/>
          </p:nvPr>
        </p:nvSpPr>
        <p:spPr/>
        <p:txBody>
          <a:bodyPr/>
          <a:lstStyle/>
          <a:p>
            <a:endParaRPr lang="en-ID"/>
          </a:p>
        </p:txBody>
      </p:sp>
      <p:sp>
        <p:nvSpPr>
          <p:cNvPr id="3" name="Title 2">
            <a:extLst>
              <a:ext uri="{FF2B5EF4-FFF2-40B4-BE49-F238E27FC236}">
                <a16:creationId xmlns:a16="http://schemas.microsoft.com/office/drawing/2014/main" id="{CCC617F4-42A2-44F0-85D3-73DC886CDADE}"/>
              </a:ext>
            </a:extLst>
          </p:cNvPr>
          <p:cNvSpPr>
            <a:spLocks noGrp="1"/>
          </p:cNvSpPr>
          <p:nvPr>
            <p:ph type="title"/>
          </p:nvPr>
        </p:nvSpPr>
        <p:spPr>
          <a:xfrm>
            <a:off x="251797" y="4885438"/>
            <a:ext cx="11342325" cy="1351475"/>
          </a:xfrm>
        </p:spPr>
        <p:txBody>
          <a:bodyPr/>
          <a:lstStyle/>
          <a:p>
            <a:pPr>
              <a:lnSpc>
                <a:spcPct val="100000"/>
              </a:lnSpc>
            </a:pPr>
            <a:r>
              <a:rPr lang="en-ID" dirty="0"/>
              <a:t>Conceptual Design</a:t>
            </a:r>
            <a:br>
              <a:rPr lang="en-ID" i="1" dirty="0"/>
            </a:br>
            <a:r>
              <a:rPr lang="en-ID" sz="2000" dirty="0"/>
              <a:t>Diagram: </a:t>
            </a:r>
            <a:r>
              <a:rPr lang="en-ID" sz="2000" i="1" dirty="0"/>
              <a:t>Entity Relationship (ER) &amp; Conceptual Data Model </a:t>
            </a:r>
            <a:r>
              <a:rPr lang="en-ID" sz="2000" dirty="0"/>
              <a:t>(CDM)</a:t>
            </a:r>
            <a:endParaRPr lang="en-ID" sz="2600" dirty="0"/>
          </a:p>
        </p:txBody>
      </p:sp>
      <p:pic>
        <p:nvPicPr>
          <p:cNvPr id="10" name="Picture 9">
            <a:extLst>
              <a:ext uri="{FF2B5EF4-FFF2-40B4-BE49-F238E27FC236}">
                <a16:creationId xmlns:a16="http://schemas.microsoft.com/office/drawing/2014/main" id="{40829FDB-98A4-4120-82FD-DEE000BD5447}"/>
              </a:ext>
            </a:extLst>
          </p:cNvPr>
          <p:cNvPicPr>
            <a:picLocks noChangeAspect="1"/>
          </p:cNvPicPr>
          <p:nvPr/>
        </p:nvPicPr>
        <p:blipFill>
          <a:blip r:embed="rId3"/>
          <a:stretch>
            <a:fillRect/>
          </a:stretch>
        </p:blipFill>
        <p:spPr>
          <a:xfrm>
            <a:off x="6107585" y="1522402"/>
            <a:ext cx="5899915" cy="2904455"/>
          </a:xfrm>
          <a:prstGeom prst="rect">
            <a:avLst/>
          </a:prstGeom>
        </p:spPr>
      </p:pic>
      <p:pic>
        <p:nvPicPr>
          <p:cNvPr id="12" name="Picture 15">
            <a:extLst>
              <a:ext uri="{FF2B5EF4-FFF2-40B4-BE49-F238E27FC236}">
                <a16:creationId xmlns:a16="http://schemas.microsoft.com/office/drawing/2014/main" id="{D33D8D88-5F27-4B4F-923D-0229BDAD2C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80" y="1287689"/>
            <a:ext cx="4830762" cy="324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97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CC4A-DB6F-4E67-BDB7-21F75D1AEEC0}"/>
              </a:ext>
            </a:extLst>
          </p:cNvPr>
          <p:cNvSpPr>
            <a:spLocks noGrp="1"/>
          </p:cNvSpPr>
          <p:nvPr>
            <p:ph type="title"/>
          </p:nvPr>
        </p:nvSpPr>
        <p:spPr/>
        <p:txBody>
          <a:bodyPr/>
          <a:lstStyle/>
          <a:p>
            <a:r>
              <a:rPr lang="en-ID" dirty="0"/>
              <a:t>Conceptual design</a:t>
            </a:r>
          </a:p>
        </p:txBody>
      </p:sp>
      <p:sp>
        <p:nvSpPr>
          <p:cNvPr id="3" name="Content Placeholder 2">
            <a:extLst>
              <a:ext uri="{FF2B5EF4-FFF2-40B4-BE49-F238E27FC236}">
                <a16:creationId xmlns:a16="http://schemas.microsoft.com/office/drawing/2014/main" id="{525CA3A7-36C0-4960-B36A-D7E6E86B2281}"/>
              </a:ext>
            </a:extLst>
          </p:cNvPr>
          <p:cNvSpPr>
            <a:spLocks noGrp="1"/>
          </p:cNvSpPr>
          <p:nvPr>
            <p:ph sz="quarter" idx="10"/>
          </p:nvPr>
        </p:nvSpPr>
        <p:spPr/>
        <p:txBody>
          <a:bodyPr/>
          <a:lstStyle/>
          <a:p>
            <a:r>
              <a:rPr lang="en-ID" dirty="0"/>
              <a:t>It is used to describe the logical database structure in detail.</a:t>
            </a:r>
          </a:p>
          <a:p>
            <a:endParaRPr lang="en-ID" dirty="0"/>
          </a:p>
          <a:p>
            <a:r>
              <a:rPr lang="en-ID" dirty="0"/>
              <a:t>This structure is </a:t>
            </a:r>
            <a:r>
              <a:rPr lang="en-ID" b="1" dirty="0">
                <a:solidFill>
                  <a:srgbClr val="FF0000"/>
                </a:solidFill>
              </a:rPr>
              <a:t>independent</a:t>
            </a:r>
            <a:r>
              <a:rPr lang="en-ID" b="1" dirty="0"/>
              <a:t> </a:t>
            </a:r>
            <a:r>
              <a:rPr lang="en-ID" dirty="0"/>
              <a:t>to all types of </a:t>
            </a:r>
            <a:r>
              <a:rPr lang="en-ID" i="1" dirty="0"/>
              <a:t>software</a:t>
            </a:r>
            <a:r>
              <a:rPr lang="en-ID" dirty="0"/>
              <a:t> or </a:t>
            </a:r>
            <a:r>
              <a:rPr lang="en-ID" i="1" dirty="0"/>
              <a:t>data storage structure</a:t>
            </a:r>
            <a:r>
              <a:rPr lang="en-ID" dirty="0"/>
              <a:t>.</a:t>
            </a:r>
          </a:p>
        </p:txBody>
      </p:sp>
    </p:spTree>
    <p:extLst>
      <p:ext uri="{BB962C8B-B14F-4D97-AF65-F5344CB8AC3E}">
        <p14:creationId xmlns:p14="http://schemas.microsoft.com/office/powerpoint/2010/main" val="327266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01BB-7F1C-400F-90DC-586A90B68DD7}"/>
              </a:ext>
            </a:extLst>
          </p:cNvPr>
          <p:cNvSpPr>
            <a:spLocks noGrp="1"/>
          </p:cNvSpPr>
          <p:nvPr>
            <p:ph type="title"/>
          </p:nvPr>
        </p:nvSpPr>
        <p:spPr/>
        <p:txBody>
          <a:bodyPr/>
          <a:lstStyle/>
          <a:p>
            <a:r>
              <a:rPr lang="en-ID" sz="3600" dirty="0"/>
              <a:t>Component of Conceptual Design</a:t>
            </a:r>
          </a:p>
        </p:txBody>
      </p:sp>
      <p:sp>
        <p:nvSpPr>
          <p:cNvPr id="4" name="Content Placeholder 4">
            <a:extLst>
              <a:ext uri="{FF2B5EF4-FFF2-40B4-BE49-F238E27FC236}">
                <a16:creationId xmlns:a16="http://schemas.microsoft.com/office/drawing/2014/main" id="{9077683F-BCFA-4DE7-B7D5-26AA6530162F}"/>
              </a:ext>
            </a:extLst>
          </p:cNvPr>
          <p:cNvSpPr txBox="1">
            <a:spLocks/>
          </p:cNvSpPr>
          <p:nvPr/>
        </p:nvSpPr>
        <p:spPr>
          <a:xfrm>
            <a:off x="792480" y="1410492"/>
            <a:ext cx="4328160" cy="4572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b="1" dirty="0">
                <a:solidFill>
                  <a:srgbClr val="0070C0"/>
                </a:solidFill>
              </a:rPr>
              <a:t>Entit</a:t>
            </a:r>
            <a:r>
              <a:rPr lang="en-US" b="1" dirty="0">
                <a:solidFill>
                  <a:srgbClr val="0070C0"/>
                </a:solidFill>
              </a:rPr>
              <a:t>y</a:t>
            </a:r>
            <a:r>
              <a:rPr lang="id-ID" dirty="0"/>
              <a:t>: </a:t>
            </a:r>
            <a:r>
              <a:rPr lang="en-US" dirty="0"/>
              <a:t>define an</a:t>
            </a:r>
            <a:r>
              <a:rPr lang="id-ID" dirty="0"/>
              <a:t> </a:t>
            </a:r>
            <a:r>
              <a:rPr lang="id-ID" dirty="0" err="1">
                <a:solidFill>
                  <a:srgbClr val="FF0000"/>
                </a:solidFill>
              </a:rPr>
              <a:t>obje</a:t>
            </a:r>
            <a:r>
              <a:rPr lang="en-US" dirty="0" err="1">
                <a:solidFill>
                  <a:srgbClr val="FF0000"/>
                </a:solidFill>
              </a:rPr>
              <a:t>ct</a:t>
            </a:r>
            <a:r>
              <a:rPr lang="id-ID" dirty="0"/>
              <a:t> </a:t>
            </a:r>
            <a:r>
              <a:rPr lang="en-US" dirty="0"/>
              <a:t>or</a:t>
            </a:r>
            <a:r>
              <a:rPr lang="id-ID" dirty="0"/>
              <a:t> </a:t>
            </a:r>
            <a:r>
              <a:rPr lang="en-US" dirty="0">
                <a:solidFill>
                  <a:srgbClr val="FF0000"/>
                </a:solidFill>
              </a:rPr>
              <a:t>event</a:t>
            </a:r>
            <a:endParaRPr lang="id-ID" dirty="0"/>
          </a:p>
          <a:p>
            <a:pPr lvl="1"/>
            <a:r>
              <a:rPr lang="en-US" sz="2000" dirty="0"/>
              <a:t>Example</a:t>
            </a:r>
            <a:r>
              <a:rPr lang="id-ID" sz="2000" dirty="0"/>
              <a:t>: </a:t>
            </a:r>
            <a:r>
              <a:rPr lang="en-US" sz="2000" dirty="0"/>
              <a:t>Student</a:t>
            </a:r>
            <a:r>
              <a:rPr lang="id-ID" sz="2000" dirty="0"/>
              <a:t>, </a:t>
            </a:r>
            <a:r>
              <a:rPr lang="en-US" sz="2000" dirty="0"/>
              <a:t>Lecturer</a:t>
            </a:r>
            <a:r>
              <a:rPr lang="id-ID" sz="2000" dirty="0"/>
              <a:t>, </a:t>
            </a:r>
            <a:r>
              <a:rPr lang="en-US" sz="2000" dirty="0"/>
              <a:t>Course</a:t>
            </a:r>
          </a:p>
          <a:p>
            <a:pPr lvl="1"/>
            <a:endParaRPr lang="id-ID" dirty="0"/>
          </a:p>
          <a:p>
            <a:r>
              <a:rPr lang="id-ID" b="1" dirty="0">
                <a:solidFill>
                  <a:srgbClr val="0070C0"/>
                </a:solidFill>
              </a:rPr>
              <a:t>At</a:t>
            </a:r>
            <a:r>
              <a:rPr lang="en-US" b="1" dirty="0">
                <a:solidFill>
                  <a:srgbClr val="0070C0"/>
                </a:solidFill>
              </a:rPr>
              <a:t>t</a:t>
            </a:r>
            <a:r>
              <a:rPr lang="id-ID" b="1" dirty="0">
                <a:solidFill>
                  <a:srgbClr val="0070C0"/>
                </a:solidFill>
              </a:rPr>
              <a:t>ribut</a:t>
            </a:r>
            <a:r>
              <a:rPr lang="en-US" b="1" dirty="0">
                <a:solidFill>
                  <a:srgbClr val="0070C0"/>
                </a:solidFill>
              </a:rPr>
              <a:t>es</a:t>
            </a:r>
            <a:r>
              <a:rPr lang="id-ID" b="1" dirty="0">
                <a:solidFill>
                  <a:srgbClr val="0070C0"/>
                </a:solidFill>
              </a:rPr>
              <a:t>/</a:t>
            </a:r>
            <a:r>
              <a:rPr lang="id-ID" b="1" dirty="0" err="1">
                <a:solidFill>
                  <a:srgbClr val="0070C0"/>
                </a:solidFill>
              </a:rPr>
              <a:t>propert</a:t>
            </a:r>
            <a:r>
              <a:rPr lang="en-US" b="1" dirty="0">
                <a:solidFill>
                  <a:srgbClr val="0070C0"/>
                </a:solidFill>
              </a:rPr>
              <a:t>y</a:t>
            </a:r>
            <a:r>
              <a:rPr lang="id-ID" dirty="0"/>
              <a:t>: </a:t>
            </a:r>
            <a:r>
              <a:rPr lang="en-US" dirty="0"/>
              <a:t>data </a:t>
            </a:r>
            <a:r>
              <a:rPr lang="id-ID" dirty="0"/>
              <a:t>item </a:t>
            </a:r>
            <a:r>
              <a:rPr lang="en-US" dirty="0"/>
              <a:t>as the</a:t>
            </a:r>
            <a:r>
              <a:rPr lang="id-ID" dirty="0"/>
              <a:t> </a:t>
            </a:r>
            <a:r>
              <a:rPr lang="en-US" dirty="0">
                <a:solidFill>
                  <a:srgbClr val="FF0000"/>
                </a:solidFill>
              </a:rPr>
              <a:t>characteristic</a:t>
            </a:r>
            <a:r>
              <a:rPr lang="en-US" dirty="0"/>
              <a:t> of an entity</a:t>
            </a:r>
            <a:r>
              <a:rPr lang="id-ID" dirty="0"/>
              <a:t>.</a:t>
            </a:r>
          </a:p>
          <a:p>
            <a:pPr lvl="1"/>
            <a:r>
              <a:rPr lang="en-US" sz="2000" dirty="0"/>
              <a:t>Example</a:t>
            </a:r>
            <a:r>
              <a:rPr lang="id-ID" sz="2000" dirty="0"/>
              <a:t>:</a:t>
            </a:r>
            <a:r>
              <a:rPr lang="en-US" sz="2000" dirty="0"/>
              <a:t> Student has : NRP, Name, DOB, Phone, Email </a:t>
            </a:r>
            <a:r>
              <a:rPr lang="en-US" sz="2000" dirty="0" err="1"/>
              <a:t>etc</a:t>
            </a:r>
            <a:endParaRPr lang="id-ID" dirty="0"/>
          </a:p>
        </p:txBody>
      </p:sp>
      <p:sp>
        <p:nvSpPr>
          <p:cNvPr id="5" name="Content Placeholder 5">
            <a:extLst>
              <a:ext uri="{FF2B5EF4-FFF2-40B4-BE49-F238E27FC236}">
                <a16:creationId xmlns:a16="http://schemas.microsoft.com/office/drawing/2014/main" id="{58E149B2-ADDB-4142-A8CB-2F9FF5561ACF}"/>
              </a:ext>
            </a:extLst>
          </p:cNvPr>
          <p:cNvSpPr txBox="1">
            <a:spLocks/>
          </p:cNvSpPr>
          <p:nvPr/>
        </p:nvSpPr>
        <p:spPr>
          <a:xfrm>
            <a:off x="6640830" y="1415572"/>
            <a:ext cx="4108450" cy="4572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070C0"/>
                </a:solidFill>
              </a:rPr>
              <a:t>R</a:t>
            </a:r>
            <a:r>
              <a:rPr lang="id-ID" b="1" dirty="0" err="1">
                <a:solidFill>
                  <a:srgbClr val="0070C0"/>
                </a:solidFill>
              </a:rPr>
              <a:t>elationship</a:t>
            </a:r>
            <a:r>
              <a:rPr lang="id-ID" dirty="0"/>
              <a:t>: </a:t>
            </a:r>
            <a:r>
              <a:rPr lang="en-US" dirty="0"/>
              <a:t>the association between entity</a:t>
            </a:r>
            <a:endParaRPr lang="id-ID" dirty="0"/>
          </a:p>
          <a:p>
            <a:pPr lvl="1"/>
            <a:r>
              <a:rPr lang="en-US" sz="2000" dirty="0"/>
              <a:t>Example</a:t>
            </a:r>
            <a:r>
              <a:rPr lang="id-ID" sz="2000" dirty="0"/>
              <a:t>: </a:t>
            </a:r>
            <a:r>
              <a:rPr lang="en-US" sz="2000" dirty="0"/>
              <a:t>relationship</a:t>
            </a:r>
            <a:r>
              <a:rPr lang="id-ID" sz="2000" dirty="0"/>
              <a:t> </a:t>
            </a:r>
            <a:r>
              <a:rPr lang="en-US" sz="2000" dirty="0"/>
              <a:t>supervising</a:t>
            </a:r>
            <a:r>
              <a:rPr lang="id-ID" sz="2000" dirty="0"/>
              <a:t> atau </a:t>
            </a:r>
            <a:r>
              <a:rPr lang="en-US" sz="2000" dirty="0"/>
              <a:t>guardian</a:t>
            </a:r>
            <a:r>
              <a:rPr lang="id-ID" sz="2000" dirty="0"/>
              <a:t> </a:t>
            </a:r>
            <a:r>
              <a:rPr lang="en-US" sz="2000" dirty="0"/>
              <a:t>between</a:t>
            </a:r>
            <a:r>
              <a:rPr lang="id-ID" sz="2000" dirty="0"/>
              <a:t> </a:t>
            </a:r>
            <a:r>
              <a:rPr lang="en-US" sz="2000" dirty="0"/>
              <a:t>Lecturer</a:t>
            </a:r>
            <a:r>
              <a:rPr lang="id-ID" sz="2000" dirty="0"/>
              <a:t> </a:t>
            </a:r>
            <a:r>
              <a:rPr lang="en-US" sz="2000" dirty="0"/>
              <a:t>and</a:t>
            </a:r>
            <a:r>
              <a:rPr lang="id-ID" sz="2000" dirty="0"/>
              <a:t> </a:t>
            </a:r>
            <a:r>
              <a:rPr lang="en-US" sz="2000" dirty="0"/>
              <a:t>STUDENT</a:t>
            </a:r>
          </a:p>
          <a:p>
            <a:pPr lvl="1"/>
            <a:endParaRPr lang="id-ID" dirty="0"/>
          </a:p>
          <a:p>
            <a:r>
              <a:rPr lang="en-ID" b="1" dirty="0">
                <a:solidFill>
                  <a:srgbClr val="0070C0"/>
                </a:solidFill>
              </a:rPr>
              <a:t>C</a:t>
            </a:r>
            <a:r>
              <a:rPr lang="id-ID" b="1" dirty="0" err="1">
                <a:solidFill>
                  <a:srgbClr val="0070C0"/>
                </a:solidFill>
              </a:rPr>
              <a:t>onstraints</a:t>
            </a:r>
            <a:r>
              <a:rPr lang="id-ID" dirty="0"/>
              <a:t> : </a:t>
            </a:r>
            <a:r>
              <a:rPr lang="en-US" dirty="0"/>
              <a:t>is used to protect data integrity </a:t>
            </a:r>
            <a:r>
              <a:rPr lang="id-ID" sz="2400" dirty="0"/>
              <a:t>(</a:t>
            </a:r>
            <a:r>
              <a:rPr lang="en-US" sz="2000" dirty="0"/>
              <a:t>such as</a:t>
            </a:r>
            <a:r>
              <a:rPr lang="id-ID" sz="2000" dirty="0"/>
              <a:t> </a:t>
            </a:r>
            <a:r>
              <a:rPr lang="en-US" sz="2000" dirty="0"/>
              <a:t>to protect error when filing up the data</a:t>
            </a:r>
            <a:r>
              <a:rPr lang="id-ID" sz="2400" dirty="0"/>
              <a:t>)</a:t>
            </a:r>
            <a:endParaRPr lang="id-ID" dirty="0"/>
          </a:p>
          <a:p>
            <a:endParaRPr lang="en-US" dirty="0"/>
          </a:p>
        </p:txBody>
      </p:sp>
    </p:spTree>
    <p:extLst>
      <p:ext uri="{BB962C8B-B14F-4D97-AF65-F5344CB8AC3E}">
        <p14:creationId xmlns:p14="http://schemas.microsoft.com/office/powerpoint/2010/main" val="258267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1D20-C43F-4164-A904-72E288A212A6}"/>
              </a:ext>
            </a:extLst>
          </p:cNvPr>
          <p:cNvSpPr>
            <a:spLocks noGrp="1"/>
          </p:cNvSpPr>
          <p:nvPr>
            <p:ph type="title"/>
          </p:nvPr>
        </p:nvSpPr>
        <p:spPr/>
        <p:txBody>
          <a:bodyPr/>
          <a:lstStyle/>
          <a:p>
            <a:r>
              <a:rPr lang="en-ID" dirty="0"/>
              <a:t>Term Change</a:t>
            </a:r>
          </a:p>
        </p:txBody>
      </p:sp>
      <p:graphicFrame>
        <p:nvGraphicFramePr>
          <p:cNvPr id="4" name="Table 4">
            <a:extLst>
              <a:ext uri="{FF2B5EF4-FFF2-40B4-BE49-F238E27FC236}">
                <a16:creationId xmlns:a16="http://schemas.microsoft.com/office/drawing/2014/main" id="{C62D77C4-97F5-436D-B90B-825384D1B3F0}"/>
              </a:ext>
            </a:extLst>
          </p:cNvPr>
          <p:cNvGraphicFramePr>
            <a:graphicFrameLocks noGrp="1"/>
          </p:cNvGraphicFramePr>
          <p:nvPr>
            <p:ph sz="quarter" idx="10"/>
            <p:extLst>
              <p:ext uri="{D42A27DB-BD31-4B8C-83A1-F6EECF244321}">
                <p14:modId xmlns:p14="http://schemas.microsoft.com/office/powerpoint/2010/main" val="3265995731"/>
              </p:ext>
            </p:extLst>
          </p:nvPr>
        </p:nvGraphicFramePr>
        <p:xfrm>
          <a:off x="2278744" y="2931160"/>
          <a:ext cx="6894286" cy="2035901"/>
        </p:xfrm>
        <a:graphic>
          <a:graphicData uri="http://schemas.openxmlformats.org/drawingml/2006/table">
            <a:tbl>
              <a:tblPr firstRow="1" bandRow="1">
                <a:tableStyleId>{5C22544A-7EE6-4342-B048-85BDC9FD1C3A}</a:tableStyleId>
              </a:tblPr>
              <a:tblGrid>
                <a:gridCol w="3447143">
                  <a:extLst>
                    <a:ext uri="{9D8B030D-6E8A-4147-A177-3AD203B41FA5}">
                      <a16:colId xmlns:a16="http://schemas.microsoft.com/office/drawing/2014/main" val="2397632841"/>
                    </a:ext>
                  </a:extLst>
                </a:gridCol>
                <a:gridCol w="3447143">
                  <a:extLst>
                    <a:ext uri="{9D8B030D-6E8A-4147-A177-3AD203B41FA5}">
                      <a16:colId xmlns:a16="http://schemas.microsoft.com/office/drawing/2014/main" val="2510323483"/>
                    </a:ext>
                  </a:extLst>
                </a:gridCol>
              </a:tblGrid>
              <a:tr h="664301">
                <a:tc>
                  <a:txBody>
                    <a:bodyPr/>
                    <a:lstStyle/>
                    <a:p>
                      <a:pPr algn="ctr"/>
                      <a:r>
                        <a:rPr lang="en-ID" sz="2800" dirty="0"/>
                        <a:t>Conceptual</a:t>
                      </a:r>
                    </a:p>
                  </a:txBody>
                  <a:tcPr anchor="ctr"/>
                </a:tc>
                <a:tc>
                  <a:txBody>
                    <a:bodyPr/>
                    <a:lstStyle/>
                    <a:p>
                      <a:pPr algn="ctr"/>
                      <a:r>
                        <a:rPr lang="en-ID" sz="2800" dirty="0"/>
                        <a:t>Physical</a:t>
                      </a:r>
                    </a:p>
                  </a:txBody>
                  <a:tcPr anchor="ctr"/>
                </a:tc>
                <a:extLst>
                  <a:ext uri="{0D108BD9-81ED-4DB2-BD59-A6C34878D82A}">
                    <a16:rowId xmlns:a16="http://schemas.microsoft.com/office/drawing/2014/main" val="3517918784"/>
                  </a:ext>
                </a:extLst>
              </a:tr>
              <a:tr h="370840">
                <a:tc>
                  <a:txBody>
                    <a:bodyPr/>
                    <a:lstStyle/>
                    <a:p>
                      <a:pPr algn="ctr"/>
                      <a:r>
                        <a:rPr lang="en-ID" sz="2400" dirty="0"/>
                        <a:t>Entity</a:t>
                      </a:r>
                    </a:p>
                  </a:txBody>
                  <a:tcPr/>
                </a:tc>
                <a:tc>
                  <a:txBody>
                    <a:bodyPr/>
                    <a:lstStyle/>
                    <a:p>
                      <a:pPr algn="ctr"/>
                      <a:r>
                        <a:rPr lang="en-ID" sz="2400" dirty="0"/>
                        <a:t>Table</a:t>
                      </a:r>
                    </a:p>
                  </a:txBody>
                  <a:tcPr/>
                </a:tc>
                <a:extLst>
                  <a:ext uri="{0D108BD9-81ED-4DB2-BD59-A6C34878D82A}">
                    <a16:rowId xmlns:a16="http://schemas.microsoft.com/office/drawing/2014/main" val="3277621340"/>
                  </a:ext>
                </a:extLst>
              </a:tr>
              <a:tr h="370840">
                <a:tc>
                  <a:txBody>
                    <a:bodyPr/>
                    <a:lstStyle/>
                    <a:p>
                      <a:pPr algn="ctr"/>
                      <a:r>
                        <a:rPr lang="en-ID" sz="2400" dirty="0"/>
                        <a:t>Attribute</a:t>
                      </a:r>
                    </a:p>
                  </a:txBody>
                  <a:tcPr/>
                </a:tc>
                <a:tc>
                  <a:txBody>
                    <a:bodyPr/>
                    <a:lstStyle/>
                    <a:p>
                      <a:pPr algn="ctr"/>
                      <a:r>
                        <a:rPr lang="en-US" sz="2400" dirty="0"/>
                        <a:t>C</a:t>
                      </a:r>
                      <a:r>
                        <a:rPr lang="en-ID" sz="2400" dirty="0" err="1"/>
                        <a:t>olumn</a:t>
                      </a:r>
                      <a:endParaRPr lang="en-ID" sz="2400" dirty="0"/>
                    </a:p>
                  </a:txBody>
                  <a:tcPr/>
                </a:tc>
                <a:extLst>
                  <a:ext uri="{0D108BD9-81ED-4DB2-BD59-A6C34878D82A}">
                    <a16:rowId xmlns:a16="http://schemas.microsoft.com/office/drawing/2014/main" val="4150665244"/>
                  </a:ext>
                </a:extLst>
              </a:tr>
              <a:tr h="370840">
                <a:tc>
                  <a:txBody>
                    <a:bodyPr/>
                    <a:lstStyle/>
                    <a:p>
                      <a:pPr algn="ctr"/>
                      <a:r>
                        <a:rPr lang="en-ID" sz="2400" dirty="0"/>
                        <a:t>Tuple</a:t>
                      </a:r>
                      <a:endParaRPr lang="en-ID" sz="2400" i="1" dirty="0"/>
                    </a:p>
                  </a:txBody>
                  <a:tcPr/>
                </a:tc>
                <a:tc>
                  <a:txBody>
                    <a:bodyPr/>
                    <a:lstStyle/>
                    <a:p>
                      <a:pPr algn="ctr"/>
                      <a:r>
                        <a:rPr lang="en-ID" sz="2400" dirty="0"/>
                        <a:t>Row / record</a:t>
                      </a:r>
                    </a:p>
                  </a:txBody>
                  <a:tcPr/>
                </a:tc>
                <a:extLst>
                  <a:ext uri="{0D108BD9-81ED-4DB2-BD59-A6C34878D82A}">
                    <a16:rowId xmlns:a16="http://schemas.microsoft.com/office/drawing/2014/main" val="921861399"/>
                  </a:ext>
                </a:extLst>
              </a:tr>
            </a:tbl>
          </a:graphicData>
        </a:graphic>
      </p:graphicFrame>
    </p:spTree>
    <p:extLst>
      <p:ext uri="{BB962C8B-B14F-4D97-AF65-F5344CB8AC3E}">
        <p14:creationId xmlns:p14="http://schemas.microsoft.com/office/powerpoint/2010/main" val="204094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1671</TotalTime>
  <Words>777</Words>
  <Application>Microsoft Office PowerPoint</Application>
  <PresentationFormat>Widescreen</PresentationFormat>
  <Paragraphs>109</Paragraphs>
  <Slides>28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Myriad Pro</vt:lpstr>
      <vt:lpstr>Raleway</vt:lpstr>
      <vt:lpstr>Raleway ExtraBold</vt:lpstr>
      <vt:lpstr>Raleway SemiBold</vt:lpstr>
      <vt:lpstr>Verdana</vt:lpstr>
      <vt:lpstr>Office Theme</vt:lpstr>
      <vt:lpstr>PowerPoint Presentation</vt:lpstr>
      <vt:lpstr>Conceptual Modeling</vt:lpstr>
      <vt:lpstr>Database Design</vt:lpstr>
      <vt:lpstr>Conceptual Design</vt:lpstr>
      <vt:lpstr>Steps in designing database</vt:lpstr>
      <vt:lpstr>Conceptual Design Diagram: Entity Relationship (ER) &amp; Conceptual Data Model (CDM)</vt:lpstr>
      <vt:lpstr>Conceptual design</vt:lpstr>
      <vt:lpstr>Component of Conceptual Design</vt:lpstr>
      <vt:lpstr>Term Change</vt:lpstr>
      <vt:lpstr>Entity</vt:lpstr>
      <vt:lpstr>Entity</vt:lpstr>
      <vt:lpstr>Tipe Entitas</vt:lpstr>
      <vt:lpstr>Attribute</vt:lpstr>
      <vt:lpstr>Type of attributes</vt:lpstr>
      <vt:lpstr>Relationship</vt:lpstr>
      <vt:lpstr>Relationship</vt:lpstr>
      <vt:lpstr>Unary  1 entity</vt:lpstr>
      <vt:lpstr>Binary  2 entities</vt:lpstr>
      <vt:lpstr>Ternary  more than 2 entities</vt:lpstr>
      <vt:lpstr>Cardinality: One-to-one</vt:lpstr>
      <vt:lpstr>Cardinality: One-to-many</vt:lpstr>
      <vt:lpstr>Cardinality: Many-to-many</vt:lpstr>
      <vt:lpstr>Entity Participation</vt:lpstr>
      <vt:lpstr>1. Total Participation</vt:lpstr>
      <vt:lpstr>2. Partial Participation</vt:lpstr>
      <vt:lpstr>Tools</vt:lpstr>
      <vt:lpstr>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Siska Arifiani(5269)</dc:creator>
  <cp:lastModifiedBy>Ratih Nur Esti Anggraini</cp:lastModifiedBy>
  <cp:revision>95</cp:revision>
  <dcterms:created xsi:type="dcterms:W3CDTF">2020-10-06T22:06:19Z</dcterms:created>
  <dcterms:modified xsi:type="dcterms:W3CDTF">2023-09-14T02:36:02Z</dcterms:modified>
</cp:coreProperties>
</file>