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8" r:id="rId4"/>
    <p:sldId id="269" r:id="rId5"/>
    <p:sldId id="271" r:id="rId6"/>
    <p:sldId id="272" r:id="rId7"/>
    <p:sldId id="273" r:id="rId8"/>
    <p:sldId id="258" r:id="rId9"/>
    <p:sldId id="288" r:id="rId10"/>
    <p:sldId id="279" r:id="rId11"/>
    <p:sldId id="280" r:id="rId12"/>
    <p:sldId id="281" r:id="rId13"/>
    <p:sldId id="286" r:id="rId14"/>
    <p:sldId id="276" r:id="rId15"/>
    <p:sldId id="289" r:id="rId16"/>
    <p:sldId id="282" r:id="rId17"/>
    <p:sldId id="287" r:id="rId18"/>
    <p:sldId id="290" r:id="rId19"/>
    <p:sldId id="291" r:id="rId20"/>
    <p:sldId id="292" r:id="rId21"/>
    <p:sldId id="294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Suhartono, S.Si. M.Sc" initials="DSSM" lastIdx="18" clrIdx="0">
    <p:extLst>
      <p:ext uri="{19B8F6BF-5375-455C-9EA6-DF929625EA0E}">
        <p15:presenceInfo xmlns:p15="http://schemas.microsoft.com/office/powerpoint/2012/main" userId="Dr. Suhartono, S.Si. M.Sc" providerId="None"/>
      </p:ext>
    </p:extLst>
  </p:cmAuthor>
  <p:cmAuthor id="2" name="340141201@staff.integra.its.ac.id" initials="3" lastIdx="2" clrIdx="1">
    <p:extLst>
      <p:ext uri="{19B8F6BF-5375-455C-9EA6-DF929625EA0E}">
        <p15:presenceInfo xmlns:p15="http://schemas.microsoft.com/office/powerpoint/2012/main" userId="S::340141201@staff.integra.its.ac.id::99a1003c-ab9d-49ba-a83f-5b24df4a10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2327"/>
    <a:srgbClr val="25C326"/>
    <a:srgbClr val="C22425"/>
    <a:srgbClr val="F5AA2D"/>
    <a:srgbClr val="FFC411"/>
    <a:srgbClr val="013880"/>
    <a:srgbClr val="212F40"/>
    <a:srgbClr val="FFBD07"/>
    <a:srgbClr val="F16459"/>
    <a:srgbClr val="5E0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8" autoAdjust="0"/>
    <p:restoredTop sz="96327"/>
  </p:normalViewPr>
  <p:slideViewPr>
    <p:cSldViewPr snapToGrid="0">
      <p:cViewPr varScale="1">
        <p:scale>
          <a:sx n="81" d="100"/>
          <a:sy n="81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50DBEA-1219-4555-99BF-8E6AFCF95F1F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68EFED0C-6200-42FD-9EF5-908AC6937A95}">
      <dgm:prSet phldrT="[Text]"/>
      <dgm:spPr/>
      <dgm:t>
        <a:bodyPr/>
        <a:lstStyle/>
        <a:p>
          <a:r>
            <a:rPr lang="en-US"/>
            <a:t>Knowledge</a:t>
          </a:r>
        </a:p>
      </dgm:t>
    </dgm:pt>
    <dgm:pt modelId="{A5B21D2C-C092-4916-BCC6-DC095B7E8448}" type="parTrans" cxnId="{64D81242-C9ED-4260-823C-279B36815AA2}">
      <dgm:prSet/>
      <dgm:spPr/>
      <dgm:t>
        <a:bodyPr/>
        <a:lstStyle/>
        <a:p>
          <a:endParaRPr lang="en-US"/>
        </a:p>
      </dgm:t>
    </dgm:pt>
    <dgm:pt modelId="{35AE279A-FB4E-488C-9D6F-F124CD471910}" type="sibTrans" cxnId="{64D81242-C9ED-4260-823C-279B36815AA2}">
      <dgm:prSet/>
      <dgm:spPr/>
      <dgm:t>
        <a:bodyPr/>
        <a:lstStyle/>
        <a:p>
          <a:endParaRPr lang="en-US"/>
        </a:p>
      </dgm:t>
    </dgm:pt>
    <dgm:pt modelId="{041FCB57-AD33-4C94-AE1E-77A3B3DD795E}">
      <dgm:prSet phldrT="[Text]"/>
      <dgm:spPr/>
      <dgm:t>
        <a:bodyPr/>
        <a:lstStyle/>
        <a:p>
          <a:r>
            <a:rPr lang="en-US"/>
            <a:t>Information</a:t>
          </a:r>
        </a:p>
      </dgm:t>
    </dgm:pt>
    <dgm:pt modelId="{7FABBF59-37E9-4B0E-BEE5-6EAA49448CD8}" type="parTrans" cxnId="{6D837675-444A-45E9-915F-A0DEA6118A21}">
      <dgm:prSet/>
      <dgm:spPr/>
      <dgm:t>
        <a:bodyPr/>
        <a:lstStyle/>
        <a:p>
          <a:endParaRPr lang="en-US"/>
        </a:p>
      </dgm:t>
    </dgm:pt>
    <dgm:pt modelId="{47B3CBAA-3509-408F-9668-76817448C6A0}" type="sibTrans" cxnId="{6D837675-444A-45E9-915F-A0DEA6118A21}">
      <dgm:prSet/>
      <dgm:spPr/>
      <dgm:t>
        <a:bodyPr/>
        <a:lstStyle/>
        <a:p>
          <a:endParaRPr lang="en-US"/>
        </a:p>
      </dgm:t>
    </dgm:pt>
    <dgm:pt modelId="{61DFF158-71FE-4BF1-AE9C-FC245762AAB0}">
      <dgm:prSet phldrT="[Text]"/>
      <dgm:spPr/>
      <dgm:t>
        <a:bodyPr/>
        <a:lstStyle/>
        <a:p>
          <a:r>
            <a:rPr lang="en-US"/>
            <a:t>Data</a:t>
          </a:r>
        </a:p>
      </dgm:t>
    </dgm:pt>
    <dgm:pt modelId="{587C635B-8949-4562-8A4E-CCE69EA7BEE6}" type="parTrans" cxnId="{B0390EC2-F849-40F8-96BD-54F895616780}">
      <dgm:prSet/>
      <dgm:spPr/>
      <dgm:t>
        <a:bodyPr/>
        <a:lstStyle/>
        <a:p>
          <a:endParaRPr lang="en-US"/>
        </a:p>
      </dgm:t>
    </dgm:pt>
    <dgm:pt modelId="{39CDD567-3E9B-4A4F-9624-D3FE0F4A51F3}" type="sibTrans" cxnId="{B0390EC2-F849-40F8-96BD-54F895616780}">
      <dgm:prSet/>
      <dgm:spPr/>
      <dgm:t>
        <a:bodyPr/>
        <a:lstStyle/>
        <a:p>
          <a:endParaRPr lang="en-US"/>
        </a:p>
      </dgm:t>
    </dgm:pt>
    <dgm:pt modelId="{59F4F803-AF50-41EB-95B1-8EF5C263BCF1}">
      <dgm:prSet phldrT="[Text]"/>
      <dgm:spPr/>
      <dgm:t>
        <a:bodyPr/>
        <a:lstStyle/>
        <a:p>
          <a:r>
            <a:rPr lang="en-US"/>
            <a:t>Know-how, understanding, experience, insight, intuition, and contextualized information</a:t>
          </a:r>
        </a:p>
      </dgm:t>
    </dgm:pt>
    <dgm:pt modelId="{B26DDD0D-ABE3-4922-A8CA-1C952F28326A}" type="parTrans" cxnId="{746AFC4D-7ABB-4575-84DC-D8C66F17EDE0}">
      <dgm:prSet/>
      <dgm:spPr/>
      <dgm:t>
        <a:bodyPr/>
        <a:lstStyle/>
        <a:p>
          <a:endParaRPr lang="en-US"/>
        </a:p>
      </dgm:t>
    </dgm:pt>
    <dgm:pt modelId="{893CC1F4-200B-4525-B815-122E15D8B280}" type="sibTrans" cxnId="{746AFC4D-7ABB-4575-84DC-D8C66F17EDE0}">
      <dgm:prSet/>
      <dgm:spPr/>
      <dgm:t>
        <a:bodyPr/>
        <a:lstStyle/>
        <a:p>
          <a:endParaRPr lang="en-US"/>
        </a:p>
      </dgm:t>
    </dgm:pt>
    <dgm:pt modelId="{81619252-CEAA-4D0E-A722-E4742688F842}">
      <dgm:prSet phldrT="[Text]"/>
      <dgm:spPr/>
      <dgm:t>
        <a:bodyPr/>
        <a:lstStyle/>
        <a:p>
          <a:r>
            <a:rPr lang="en-US"/>
            <a:t>Contextualized, categorized, calculated and condensed data</a:t>
          </a:r>
        </a:p>
      </dgm:t>
    </dgm:pt>
    <dgm:pt modelId="{FB82B0A6-A81C-475F-B699-D38F5ED6C763}" type="parTrans" cxnId="{0604C714-B356-4198-99AB-EFF05A75290E}">
      <dgm:prSet/>
      <dgm:spPr/>
      <dgm:t>
        <a:bodyPr/>
        <a:lstStyle/>
        <a:p>
          <a:endParaRPr lang="en-US"/>
        </a:p>
      </dgm:t>
    </dgm:pt>
    <dgm:pt modelId="{C3711734-919D-494C-B547-3C66CD77BF2B}" type="sibTrans" cxnId="{0604C714-B356-4198-99AB-EFF05A75290E}">
      <dgm:prSet/>
      <dgm:spPr/>
      <dgm:t>
        <a:bodyPr/>
        <a:lstStyle/>
        <a:p>
          <a:endParaRPr lang="en-US"/>
        </a:p>
      </dgm:t>
    </dgm:pt>
    <dgm:pt modelId="{E6A7EF9D-9F48-4E8C-A0D5-3B5A0C5B36AB}">
      <dgm:prSet phldrT="[Text]"/>
      <dgm:spPr/>
      <dgm:t>
        <a:bodyPr/>
        <a:lstStyle/>
        <a:p>
          <a:r>
            <a:rPr lang="en-US" dirty="0"/>
            <a:t>Facts and figures which relay something specific, but which are not organized to any way</a:t>
          </a:r>
        </a:p>
      </dgm:t>
    </dgm:pt>
    <dgm:pt modelId="{BBD12159-DDE7-42A3-B452-6E5D5B6693B6}" type="parTrans" cxnId="{A465DEFE-85B4-4036-BD56-05A910FAFBED}">
      <dgm:prSet/>
      <dgm:spPr/>
      <dgm:t>
        <a:bodyPr/>
        <a:lstStyle/>
        <a:p>
          <a:endParaRPr lang="en-US"/>
        </a:p>
      </dgm:t>
    </dgm:pt>
    <dgm:pt modelId="{5CFC7D85-E2BD-4C50-A6B6-54F5F55709D4}" type="sibTrans" cxnId="{A465DEFE-85B4-4036-BD56-05A910FAFBED}">
      <dgm:prSet/>
      <dgm:spPr/>
      <dgm:t>
        <a:bodyPr/>
        <a:lstStyle/>
        <a:p>
          <a:endParaRPr lang="en-US"/>
        </a:p>
      </dgm:t>
    </dgm:pt>
    <dgm:pt modelId="{6F03F6C3-EFE7-43BB-BB1C-7C98B39EFF88}" type="pres">
      <dgm:prSet presAssocID="{6150DBEA-1219-4555-99BF-8E6AFCF95F1F}" presName="Name0" presStyleCnt="0">
        <dgm:presLayoutVars>
          <dgm:dir/>
          <dgm:animLvl val="lvl"/>
          <dgm:resizeHandles val="exact"/>
        </dgm:presLayoutVars>
      </dgm:prSet>
      <dgm:spPr/>
    </dgm:pt>
    <dgm:pt modelId="{4E8716D5-2101-4441-ABF2-0735B2B84516}" type="pres">
      <dgm:prSet presAssocID="{68EFED0C-6200-42FD-9EF5-908AC6937A95}" presName="Name8" presStyleCnt="0"/>
      <dgm:spPr/>
    </dgm:pt>
    <dgm:pt modelId="{2CCB56A4-F170-485A-B863-B623D8A8DD82}" type="pres">
      <dgm:prSet presAssocID="{68EFED0C-6200-42FD-9EF5-908AC6937A95}" presName="acctBkgd" presStyleLbl="alignAcc1" presStyleIdx="0" presStyleCnt="3"/>
      <dgm:spPr/>
    </dgm:pt>
    <dgm:pt modelId="{7E821509-69BA-4AB5-B780-62964EE4FDB1}" type="pres">
      <dgm:prSet presAssocID="{68EFED0C-6200-42FD-9EF5-908AC6937A95}" presName="acctTx" presStyleLbl="alignAcc1" presStyleIdx="0" presStyleCnt="3">
        <dgm:presLayoutVars>
          <dgm:bulletEnabled val="1"/>
        </dgm:presLayoutVars>
      </dgm:prSet>
      <dgm:spPr/>
    </dgm:pt>
    <dgm:pt modelId="{7FCC67EA-4031-4DA9-804B-F4474A935DF3}" type="pres">
      <dgm:prSet presAssocID="{68EFED0C-6200-42FD-9EF5-908AC6937A95}" presName="level" presStyleLbl="node1" presStyleIdx="0" presStyleCnt="3">
        <dgm:presLayoutVars>
          <dgm:chMax val="1"/>
          <dgm:bulletEnabled val="1"/>
        </dgm:presLayoutVars>
      </dgm:prSet>
      <dgm:spPr/>
    </dgm:pt>
    <dgm:pt modelId="{E4402E66-CAFF-40F5-87C4-8AEB421ACB1E}" type="pres">
      <dgm:prSet presAssocID="{68EFED0C-6200-42FD-9EF5-908AC6937A9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6145BC-B30A-4B4B-ADB3-BEE70CDB05E2}" type="pres">
      <dgm:prSet presAssocID="{041FCB57-AD33-4C94-AE1E-77A3B3DD795E}" presName="Name8" presStyleCnt="0"/>
      <dgm:spPr/>
    </dgm:pt>
    <dgm:pt modelId="{A4181F5D-DF61-49DC-8D4A-5E0D1B425CBF}" type="pres">
      <dgm:prSet presAssocID="{041FCB57-AD33-4C94-AE1E-77A3B3DD795E}" presName="acctBkgd" presStyleLbl="alignAcc1" presStyleIdx="1" presStyleCnt="3"/>
      <dgm:spPr/>
    </dgm:pt>
    <dgm:pt modelId="{05D72607-0D26-452E-8652-6FD8A222E910}" type="pres">
      <dgm:prSet presAssocID="{041FCB57-AD33-4C94-AE1E-77A3B3DD795E}" presName="acctTx" presStyleLbl="alignAcc1" presStyleIdx="1" presStyleCnt="3">
        <dgm:presLayoutVars>
          <dgm:bulletEnabled val="1"/>
        </dgm:presLayoutVars>
      </dgm:prSet>
      <dgm:spPr/>
    </dgm:pt>
    <dgm:pt modelId="{93065CCC-A02C-45CC-A1AD-24C49AD698C6}" type="pres">
      <dgm:prSet presAssocID="{041FCB57-AD33-4C94-AE1E-77A3B3DD795E}" presName="level" presStyleLbl="node1" presStyleIdx="1" presStyleCnt="3">
        <dgm:presLayoutVars>
          <dgm:chMax val="1"/>
          <dgm:bulletEnabled val="1"/>
        </dgm:presLayoutVars>
      </dgm:prSet>
      <dgm:spPr/>
    </dgm:pt>
    <dgm:pt modelId="{02BF5BD1-CC3E-43AD-B6C3-C7684DBDA39F}" type="pres">
      <dgm:prSet presAssocID="{041FCB57-AD33-4C94-AE1E-77A3B3DD795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1562D7F-9865-40B1-AFD6-A731A684B1FA}" type="pres">
      <dgm:prSet presAssocID="{61DFF158-71FE-4BF1-AE9C-FC245762AAB0}" presName="Name8" presStyleCnt="0"/>
      <dgm:spPr/>
    </dgm:pt>
    <dgm:pt modelId="{D2F1D8E7-AFDD-4C82-AE14-1A767AF70B28}" type="pres">
      <dgm:prSet presAssocID="{61DFF158-71FE-4BF1-AE9C-FC245762AAB0}" presName="acctBkgd" presStyleLbl="alignAcc1" presStyleIdx="2" presStyleCnt="3"/>
      <dgm:spPr/>
    </dgm:pt>
    <dgm:pt modelId="{463488CB-B84B-4175-811C-2597FA9375D9}" type="pres">
      <dgm:prSet presAssocID="{61DFF158-71FE-4BF1-AE9C-FC245762AAB0}" presName="acctTx" presStyleLbl="alignAcc1" presStyleIdx="2" presStyleCnt="3">
        <dgm:presLayoutVars>
          <dgm:bulletEnabled val="1"/>
        </dgm:presLayoutVars>
      </dgm:prSet>
      <dgm:spPr/>
    </dgm:pt>
    <dgm:pt modelId="{72DDBADF-0FC8-4690-BED9-024A688DBEFF}" type="pres">
      <dgm:prSet presAssocID="{61DFF158-71FE-4BF1-AE9C-FC245762AAB0}" presName="level" presStyleLbl="node1" presStyleIdx="2" presStyleCnt="3">
        <dgm:presLayoutVars>
          <dgm:chMax val="1"/>
          <dgm:bulletEnabled val="1"/>
        </dgm:presLayoutVars>
      </dgm:prSet>
      <dgm:spPr/>
    </dgm:pt>
    <dgm:pt modelId="{0BBADFC7-3578-4948-A097-6AC21C50AA7F}" type="pres">
      <dgm:prSet presAssocID="{61DFF158-71FE-4BF1-AE9C-FC245762AAB0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BD087714-B305-4132-BBDB-30C6F5A5EFD8}" type="presOf" srcId="{81619252-CEAA-4D0E-A722-E4742688F842}" destId="{05D72607-0D26-452E-8652-6FD8A222E910}" srcOrd="1" destOrd="0" presId="urn:microsoft.com/office/officeart/2005/8/layout/pyramid1"/>
    <dgm:cxn modelId="{0604C714-B356-4198-99AB-EFF05A75290E}" srcId="{041FCB57-AD33-4C94-AE1E-77A3B3DD795E}" destId="{81619252-CEAA-4D0E-A722-E4742688F842}" srcOrd="0" destOrd="0" parTransId="{FB82B0A6-A81C-475F-B699-D38F5ED6C763}" sibTransId="{C3711734-919D-494C-B547-3C66CD77BF2B}"/>
    <dgm:cxn modelId="{D8AEDA16-379B-4FC7-BA4F-DF7C885BC104}" type="presOf" srcId="{59F4F803-AF50-41EB-95B1-8EF5C263BCF1}" destId="{2CCB56A4-F170-485A-B863-B623D8A8DD82}" srcOrd="0" destOrd="0" presId="urn:microsoft.com/office/officeart/2005/8/layout/pyramid1"/>
    <dgm:cxn modelId="{C783261A-D51B-499D-89A0-9EA043F44649}" type="presOf" srcId="{68EFED0C-6200-42FD-9EF5-908AC6937A95}" destId="{7FCC67EA-4031-4DA9-804B-F4474A935DF3}" srcOrd="0" destOrd="0" presId="urn:microsoft.com/office/officeart/2005/8/layout/pyramid1"/>
    <dgm:cxn modelId="{7C4F913F-0F6E-4EF2-8BE3-B4B75199F7D1}" type="presOf" srcId="{041FCB57-AD33-4C94-AE1E-77A3B3DD795E}" destId="{93065CCC-A02C-45CC-A1AD-24C49AD698C6}" srcOrd="0" destOrd="0" presId="urn:microsoft.com/office/officeart/2005/8/layout/pyramid1"/>
    <dgm:cxn modelId="{64D81242-C9ED-4260-823C-279B36815AA2}" srcId="{6150DBEA-1219-4555-99BF-8E6AFCF95F1F}" destId="{68EFED0C-6200-42FD-9EF5-908AC6937A95}" srcOrd="0" destOrd="0" parTransId="{A5B21D2C-C092-4916-BCC6-DC095B7E8448}" sibTransId="{35AE279A-FB4E-488C-9D6F-F124CD471910}"/>
    <dgm:cxn modelId="{144CCD47-BF4F-4217-8926-B7248D68B283}" type="presOf" srcId="{68EFED0C-6200-42FD-9EF5-908AC6937A95}" destId="{E4402E66-CAFF-40F5-87C4-8AEB421ACB1E}" srcOrd="1" destOrd="0" presId="urn:microsoft.com/office/officeart/2005/8/layout/pyramid1"/>
    <dgm:cxn modelId="{746AFC4D-7ABB-4575-84DC-D8C66F17EDE0}" srcId="{68EFED0C-6200-42FD-9EF5-908AC6937A95}" destId="{59F4F803-AF50-41EB-95B1-8EF5C263BCF1}" srcOrd="0" destOrd="0" parTransId="{B26DDD0D-ABE3-4922-A8CA-1C952F28326A}" sibTransId="{893CC1F4-200B-4525-B815-122E15D8B280}"/>
    <dgm:cxn modelId="{6D837675-444A-45E9-915F-A0DEA6118A21}" srcId="{6150DBEA-1219-4555-99BF-8E6AFCF95F1F}" destId="{041FCB57-AD33-4C94-AE1E-77A3B3DD795E}" srcOrd="1" destOrd="0" parTransId="{7FABBF59-37E9-4B0E-BEE5-6EAA49448CD8}" sibTransId="{47B3CBAA-3509-408F-9668-76817448C6A0}"/>
    <dgm:cxn modelId="{B1E39283-B10F-42E2-B1E0-D701B9DCE0F9}" type="presOf" srcId="{81619252-CEAA-4D0E-A722-E4742688F842}" destId="{A4181F5D-DF61-49DC-8D4A-5E0D1B425CBF}" srcOrd="0" destOrd="0" presId="urn:microsoft.com/office/officeart/2005/8/layout/pyramid1"/>
    <dgm:cxn modelId="{A393CC98-0114-4629-8DCA-C267DF84B29A}" type="presOf" srcId="{E6A7EF9D-9F48-4E8C-A0D5-3B5A0C5B36AB}" destId="{463488CB-B84B-4175-811C-2597FA9375D9}" srcOrd="1" destOrd="0" presId="urn:microsoft.com/office/officeart/2005/8/layout/pyramid1"/>
    <dgm:cxn modelId="{0A56A6A6-A747-4157-B4BB-521B89C945E7}" type="presOf" srcId="{61DFF158-71FE-4BF1-AE9C-FC245762AAB0}" destId="{72DDBADF-0FC8-4690-BED9-024A688DBEFF}" srcOrd="0" destOrd="0" presId="urn:microsoft.com/office/officeart/2005/8/layout/pyramid1"/>
    <dgm:cxn modelId="{BA0FD8B2-9523-4227-9457-B80F09AD2FFA}" type="presOf" srcId="{041FCB57-AD33-4C94-AE1E-77A3B3DD795E}" destId="{02BF5BD1-CC3E-43AD-B6C3-C7684DBDA39F}" srcOrd="1" destOrd="0" presId="urn:microsoft.com/office/officeart/2005/8/layout/pyramid1"/>
    <dgm:cxn modelId="{B0390EC2-F849-40F8-96BD-54F895616780}" srcId="{6150DBEA-1219-4555-99BF-8E6AFCF95F1F}" destId="{61DFF158-71FE-4BF1-AE9C-FC245762AAB0}" srcOrd="2" destOrd="0" parTransId="{587C635B-8949-4562-8A4E-CCE69EA7BEE6}" sibTransId="{39CDD567-3E9B-4A4F-9624-D3FE0F4A51F3}"/>
    <dgm:cxn modelId="{7259D8C7-8AD4-4FCC-9243-231C064F5109}" type="presOf" srcId="{6150DBEA-1219-4555-99BF-8E6AFCF95F1F}" destId="{6F03F6C3-EFE7-43BB-BB1C-7C98B39EFF88}" srcOrd="0" destOrd="0" presId="urn:microsoft.com/office/officeart/2005/8/layout/pyramid1"/>
    <dgm:cxn modelId="{48A93CD4-1820-4DE6-9FCC-C0676AFACFC2}" type="presOf" srcId="{61DFF158-71FE-4BF1-AE9C-FC245762AAB0}" destId="{0BBADFC7-3578-4948-A097-6AC21C50AA7F}" srcOrd="1" destOrd="0" presId="urn:microsoft.com/office/officeart/2005/8/layout/pyramid1"/>
    <dgm:cxn modelId="{139FC4DA-2430-499F-AC75-E5B1295E7D6A}" type="presOf" srcId="{59F4F803-AF50-41EB-95B1-8EF5C263BCF1}" destId="{7E821509-69BA-4AB5-B780-62964EE4FDB1}" srcOrd="1" destOrd="0" presId="urn:microsoft.com/office/officeart/2005/8/layout/pyramid1"/>
    <dgm:cxn modelId="{350051FC-7E8E-4AAD-B7BB-04D758620AEC}" type="presOf" srcId="{E6A7EF9D-9F48-4E8C-A0D5-3B5A0C5B36AB}" destId="{D2F1D8E7-AFDD-4C82-AE14-1A767AF70B28}" srcOrd="0" destOrd="0" presId="urn:microsoft.com/office/officeart/2005/8/layout/pyramid1"/>
    <dgm:cxn modelId="{A465DEFE-85B4-4036-BD56-05A910FAFBED}" srcId="{61DFF158-71FE-4BF1-AE9C-FC245762AAB0}" destId="{E6A7EF9D-9F48-4E8C-A0D5-3B5A0C5B36AB}" srcOrd="0" destOrd="0" parTransId="{BBD12159-DDE7-42A3-B452-6E5D5B6693B6}" sibTransId="{5CFC7D85-E2BD-4C50-A6B6-54F5F55709D4}"/>
    <dgm:cxn modelId="{A2C57A2C-9F12-4917-B549-591CF78ABE48}" type="presParOf" srcId="{6F03F6C3-EFE7-43BB-BB1C-7C98B39EFF88}" destId="{4E8716D5-2101-4441-ABF2-0735B2B84516}" srcOrd="0" destOrd="0" presId="urn:microsoft.com/office/officeart/2005/8/layout/pyramid1"/>
    <dgm:cxn modelId="{80CCCAFC-E563-47FE-9814-372EE4778245}" type="presParOf" srcId="{4E8716D5-2101-4441-ABF2-0735B2B84516}" destId="{2CCB56A4-F170-485A-B863-B623D8A8DD82}" srcOrd="0" destOrd="0" presId="urn:microsoft.com/office/officeart/2005/8/layout/pyramid1"/>
    <dgm:cxn modelId="{214E2071-D24D-4228-A7AF-11A9507D9B33}" type="presParOf" srcId="{4E8716D5-2101-4441-ABF2-0735B2B84516}" destId="{7E821509-69BA-4AB5-B780-62964EE4FDB1}" srcOrd="1" destOrd="0" presId="urn:microsoft.com/office/officeart/2005/8/layout/pyramid1"/>
    <dgm:cxn modelId="{1A030D7A-BDAF-409D-8F2F-B664D3486CAC}" type="presParOf" srcId="{4E8716D5-2101-4441-ABF2-0735B2B84516}" destId="{7FCC67EA-4031-4DA9-804B-F4474A935DF3}" srcOrd="2" destOrd="0" presId="urn:microsoft.com/office/officeart/2005/8/layout/pyramid1"/>
    <dgm:cxn modelId="{2936DDD5-AE33-4512-8EFA-B6A5883364C8}" type="presParOf" srcId="{4E8716D5-2101-4441-ABF2-0735B2B84516}" destId="{E4402E66-CAFF-40F5-87C4-8AEB421ACB1E}" srcOrd="3" destOrd="0" presId="urn:microsoft.com/office/officeart/2005/8/layout/pyramid1"/>
    <dgm:cxn modelId="{C6B1ED55-3D7C-4360-B042-5ED68DD8029D}" type="presParOf" srcId="{6F03F6C3-EFE7-43BB-BB1C-7C98B39EFF88}" destId="{246145BC-B30A-4B4B-ADB3-BEE70CDB05E2}" srcOrd="1" destOrd="0" presId="urn:microsoft.com/office/officeart/2005/8/layout/pyramid1"/>
    <dgm:cxn modelId="{7255885C-8625-4369-92F5-E5DEA1C0010F}" type="presParOf" srcId="{246145BC-B30A-4B4B-ADB3-BEE70CDB05E2}" destId="{A4181F5D-DF61-49DC-8D4A-5E0D1B425CBF}" srcOrd="0" destOrd="0" presId="urn:microsoft.com/office/officeart/2005/8/layout/pyramid1"/>
    <dgm:cxn modelId="{FC6D6FB3-D496-4A60-A562-637940655300}" type="presParOf" srcId="{246145BC-B30A-4B4B-ADB3-BEE70CDB05E2}" destId="{05D72607-0D26-452E-8652-6FD8A222E910}" srcOrd="1" destOrd="0" presId="urn:microsoft.com/office/officeart/2005/8/layout/pyramid1"/>
    <dgm:cxn modelId="{0808EECA-E5BB-4A17-88F7-365CF3028158}" type="presParOf" srcId="{246145BC-B30A-4B4B-ADB3-BEE70CDB05E2}" destId="{93065CCC-A02C-45CC-A1AD-24C49AD698C6}" srcOrd="2" destOrd="0" presId="urn:microsoft.com/office/officeart/2005/8/layout/pyramid1"/>
    <dgm:cxn modelId="{94DCC493-4C0B-420A-BE20-5262051AA0AB}" type="presParOf" srcId="{246145BC-B30A-4B4B-ADB3-BEE70CDB05E2}" destId="{02BF5BD1-CC3E-43AD-B6C3-C7684DBDA39F}" srcOrd="3" destOrd="0" presId="urn:microsoft.com/office/officeart/2005/8/layout/pyramid1"/>
    <dgm:cxn modelId="{BFFF512A-77E0-48E6-B33C-28FB471CAA5C}" type="presParOf" srcId="{6F03F6C3-EFE7-43BB-BB1C-7C98B39EFF88}" destId="{41562D7F-9865-40B1-AFD6-A731A684B1FA}" srcOrd="2" destOrd="0" presId="urn:microsoft.com/office/officeart/2005/8/layout/pyramid1"/>
    <dgm:cxn modelId="{5469DB96-C687-41F3-AEB1-F7A9451300A9}" type="presParOf" srcId="{41562D7F-9865-40B1-AFD6-A731A684B1FA}" destId="{D2F1D8E7-AFDD-4C82-AE14-1A767AF70B28}" srcOrd="0" destOrd="0" presId="urn:microsoft.com/office/officeart/2005/8/layout/pyramid1"/>
    <dgm:cxn modelId="{C040A50E-E047-49AB-A5D1-0D9431886812}" type="presParOf" srcId="{41562D7F-9865-40B1-AFD6-A731A684B1FA}" destId="{463488CB-B84B-4175-811C-2597FA9375D9}" srcOrd="1" destOrd="0" presId="urn:microsoft.com/office/officeart/2005/8/layout/pyramid1"/>
    <dgm:cxn modelId="{1938FA51-7F7E-4F42-BE02-2579F4FB4143}" type="presParOf" srcId="{41562D7F-9865-40B1-AFD6-A731A684B1FA}" destId="{72DDBADF-0FC8-4690-BED9-024A688DBEFF}" srcOrd="2" destOrd="0" presId="urn:microsoft.com/office/officeart/2005/8/layout/pyramid1"/>
    <dgm:cxn modelId="{76300334-C7E9-45ED-8310-637A580971BE}" type="presParOf" srcId="{41562D7F-9865-40B1-AFD6-A731A684B1FA}" destId="{0BBADFC7-3578-4948-A097-6AC21C50AA7F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740BF5-834B-49BF-99DC-A8A60E5CF71A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D"/>
        </a:p>
      </dgm:t>
    </dgm:pt>
    <dgm:pt modelId="{BEBAAA71-D6B4-4889-864C-CE8813100B9F}">
      <dgm:prSet phldrT="[Text]"/>
      <dgm:spPr/>
      <dgm:t>
        <a:bodyPr/>
        <a:lstStyle/>
        <a:p>
          <a:r>
            <a:rPr lang="en-US" dirty="0"/>
            <a:t>Decision making</a:t>
          </a:r>
          <a:endParaRPr lang="en-ID" dirty="0"/>
        </a:p>
      </dgm:t>
    </dgm:pt>
    <dgm:pt modelId="{0A57F470-084E-4B27-92B5-62DB5DE3AE51}" type="parTrans" cxnId="{95B8991B-64D8-4B56-A512-E4E8E249EC4C}">
      <dgm:prSet/>
      <dgm:spPr/>
      <dgm:t>
        <a:bodyPr/>
        <a:lstStyle/>
        <a:p>
          <a:endParaRPr lang="en-ID"/>
        </a:p>
      </dgm:t>
    </dgm:pt>
    <dgm:pt modelId="{B6DA7A9C-99FE-41FB-8422-0F14880A2C05}" type="sibTrans" cxnId="{95B8991B-64D8-4B56-A512-E4E8E249EC4C}">
      <dgm:prSet/>
      <dgm:spPr/>
      <dgm:t>
        <a:bodyPr/>
        <a:lstStyle/>
        <a:p>
          <a:endParaRPr lang="en-ID"/>
        </a:p>
      </dgm:t>
    </dgm:pt>
    <dgm:pt modelId="{133626EB-873C-47F4-8B4F-440FC12CB824}">
      <dgm:prSet phldrT="[Text]"/>
      <dgm:spPr/>
      <dgm:t>
        <a:bodyPr/>
        <a:lstStyle/>
        <a:p>
          <a:r>
            <a:rPr lang="en-US" dirty="0"/>
            <a:t>Find solution</a:t>
          </a:r>
          <a:endParaRPr lang="en-ID" dirty="0"/>
        </a:p>
      </dgm:t>
    </dgm:pt>
    <dgm:pt modelId="{564FE11D-EBEC-4114-8536-59C4DAC1D417}" type="parTrans" cxnId="{62ABC19C-DAF8-48FD-B0AF-1114F94F12B6}">
      <dgm:prSet/>
      <dgm:spPr/>
      <dgm:t>
        <a:bodyPr/>
        <a:lstStyle/>
        <a:p>
          <a:endParaRPr lang="en-ID"/>
        </a:p>
      </dgm:t>
    </dgm:pt>
    <dgm:pt modelId="{9D5FA6A9-AC3E-40F3-8904-7E351B48F5FB}" type="sibTrans" cxnId="{62ABC19C-DAF8-48FD-B0AF-1114F94F12B6}">
      <dgm:prSet/>
      <dgm:spPr/>
      <dgm:t>
        <a:bodyPr/>
        <a:lstStyle/>
        <a:p>
          <a:endParaRPr lang="en-ID"/>
        </a:p>
      </dgm:t>
    </dgm:pt>
    <dgm:pt modelId="{9E51FA9C-F5A0-499B-B53E-44A4BBB9396C}">
      <dgm:prSet phldrT="[Text]"/>
      <dgm:spPr/>
      <dgm:t>
        <a:bodyPr/>
        <a:lstStyle/>
        <a:p>
          <a:r>
            <a:rPr lang="en-US" dirty="0"/>
            <a:t>Keep track</a:t>
          </a:r>
          <a:endParaRPr lang="en-ID" dirty="0"/>
        </a:p>
      </dgm:t>
    </dgm:pt>
    <dgm:pt modelId="{4909C9DF-A971-4D50-9323-13874F481E5B}" type="parTrans" cxnId="{2A51DE60-730B-4D88-99B6-BDE7D56A214C}">
      <dgm:prSet/>
      <dgm:spPr/>
      <dgm:t>
        <a:bodyPr/>
        <a:lstStyle/>
        <a:p>
          <a:endParaRPr lang="en-ID"/>
        </a:p>
      </dgm:t>
    </dgm:pt>
    <dgm:pt modelId="{AD460ED0-8336-457E-9CD9-90534CA678DB}" type="sibTrans" cxnId="{2A51DE60-730B-4D88-99B6-BDE7D56A214C}">
      <dgm:prSet/>
      <dgm:spPr/>
      <dgm:t>
        <a:bodyPr/>
        <a:lstStyle/>
        <a:p>
          <a:endParaRPr lang="en-ID"/>
        </a:p>
      </dgm:t>
    </dgm:pt>
    <dgm:pt modelId="{CF957805-4138-4AA2-BF91-F5AB0080E71A}">
      <dgm:prSet phldrT="[Text]"/>
      <dgm:spPr/>
      <dgm:t>
        <a:bodyPr/>
        <a:lstStyle/>
        <a:p>
          <a:r>
            <a:rPr lang="en-US" dirty="0"/>
            <a:t>Improve live quality</a:t>
          </a:r>
          <a:endParaRPr lang="en-ID" dirty="0"/>
        </a:p>
      </dgm:t>
    </dgm:pt>
    <dgm:pt modelId="{5D2C712C-3DF2-439E-95B9-258E4F2FA239}" type="parTrans" cxnId="{41C21869-D55E-469E-B2B8-FE939B0202B3}">
      <dgm:prSet/>
      <dgm:spPr/>
      <dgm:t>
        <a:bodyPr/>
        <a:lstStyle/>
        <a:p>
          <a:endParaRPr lang="en-ID"/>
        </a:p>
      </dgm:t>
    </dgm:pt>
    <dgm:pt modelId="{97836F6B-7E19-4FF0-B97D-03CB09E2E6DA}" type="sibTrans" cxnId="{41C21869-D55E-469E-B2B8-FE939B0202B3}">
      <dgm:prSet/>
      <dgm:spPr/>
      <dgm:t>
        <a:bodyPr/>
        <a:lstStyle/>
        <a:p>
          <a:endParaRPr lang="en-ID"/>
        </a:p>
      </dgm:t>
    </dgm:pt>
    <dgm:pt modelId="{02888280-8D28-4AE6-B7B9-CB650040EC01}">
      <dgm:prSet phldrT="[Text]"/>
      <dgm:spPr/>
      <dgm:t>
        <a:bodyPr/>
        <a:lstStyle/>
        <a:p>
          <a:r>
            <a:rPr lang="en-US" dirty="0"/>
            <a:t>Efficiency</a:t>
          </a:r>
          <a:endParaRPr lang="en-ID" dirty="0"/>
        </a:p>
      </dgm:t>
    </dgm:pt>
    <dgm:pt modelId="{10379F45-8A56-4045-8F11-2037ABD495B6}" type="parTrans" cxnId="{F24681C3-24C0-4D44-A165-51FC8627D825}">
      <dgm:prSet/>
      <dgm:spPr/>
      <dgm:t>
        <a:bodyPr/>
        <a:lstStyle/>
        <a:p>
          <a:endParaRPr lang="en-ID"/>
        </a:p>
      </dgm:t>
    </dgm:pt>
    <dgm:pt modelId="{5747E118-AE94-4C63-9259-C3E1F007E8EF}" type="sibTrans" cxnId="{F24681C3-24C0-4D44-A165-51FC8627D825}">
      <dgm:prSet/>
      <dgm:spPr/>
      <dgm:t>
        <a:bodyPr/>
        <a:lstStyle/>
        <a:p>
          <a:endParaRPr lang="en-ID"/>
        </a:p>
      </dgm:t>
    </dgm:pt>
    <dgm:pt modelId="{DB6D9444-EB5D-4143-A216-C53F8B7F94F2}">
      <dgm:prSet phldrT="[Text]"/>
      <dgm:spPr/>
      <dgm:t>
        <a:bodyPr/>
        <a:lstStyle/>
        <a:p>
          <a:r>
            <a:rPr lang="en-US" dirty="0"/>
            <a:t>Back up arguments</a:t>
          </a:r>
          <a:endParaRPr lang="en-ID" dirty="0"/>
        </a:p>
      </dgm:t>
    </dgm:pt>
    <dgm:pt modelId="{93563731-D93B-4EDA-8028-FBC67DDA472E}" type="parTrans" cxnId="{DEE5F3D2-F422-4AAF-B919-883D547423C6}">
      <dgm:prSet/>
      <dgm:spPr/>
      <dgm:t>
        <a:bodyPr/>
        <a:lstStyle/>
        <a:p>
          <a:endParaRPr lang="en-ID"/>
        </a:p>
      </dgm:t>
    </dgm:pt>
    <dgm:pt modelId="{4FD33381-7CCD-406B-B610-CD7F6043FBE4}" type="sibTrans" cxnId="{DEE5F3D2-F422-4AAF-B919-883D547423C6}">
      <dgm:prSet/>
      <dgm:spPr/>
      <dgm:t>
        <a:bodyPr/>
        <a:lstStyle/>
        <a:p>
          <a:endParaRPr lang="en-ID"/>
        </a:p>
      </dgm:t>
    </dgm:pt>
    <dgm:pt modelId="{2F4DDA4F-94CD-4A5F-A9C1-679FE891791E}">
      <dgm:prSet phldrT="[Text]"/>
      <dgm:spPr/>
      <dgm:t>
        <a:bodyPr/>
        <a:lstStyle/>
        <a:p>
          <a:r>
            <a:rPr lang="en-US" dirty="0"/>
            <a:t>Etc.</a:t>
          </a:r>
          <a:endParaRPr lang="en-ID" dirty="0"/>
        </a:p>
      </dgm:t>
    </dgm:pt>
    <dgm:pt modelId="{2241CD20-8427-4CF8-B103-D47161F73286}" type="parTrans" cxnId="{8A7C549C-1E22-4EC6-843F-633C243338E6}">
      <dgm:prSet/>
      <dgm:spPr/>
      <dgm:t>
        <a:bodyPr/>
        <a:lstStyle/>
        <a:p>
          <a:endParaRPr lang="en-ID"/>
        </a:p>
      </dgm:t>
    </dgm:pt>
    <dgm:pt modelId="{D509CC60-BD64-4909-BD49-435423A61BD0}" type="sibTrans" cxnId="{8A7C549C-1E22-4EC6-843F-633C243338E6}">
      <dgm:prSet/>
      <dgm:spPr/>
      <dgm:t>
        <a:bodyPr/>
        <a:lstStyle/>
        <a:p>
          <a:endParaRPr lang="en-ID"/>
        </a:p>
      </dgm:t>
    </dgm:pt>
    <dgm:pt modelId="{88538A74-0032-47FC-AA9F-832334E704FA}" type="pres">
      <dgm:prSet presAssocID="{58740BF5-834B-49BF-99DC-A8A60E5CF71A}" presName="diagram" presStyleCnt="0">
        <dgm:presLayoutVars>
          <dgm:dir/>
          <dgm:resizeHandles val="exact"/>
        </dgm:presLayoutVars>
      </dgm:prSet>
      <dgm:spPr/>
    </dgm:pt>
    <dgm:pt modelId="{380D6E51-8A01-469A-9ED4-1F5A7F54DA5D}" type="pres">
      <dgm:prSet presAssocID="{BEBAAA71-D6B4-4889-864C-CE8813100B9F}" presName="node" presStyleLbl="node1" presStyleIdx="0" presStyleCnt="7">
        <dgm:presLayoutVars>
          <dgm:bulletEnabled val="1"/>
        </dgm:presLayoutVars>
      </dgm:prSet>
      <dgm:spPr/>
    </dgm:pt>
    <dgm:pt modelId="{F91E97A1-C0F4-4AA5-A5B2-AFA7BC765BD2}" type="pres">
      <dgm:prSet presAssocID="{B6DA7A9C-99FE-41FB-8422-0F14880A2C05}" presName="sibTrans" presStyleCnt="0"/>
      <dgm:spPr/>
    </dgm:pt>
    <dgm:pt modelId="{7981D705-8F90-40D9-84E6-E051EA15AF4D}" type="pres">
      <dgm:prSet presAssocID="{133626EB-873C-47F4-8B4F-440FC12CB824}" presName="node" presStyleLbl="node1" presStyleIdx="1" presStyleCnt="7">
        <dgm:presLayoutVars>
          <dgm:bulletEnabled val="1"/>
        </dgm:presLayoutVars>
      </dgm:prSet>
      <dgm:spPr/>
    </dgm:pt>
    <dgm:pt modelId="{7FDFD2D2-2CB2-431B-8F5E-5647712164F0}" type="pres">
      <dgm:prSet presAssocID="{9D5FA6A9-AC3E-40F3-8904-7E351B48F5FB}" presName="sibTrans" presStyleCnt="0"/>
      <dgm:spPr/>
    </dgm:pt>
    <dgm:pt modelId="{3C1562B6-2656-4A6B-876B-141CC1E1A614}" type="pres">
      <dgm:prSet presAssocID="{9E51FA9C-F5A0-499B-B53E-44A4BBB9396C}" presName="node" presStyleLbl="node1" presStyleIdx="2" presStyleCnt="7">
        <dgm:presLayoutVars>
          <dgm:bulletEnabled val="1"/>
        </dgm:presLayoutVars>
      </dgm:prSet>
      <dgm:spPr/>
    </dgm:pt>
    <dgm:pt modelId="{59BE1ADF-402A-44CE-80D5-BFC4AB1B1FE4}" type="pres">
      <dgm:prSet presAssocID="{AD460ED0-8336-457E-9CD9-90534CA678DB}" presName="sibTrans" presStyleCnt="0"/>
      <dgm:spPr/>
    </dgm:pt>
    <dgm:pt modelId="{089B02C7-6525-464C-8713-E9AE9123CEDF}" type="pres">
      <dgm:prSet presAssocID="{CF957805-4138-4AA2-BF91-F5AB0080E71A}" presName="node" presStyleLbl="node1" presStyleIdx="3" presStyleCnt="7">
        <dgm:presLayoutVars>
          <dgm:bulletEnabled val="1"/>
        </dgm:presLayoutVars>
      </dgm:prSet>
      <dgm:spPr/>
    </dgm:pt>
    <dgm:pt modelId="{AA65EE46-E8C2-4E2B-BCA3-3E8495FB279A}" type="pres">
      <dgm:prSet presAssocID="{97836F6B-7E19-4FF0-B97D-03CB09E2E6DA}" presName="sibTrans" presStyleCnt="0"/>
      <dgm:spPr/>
    </dgm:pt>
    <dgm:pt modelId="{23A2F515-031A-4AA4-B35E-13E6DD67BF30}" type="pres">
      <dgm:prSet presAssocID="{02888280-8D28-4AE6-B7B9-CB650040EC01}" presName="node" presStyleLbl="node1" presStyleIdx="4" presStyleCnt="7">
        <dgm:presLayoutVars>
          <dgm:bulletEnabled val="1"/>
        </dgm:presLayoutVars>
      </dgm:prSet>
      <dgm:spPr/>
    </dgm:pt>
    <dgm:pt modelId="{3942C3B3-9F0A-48DD-8196-00C45FA4A0BB}" type="pres">
      <dgm:prSet presAssocID="{5747E118-AE94-4C63-9259-C3E1F007E8EF}" presName="sibTrans" presStyleCnt="0"/>
      <dgm:spPr/>
    </dgm:pt>
    <dgm:pt modelId="{9E463256-1E70-4597-9819-AAB6F65D43AC}" type="pres">
      <dgm:prSet presAssocID="{DB6D9444-EB5D-4143-A216-C53F8B7F94F2}" presName="node" presStyleLbl="node1" presStyleIdx="5" presStyleCnt="7">
        <dgm:presLayoutVars>
          <dgm:bulletEnabled val="1"/>
        </dgm:presLayoutVars>
      </dgm:prSet>
      <dgm:spPr/>
    </dgm:pt>
    <dgm:pt modelId="{9936E5C2-805F-40F4-AF87-1E4FF7F1BE9B}" type="pres">
      <dgm:prSet presAssocID="{4FD33381-7CCD-406B-B610-CD7F6043FBE4}" presName="sibTrans" presStyleCnt="0"/>
      <dgm:spPr/>
    </dgm:pt>
    <dgm:pt modelId="{4BD2572F-B854-4ACE-91E4-B0B971975B6F}" type="pres">
      <dgm:prSet presAssocID="{2F4DDA4F-94CD-4A5F-A9C1-679FE891791E}" presName="node" presStyleLbl="node1" presStyleIdx="6" presStyleCnt="7">
        <dgm:presLayoutVars>
          <dgm:bulletEnabled val="1"/>
        </dgm:presLayoutVars>
      </dgm:prSet>
      <dgm:spPr/>
    </dgm:pt>
  </dgm:ptLst>
  <dgm:cxnLst>
    <dgm:cxn modelId="{D9F28F14-1C3F-4EF4-B7E2-449E9BD47E42}" type="presOf" srcId="{02888280-8D28-4AE6-B7B9-CB650040EC01}" destId="{23A2F515-031A-4AA4-B35E-13E6DD67BF30}" srcOrd="0" destOrd="0" presId="urn:microsoft.com/office/officeart/2005/8/layout/default"/>
    <dgm:cxn modelId="{95B8991B-64D8-4B56-A512-E4E8E249EC4C}" srcId="{58740BF5-834B-49BF-99DC-A8A60E5CF71A}" destId="{BEBAAA71-D6B4-4889-864C-CE8813100B9F}" srcOrd="0" destOrd="0" parTransId="{0A57F470-084E-4B27-92B5-62DB5DE3AE51}" sibTransId="{B6DA7A9C-99FE-41FB-8422-0F14880A2C05}"/>
    <dgm:cxn modelId="{6F285F31-06F1-48EA-BFD1-E2D0E5B37057}" type="presOf" srcId="{CF957805-4138-4AA2-BF91-F5AB0080E71A}" destId="{089B02C7-6525-464C-8713-E9AE9123CEDF}" srcOrd="0" destOrd="0" presId="urn:microsoft.com/office/officeart/2005/8/layout/default"/>
    <dgm:cxn modelId="{4166AB36-2452-495C-B6B6-BC00038F6F04}" type="presOf" srcId="{DB6D9444-EB5D-4143-A216-C53F8B7F94F2}" destId="{9E463256-1E70-4597-9819-AAB6F65D43AC}" srcOrd="0" destOrd="0" presId="urn:microsoft.com/office/officeart/2005/8/layout/default"/>
    <dgm:cxn modelId="{2A51DE60-730B-4D88-99B6-BDE7D56A214C}" srcId="{58740BF5-834B-49BF-99DC-A8A60E5CF71A}" destId="{9E51FA9C-F5A0-499B-B53E-44A4BBB9396C}" srcOrd="2" destOrd="0" parTransId="{4909C9DF-A971-4D50-9323-13874F481E5B}" sibTransId="{AD460ED0-8336-457E-9CD9-90534CA678DB}"/>
    <dgm:cxn modelId="{41C21869-D55E-469E-B2B8-FE939B0202B3}" srcId="{58740BF5-834B-49BF-99DC-A8A60E5CF71A}" destId="{CF957805-4138-4AA2-BF91-F5AB0080E71A}" srcOrd="3" destOrd="0" parTransId="{5D2C712C-3DF2-439E-95B9-258E4F2FA239}" sibTransId="{97836F6B-7E19-4FF0-B97D-03CB09E2E6DA}"/>
    <dgm:cxn modelId="{D5F94D6A-6299-4DA4-A35E-327F91C14EEB}" type="presOf" srcId="{9E51FA9C-F5A0-499B-B53E-44A4BBB9396C}" destId="{3C1562B6-2656-4A6B-876B-141CC1E1A614}" srcOrd="0" destOrd="0" presId="urn:microsoft.com/office/officeart/2005/8/layout/default"/>
    <dgm:cxn modelId="{8A7C549C-1E22-4EC6-843F-633C243338E6}" srcId="{58740BF5-834B-49BF-99DC-A8A60E5CF71A}" destId="{2F4DDA4F-94CD-4A5F-A9C1-679FE891791E}" srcOrd="6" destOrd="0" parTransId="{2241CD20-8427-4CF8-B103-D47161F73286}" sibTransId="{D509CC60-BD64-4909-BD49-435423A61BD0}"/>
    <dgm:cxn modelId="{62ABC19C-DAF8-48FD-B0AF-1114F94F12B6}" srcId="{58740BF5-834B-49BF-99DC-A8A60E5CF71A}" destId="{133626EB-873C-47F4-8B4F-440FC12CB824}" srcOrd="1" destOrd="0" parTransId="{564FE11D-EBEC-4114-8536-59C4DAC1D417}" sibTransId="{9D5FA6A9-AC3E-40F3-8904-7E351B48F5FB}"/>
    <dgm:cxn modelId="{AEBE5DBE-C71E-4BA2-9AB1-6DD9E6348A13}" type="presOf" srcId="{133626EB-873C-47F4-8B4F-440FC12CB824}" destId="{7981D705-8F90-40D9-84E6-E051EA15AF4D}" srcOrd="0" destOrd="0" presId="urn:microsoft.com/office/officeart/2005/8/layout/default"/>
    <dgm:cxn modelId="{F24681C3-24C0-4D44-A165-51FC8627D825}" srcId="{58740BF5-834B-49BF-99DC-A8A60E5CF71A}" destId="{02888280-8D28-4AE6-B7B9-CB650040EC01}" srcOrd="4" destOrd="0" parTransId="{10379F45-8A56-4045-8F11-2037ABD495B6}" sibTransId="{5747E118-AE94-4C63-9259-C3E1F007E8EF}"/>
    <dgm:cxn modelId="{809AB9CB-6EFF-4484-8CFF-90AEDDEA2927}" type="presOf" srcId="{58740BF5-834B-49BF-99DC-A8A60E5CF71A}" destId="{88538A74-0032-47FC-AA9F-832334E704FA}" srcOrd="0" destOrd="0" presId="urn:microsoft.com/office/officeart/2005/8/layout/default"/>
    <dgm:cxn modelId="{E6B340CE-511E-4E96-8877-3A75D509958E}" type="presOf" srcId="{BEBAAA71-D6B4-4889-864C-CE8813100B9F}" destId="{380D6E51-8A01-469A-9ED4-1F5A7F54DA5D}" srcOrd="0" destOrd="0" presId="urn:microsoft.com/office/officeart/2005/8/layout/default"/>
    <dgm:cxn modelId="{DEE5F3D2-F422-4AAF-B919-883D547423C6}" srcId="{58740BF5-834B-49BF-99DC-A8A60E5CF71A}" destId="{DB6D9444-EB5D-4143-A216-C53F8B7F94F2}" srcOrd="5" destOrd="0" parTransId="{93563731-D93B-4EDA-8028-FBC67DDA472E}" sibTransId="{4FD33381-7CCD-406B-B610-CD7F6043FBE4}"/>
    <dgm:cxn modelId="{7A354CDD-2F06-4EF0-91EA-2ACB670D2088}" type="presOf" srcId="{2F4DDA4F-94CD-4A5F-A9C1-679FE891791E}" destId="{4BD2572F-B854-4ACE-91E4-B0B971975B6F}" srcOrd="0" destOrd="0" presId="urn:microsoft.com/office/officeart/2005/8/layout/default"/>
    <dgm:cxn modelId="{4EFBB76E-866A-43F9-8C56-B22CE267C7DF}" type="presParOf" srcId="{88538A74-0032-47FC-AA9F-832334E704FA}" destId="{380D6E51-8A01-469A-9ED4-1F5A7F54DA5D}" srcOrd="0" destOrd="0" presId="urn:microsoft.com/office/officeart/2005/8/layout/default"/>
    <dgm:cxn modelId="{2F080E0C-F501-44E8-81D3-F8E44F730F4F}" type="presParOf" srcId="{88538A74-0032-47FC-AA9F-832334E704FA}" destId="{F91E97A1-C0F4-4AA5-A5B2-AFA7BC765BD2}" srcOrd="1" destOrd="0" presId="urn:microsoft.com/office/officeart/2005/8/layout/default"/>
    <dgm:cxn modelId="{A33119E8-3173-417A-A045-27F59595AF26}" type="presParOf" srcId="{88538A74-0032-47FC-AA9F-832334E704FA}" destId="{7981D705-8F90-40D9-84E6-E051EA15AF4D}" srcOrd="2" destOrd="0" presId="urn:microsoft.com/office/officeart/2005/8/layout/default"/>
    <dgm:cxn modelId="{3A42C9FB-B08F-4AF5-A917-7AB510D1CFDC}" type="presParOf" srcId="{88538A74-0032-47FC-AA9F-832334E704FA}" destId="{7FDFD2D2-2CB2-431B-8F5E-5647712164F0}" srcOrd="3" destOrd="0" presId="urn:microsoft.com/office/officeart/2005/8/layout/default"/>
    <dgm:cxn modelId="{342A7BDC-DD28-4B5F-8D2C-F3D8D401ECD5}" type="presParOf" srcId="{88538A74-0032-47FC-AA9F-832334E704FA}" destId="{3C1562B6-2656-4A6B-876B-141CC1E1A614}" srcOrd="4" destOrd="0" presId="urn:microsoft.com/office/officeart/2005/8/layout/default"/>
    <dgm:cxn modelId="{BF5A01F9-8BAB-495C-8A9C-D9A305A55059}" type="presParOf" srcId="{88538A74-0032-47FC-AA9F-832334E704FA}" destId="{59BE1ADF-402A-44CE-80D5-BFC4AB1B1FE4}" srcOrd="5" destOrd="0" presId="urn:microsoft.com/office/officeart/2005/8/layout/default"/>
    <dgm:cxn modelId="{FAF0780B-73A7-4A23-AEA8-B86A76814FFE}" type="presParOf" srcId="{88538A74-0032-47FC-AA9F-832334E704FA}" destId="{089B02C7-6525-464C-8713-E9AE9123CEDF}" srcOrd="6" destOrd="0" presId="urn:microsoft.com/office/officeart/2005/8/layout/default"/>
    <dgm:cxn modelId="{453E2919-D071-477E-9B07-29E0B933A480}" type="presParOf" srcId="{88538A74-0032-47FC-AA9F-832334E704FA}" destId="{AA65EE46-E8C2-4E2B-BCA3-3E8495FB279A}" srcOrd="7" destOrd="0" presId="urn:microsoft.com/office/officeart/2005/8/layout/default"/>
    <dgm:cxn modelId="{AE8DAC8C-8D97-444C-817D-85EC73B11687}" type="presParOf" srcId="{88538A74-0032-47FC-AA9F-832334E704FA}" destId="{23A2F515-031A-4AA4-B35E-13E6DD67BF30}" srcOrd="8" destOrd="0" presId="urn:microsoft.com/office/officeart/2005/8/layout/default"/>
    <dgm:cxn modelId="{B2F74F13-32AB-4D5B-BE1F-362C7DF753D6}" type="presParOf" srcId="{88538A74-0032-47FC-AA9F-832334E704FA}" destId="{3942C3B3-9F0A-48DD-8196-00C45FA4A0BB}" srcOrd="9" destOrd="0" presId="urn:microsoft.com/office/officeart/2005/8/layout/default"/>
    <dgm:cxn modelId="{E4FF7371-DDA7-4E6C-869F-FFB703277F82}" type="presParOf" srcId="{88538A74-0032-47FC-AA9F-832334E704FA}" destId="{9E463256-1E70-4597-9819-AAB6F65D43AC}" srcOrd="10" destOrd="0" presId="urn:microsoft.com/office/officeart/2005/8/layout/default"/>
    <dgm:cxn modelId="{8D450411-0F55-4112-A07B-04889E7E26CE}" type="presParOf" srcId="{88538A74-0032-47FC-AA9F-832334E704FA}" destId="{9936E5C2-805F-40F4-AF87-1E4FF7F1BE9B}" srcOrd="11" destOrd="0" presId="urn:microsoft.com/office/officeart/2005/8/layout/default"/>
    <dgm:cxn modelId="{73178646-30B0-4DD7-ADE9-E783A0F6CEF7}" type="presParOf" srcId="{88538A74-0032-47FC-AA9F-832334E704FA}" destId="{4BD2572F-B854-4ACE-91E4-B0B971975B6F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002413-F077-4468-A76E-26880E9FD255}" type="doc">
      <dgm:prSet loTypeId="urn:microsoft.com/office/officeart/2005/8/layout/hList9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D"/>
        </a:p>
      </dgm:t>
    </dgm:pt>
    <dgm:pt modelId="{541DF4BF-E8E6-4D90-826C-85243D56969A}">
      <dgm:prSet phldrT="[Text]"/>
      <dgm:spPr/>
      <dgm:t>
        <a:bodyPr/>
        <a:lstStyle/>
        <a:p>
          <a:r>
            <a:rPr lang="en-US" b="0" i="0" dirty="0"/>
            <a:t>Structured database</a:t>
          </a:r>
          <a:endParaRPr lang="en-ID" dirty="0"/>
        </a:p>
      </dgm:t>
    </dgm:pt>
    <dgm:pt modelId="{BB39AD70-88F1-4E84-99EC-5E0D97A62BB6}" type="parTrans" cxnId="{3FC7D48F-5656-41DF-B0DD-3F6C21BBA88A}">
      <dgm:prSet/>
      <dgm:spPr/>
      <dgm:t>
        <a:bodyPr/>
        <a:lstStyle/>
        <a:p>
          <a:endParaRPr lang="en-ID"/>
        </a:p>
      </dgm:t>
    </dgm:pt>
    <dgm:pt modelId="{571AACE8-8954-4DB4-B1BC-4C3F696F7DB5}" type="sibTrans" cxnId="{3FC7D48F-5656-41DF-B0DD-3F6C21BBA88A}">
      <dgm:prSet/>
      <dgm:spPr/>
      <dgm:t>
        <a:bodyPr/>
        <a:lstStyle/>
        <a:p>
          <a:endParaRPr lang="en-ID"/>
        </a:p>
      </dgm:t>
    </dgm:pt>
    <dgm:pt modelId="{4957C74D-C2B5-4B65-B95E-A60F58297921}">
      <dgm:prSet phldrT="[Text]"/>
      <dgm:spPr/>
      <dgm:t>
        <a:bodyPr/>
        <a:lstStyle/>
        <a:p>
          <a:r>
            <a:rPr lang="en-US" b="0" i="0" dirty="0"/>
            <a:t>Free-form database</a:t>
          </a:r>
          <a:endParaRPr lang="en-ID" dirty="0"/>
        </a:p>
      </dgm:t>
    </dgm:pt>
    <dgm:pt modelId="{87947030-5119-4F60-9DBE-C44D50018D0D}" type="parTrans" cxnId="{CB87D8B1-F074-4E5F-A90F-0265F13E047D}">
      <dgm:prSet/>
      <dgm:spPr/>
      <dgm:t>
        <a:bodyPr/>
        <a:lstStyle/>
        <a:p>
          <a:endParaRPr lang="en-ID"/>
        </a:p>
      </dgm:t>
    </dgm:pt>
    <dgm:pt modelId="{FB0E51E9-B2A4-47EE-815B-DF5F8B4888F4}" type="sibTrans" cxnId="{CB87D8B1-F074-4E5F-A90F-0265F13E047D}">
      <dgm:prSet/>
      <dgm:spPr/>
      <dgm:t>
        <a:bodyPr/>
        <a:lstStyle/>
        <a:p>
          <a:endParaRPr lang="en-ID"/>
        </a:p>
      </dgm:t>
    </dgm:pt>
    <dgm:pt modelId="{9EB87DAD-083A-4ECE-AF96-1595E3ACDF79}">
      <dgm:prSet phldrT="[Text]"/>
      <dgm:spPr/>
      <dgm:t>
        <a:bodyPr/>
        <a:lstStyle/>
        <a:p>
          <a:r>
            <a:rPr lang="en-US" b="0" i="0" dirty="0"/>
            <a:t>It is also called the structured data in which a record or file of information arranged in uniform format. These databases are usually storage of information with similar entries such as a list of persons born in a country, a medical database of patients’ data, an inventory database of a company and many others</a:t>
          </a:r>
          <a:endParaRPr lang="en-ID" dirty="0"/>
        </a:p>
      </dgm:t>
    </dgm:pt>
    <dgm:pt modelId="{4F69431B-9286-4D7F-B2F5-3D54049A4A7A}" type="parTrans" cxnId="{8BA6FA1F-B432-4F96-8143-FF10D0F4430D}">
      <dgm:prSet/>
      <dgm:spPr/>
      <dgm:t>
        <a:bodyPr/>
        <a:lstStyle/>
        <a:p>
          <a:endParaRPr lang="en-ID"/>
        </a:p>
      </dgm:t>
    </dgm:pt>
    <dgm:pt modelId="{A83D2E0A-9064-4932-93F2-3F2FEEB341DA}" type="sibTrans" cxnId="{8BA6FA1F-B432-4F96-8143-FF10D0F4430D}">
      <dgm:prSet/>
      <dgm:spPr/>
      <dgm:t>
        <a:bodyPr/>
        <a:lstStyle/>
        <a:p>
          <a:endParaRPr lang="en-ID"/>
        </a:p>
      </dgm:t>
    </dgm:pt>
    <dgm:pt modelId="{343C4DB2-F90D-4672-889A-7E60B8B0D2A4}">
      <dgm:prSet phldrT="[Text]"/>
      <dgm:spPr/>
      <dgm:t>
        <a:bodyPr/>
        <a:lstStyle/>
        <a:p>
          <a:r>
            <a:rPr lang="en-US" b="0" i="0"/>
            <a:t>It </a:t>
          </a:r>
          <a:r>
            <a:rPr lang="en-US" b="0" i="0" dirty="0"/>
            <a:t>is a loose collection of information, such as those you will find on the World Wide Web. A collection of your documents in the computer made from several programs can be considered as free-form database</a:t>
          </a:r>
          <a:endParaRPr lang="en-ID" dirty="0"/>
        </a:p>
      </dgm:t>
    </dgm:pt>
    <dgm:pt modelId="{60DB5AC7-7AEE-4EA7-9013-4EC484AC0125}" type="parTrans" cxnId="{AE7597AC-ECA8-4F3C-8590-5DB6BF3E162B}">
      <dgm:prSet/>
      <dgm:spPr/>
      <dgm:t>
        <a:bodyPr/>
        <a:lstStyle/>
        <a:p>
          <a:endParaRPr lang="en-ID"/>
        </a:p>
      </dgm:t>
    </dgm:pt>
    <dgm:pt modelId="{5414E161-AA43-42E2-8998-5439F6525F44}" type="sibTrans" cxnId="{AE7597AC-ECA8-4F3C-8590-5DB6BF3E162B}">
      <dgm:prSet/>
      <dgm:spPr/>
      <dgm:t>
        <a:bodyPr/>
        <a:lstStyle/>
        <a:p>
          <a:endParaRPr lang="en-ID"/>
        </a:p>
      </dgm:t>
    </dgm:pt>
    <dgm:pt modelId="{65549081-6697-4DFF-915D-2E14C803EEA8}" type="pres">
      <dgm:prSet presAssocID="{FC002413-F077-4468-A76E-26880E9FD255}" presName="list" presStyleCnt="0">
        <dgm:presLayoutVars>
          <dgm:dir/>
          <dgm:animLvl val="lvl"/>
        </dgm:presLayoutVars>
      </dgm:prSet>
      <dgm:spPr/>
    </dgm:pt>
    <dgm:pt modelId="{9F01C9A5-77A6-495E-8944-7A179A6D4E9D}" type="pres">
      <dgm:prSet presAssocID="{541DF4BF-E8E6-4D90-826C-85243D56969A}" presName="posSpace" presStyleCnt="0"/>
      <dgm:spPr/>
    </dgm:pt>
    <dgm:pt modelId="{6A85A2A0-5A87-4CA5-A9A8-6A20A23D27E5}" type="pres">
      <dgm:prSet presAssocID="{541DF4BF-E8E6-4D90-826C-85243D56969A}" presName="vertFlow" presStyleCnt="0"/>
      <dgm:spPr/>
    </dgm:pt>
    <dgm:pt modelId="{C2D9F869-511B-4BB4-A18A-6F1555EAB7D7}" type="pres">
      <dgm:prSet presAssocID="{541DF4BF-E8E6-4D90-826C-85243D56969A}" presName="topSpace" presStyleCnt="0"/>
      <dgm:spPr/>
    </dgm:pt>
    <dgm:pt modelId="{DC64E72C-E4A5-4BD5-89CC-63481DA1D61D}" type="pres">
      <dgm:prSet presAssocID="{541DF4BF-E8E6-4D90-826C-85243D56969A}" presName="firstComp" presStyleCnt="0"/>
      <dgm:spPr/>
    </dgm:pt>
    <dgm:pt modelId="{1E52F117-EE1E-421A-B4D7-C0674BF32E8C}" type="pres">
      <dgm:prSet presAssocID="{541DF4BF-E8E6-4D90-826C-85243D56969A}" presName="firstChild" presStyleLbl="bgAccFollowNode1" presStyleIdx="0" presStyleCnt="2"/>
      <dgm:spPr/>
    </dgm:pt>
    <dgm:pt modelId="{E304E0E7-D920-4837-ABC6-2781C7DEF9C5}" type="pres">
      <dgm:prSet presAssocID="{541DF4BF-E8E6-4D90-826C-85243D56969A}" presName="firstChildTx" presStyleLbl="bgAccFollowNode1" presStyleIdx="0" presStyleCnt="2">
        <dgm:presLayoutVars>
          <dgm:bulletEnabled val="1"/>
        </dgm:presLayoutVars>
      </dgm:prSet>
      <dgm:spPr/>
    </dgm:pt>
    <dgm:pt modelId="{AF01E9FB-8E2A-4F18-8373-3856AF648578}" type="pres">
      <dgm:prSet presAssocID="{541DF4BF-E8E6-4D90-826C-85243D56969A}" presName="negSpace" presStyleCnt="0"/>
      <dgm:spPr/>
    </dgm:pt>
    <dgm:pt modelId="{7F6E3D0D-1240-4B5C-B1DC-13EDF54EB838}" type="pres">
      <dgm:prSet presAssocID="{541DF4BF-E8E6-4D90-826C-85243D56969A}" presName="circle" presStyleLbl="node1" presStyleIdx="0" presStyleCnt="2"/>
      <dgm:spPr/>
    </dgm:pt>
    <dgm:pt modelId="{48184535-922A-4375-BB75-C1320A6BD2C5}" type="pres">
      <dgm:prSet presAssocID="{571AACE8-8954-4DB4-B1BC-4C3F696F7DB5}" presName="transSpace" presStyleCnt="0"/>
      <dgm:spPr/>
    </dgm:pt>
    <dgm:pt modelId="{6E5E21AE-B568-4B46-ACB8-DD6C756FA53C}" type="pres">
      <dgm:prSet presAssocID="{4957C74D-C2B5-4B65-B95E-A60F58297921}" presName="posSpace" presStyleCnt="0"/>
      <dgm:spPr/>
    </dgm:pt>
    <dgm:pt modelId="{6B15A0E0-5FA0-4B44-B968-775342150704}" type="pres">
      <dgm:prSet presAssocID="{4957C74D-C2B5-4B65-B95E-A60F58297921}" presName="vertFlow" presStyleCnt="0"/>
      <dgm:spPr/>
    </dgm:pt>
    <dgm:pt modelId="{E9FB4F43-060D-466F-9243-34AC2E6A9A29}" type="pres">
      <dgm:prSet presAssocID="{4957C74D-C2B5-4B65-B95E-A60F58297921}" presName="topSpace" presStyleCnt="0"/>
      <dgm:spPr/>
    </dgm:pt>
    <dgm:pt modelId="{005F8276-5F0C-47D9-AA19-89457D40A35B}" type="pres">
      <dgm:prSet presAssocID="{4957C74D-C2B5-4B65-B95E-A60F58297921}" presName="firstComp" presStyleCnt="0"/>
      <dgm:spPr/>
    </dgm:pt>
    <dgm:pt modelId="{DAE4B9C2-427B-40C4-A812-3916F1E172AD}" type="pres">
      <dgm:prSet presAssocID="{4957C74D-C2B5-4B65-B95E-A60F58297921}" presName="firstChild" presStyleLbl="bgAccFollowNode1" presStyleIdx="1" presStyleCnt="2"/>
      <dgm:spPr/>
    </dgm:pt>
    <dgm:pt modelId="{20A16D41-F185-48E5-8440-2A2E4B3254A6}" type="pres">
      <dgm:prSet presAssocID="{4957C74D-C2B5-4B65-B95E-A60F58297921}" presName="firstChildTx" presStyleLbl="bgAccFollowNode1" presStyleIdx="1" presStyleCnt="2">
        <dgm:presLayoutVars>
          <dgm:bulletEnabled val="1"/>
        </dgm:presLayoutVars>
      </dgm:prSet>
      <dgm:spPr/>
    </dgm:pt>
    <dgm:pt modelId="{1767AAF6-3EF6-44E8-AB02-FFBA30BF7B9B}" type="pres">
      <dgm:prSet presAssocID="{4957C74D-C2B5-4B65-B95E-A60F58297921}" presName="negSpace" presStyleCnt="0"/>
      <dgm:spPr/>
    </dgm:pt>
    <dgm:pt modelId="{8AEFBA50-8DAC-40BF-9D49-8E74DFB7D37D}" type="pres">
      <dgm:prSet presAssocID="{4957C74D-C2B5-4B65-B95E-A60F58297921}" presName="circle" presStyleLbl="node1" presStyleIdx="1" presStyleCnt="2"/>
      <dgm:spPr/>
    </dgm:pt>
  </dgm:ptLst>
  <dgm:cxnLst>
    <dgm:cxn modelId="{092C3110-0388-4325-AFE2-F00870829B81}" type="presOf" srcId="{343C4DB2-F90D-4672-889A-7E60B8B0D2A4}" destId="{DAE4B9C2-427B-40C4-A812-3916F1E172AD}" srcOrd="0" destOrd="0" presId="urn:microsoft.com/office/officeart/2005/8/layout/hList9"/>
    <dgm:cxn modelId="{8BA6FA1F-B432-4F96-8143-FF10D0F4430D}" srcId="{541DF4BF-E8E6-4D90-826C-85243D56969A}" destId="{9EB87DAD-083A-4ECE-AF96-1595E3ACDF79}" srcOrd="0" destOrd="0" parTransId="{4F69431B-9286-4D7F-B2F5-3D54049A4A7A}" sibTransId="{A83D2E0A-9064-4932-93F2-3F2FEEB341DA}"/>
    <dgm:cxn modelId="{154BC351-0FCA-48A4-96E4-7EAC77418E82}" type="presOf" srcId="{FC002413-F077-4468-A76E-26880E9FD255}" destId="{65549081-6697-4DFF-915D-2E14C803EEA8}" srcOrd="0" destOrd="0" presId="urn:microsoft.com/office/officeart/2005/8/layout/hList9"/>
    <dgm:cxn modelId="{70AD2557-5857-44AD-81AE-ADD4D5E5719B}" type="presOf" srcId="{9EB87DAD-083A-4ECE-AF96-1595E3ACDF79}" destId="{1E52F117-EE1E-421A-B4D7-C0674BF32E8C}" srcOrd="0" destOrd="0" presId="urn:microsoft.com/office/officeart/2005/8/layout/hList9"/>
    <dgm:cxn modelId="{9337E377-CF90-4FEC-8C9A-C582029BE510}" type="presOf" srcId="{343C4DB2-F90D-4672-889A-7E60B8B0D2A4}" destId="{20A16D41-F185-48E5-8440-2A2E4B3254A6}" srcOrd="1" destOrd="0" presId="urn:microsoft.com/office/officeart/2005/8/layout/hList9"/>
    <dgm:cxn modelId="{3FC7D48F-5656-41DF-B0DD-3F6C21BBA88A}" srcId="{FC002413-F077-4468-A76E-26880E9FD255}" destId="{541DF4BF-E8E6-4D90-826C-85243D56969A}" srcOrd="0" destOrd="0" parTransId="{BB39AD70-88F1-4E84-99EC-5E0D97A62BB6}" sibTransId="{571AACE8-8954-4DB4-B1BC-4C3F696F7DB5}"/>
    <dgm:cxn modelId="{498A1FA8-CEE8-4304-B75C-F2BB9B3DFF9F}" type="presOf" srcId="{541DF4BF-E8E6-4D90-826C-85243D56969A}" destId="{7F6E3D0D-1240-4B5C-B1DC-13EDF54EB838}" srcOrd="0" destOrd="0" presId="urn:microsoft.com/office/officeart/2005/8/layout/hList9"/>
    <dgm:cxn modelId="{AE7597AC-ECA8-4F3C-8590-5DB6BF3E162B}" srcId="{4957C74D-C2B5-4B65-B95E-A60F58297921}" destId="{343C4DB2-F90D-4672-889A-7E60B8B0D2A4}" srcOrd="0" destOrd="0" parTransId="{60DB5AC7-7AEE-4EA7-9013-4EC484AC0125}" sibTransId="{5414E161-AA43-42E2-8998-5439F6525F44}"/>
    <dgm:cxn modelId="{CB87D8B1-F074-4E5F-A90F-0265F13E047D}" srcId="{FC002413-F077-4468-A76E-26880E9FD255}" destId="{4957C74D-C2B5-4B65-B95E-A60F58297921}" srcOrd="1" destOrd="0" parTransId="{87947030-5119-4F60-9DBE-C44D50018D0D}" sibTransId="{FB0E51E9-B2A4-47EE-815B-DF5F8B4888F4}"/>
    <dgm:cxn modelId="{FCBD6EB6-56F1-4671-9C3F-C9993F3C19BD}" type="presOf" srcId="{4957C74D-C2B5-4B65-B95E-A60F58297921}" destId="{8AEFBA50-8DAC-40BF-9D49-8E74DFB7D37D}" srcOrd="0" destOrd="0" presId="urn:microsoft.com/office/officeart/2005/8/layout/hList9"/>
    <dgm:cxn modelId="{B55834EC-03E4-4CC1-93FD-170F3876A739}" type="presOf" srcId="{9EB87DAD-083A-4ECE-AF96-1595E3ACDF79}" destId="{E304E0E7-D920-4837-ABC6-2781C7DEF9C5}" srcOrd="1" destOrd="0" presId="urn:microsoft.com/office/officeart/2005/8/layout/hList9"/>
    <dgm:cxn modelId="{1181873C-80DF-4E39-AA1A-0A9977C757B0}" type="presParOf" srcId="{65549081-6697-4DFF-915D-2E14C803EEA8}" destId="{9F01C9A5-77A6-495E-8944-7A179A6D4E9D}" srcOrd="0" destOrd="0" presId="urn:microsoft.com/office/officeart/2005/8/layout/hList9"/>
    <dgm:cxn modelId="{DBE2C144-7851-41A9-8332-7302528A51CF}" type="presParOf" srcId="{65549081-6697-4DFF-915D-2E14C803EEA8}" destId="{6A85A2A0-5A87-4CA5-A9A8-6A20A23D27E5}" srcOrd="1" destOrd="0" presId="urn:microsoft.com/office/officeart/2005/8/layout/hList9"/>
    <dgm:cxn modelId="{9E64C338-36A6-4613-A248-9D164C32130C}" type="presParOf" srcId="{6A85A2A0-5A87-4CA5-A9A8-6A20A23D27E5}" destId="{C2D9F869-511B-4BB4-A18A-6F1555EAB7D7}" srcOrd="0" destOrd="0" presId="urn:microsoft.com/office/officeart/2005/8/layout/hList9"/>
    <dgm:cxn modelId="{44C3132A-A157-4D62-8532-E59CCBEA7D13}" type="presParOf" srcId="{6A85A2A0-5A87-4CA5-A9A8-6A20A23D27E5}" destId="{DC64E72C-E4A5-4BD5-89CC-63481DA1D61D}" srcOrd="1" destOrd="0" presId="urn:microsoft.com/office/officeart/2005/8/layout/hList9"/>
    <dgm:cxn modelId="{1FBCD9F0-C969-4A88-9620-BCB782303910}" type="presParOf" srcId="{DC64E72C-E4A5-4BD5-89CC-63481DA1D61D}" destId="{1E52F117-EE1E-421A-B4D7-C0674BF32E8C}" srcOrd="0" destOrd="0" presId="urn:microsoft.com/office/officeart/2005/8/layout/hList9"/>
    <dgm:cxn modelId="{13A66998-289A-4672-82A3-735742BC02FE}" type="presParOf" srcId="{DC64E72C-E4A5-4BD5-89CC-63481DA1D61D}" destId="{E304E0E7-D920-4837-ABC6-2781C7DEF9C5}" srcOrd="1" destOrd="0" presId="urn:microsoft.com/office/officeart/2005/8/layout/hList9"/>
    <dgm:cxn modelId="{65455FD1-A16B-415A-BCB7-92175AA68DEE}" type="presParOf" srcId="{65549081-6697-4DFF-915D-2E14C803EEA8}" destId="{AF01E9FB-8E2A-4F18-8373-3856AF648578}" srcOrd="2" destOrd="0" presId="urn:microsoft.com/office/officeart/2005/8/layout/hList9"/>
    <dgm:cxn modelId="{B84C8FBD-20EC-4257-B735-A0BC06CA5FF4}" type="presParOf" srcId="{65549081-6697-4DFF-915D-2E14C803EEA8}" destId="{7F6E3D0D-1240-4B5C-B1DC-13EDF54EB838}" srcOrd="3" destOrd="0" presId="urn:microsoft.com/office/officeart/2005/8/layout/hList9"/>
    <dgm:cxn modelId="{E5AD0217-2888-428D-A414-00CC6596BBDD}" type="presParOf" srcId="{65549081-6697-4DFF-915D-2E14C803EEA8}" destId="{48184535-922A-4375-BB75-C1320A6BD2C5}" srcOrd="4" destOrd="0" presId="urn:microsoft.com/office/officeart/2005/8/layout/hList9"/>
    <dgm:cxn modelId="{8F7E8772-FCE0-4AAA-ACE7-36A54F18B812}" type="presParOf" srcId="{65549081-6697-4DFF-915D-2E14C803EEA8}" destId="{6E5E21AE-B568-4B46-ACB8-DD6C756FA53C}" srcOrd="5" destOrd="0" presId="urn:microsoft.com/office/officeart/2005/8/layout/hList9"/>
    <dgm:cxn modelId="{8E00D96B-CAD0-4042-B0E4-BFA7D242AD82}" type="presParOf" srcId="{65549081-6697-4DFF-915D-2E14C803EEA8}" destId="{6B15A0E0-5FA0-4B44-B968-775342150704}" srcOrd="6" destOrd="0" presId="urn:microsoft.com/office/officeart/2005/8/layout/hList9"/>
    <dgm:cxn modelId="{CA2C5672-ECD6-4E36-87BD-985D3DA4FCFD}" type="presParOf" srcId="{6B15A0E0-5FA0-4B44-B968-775342150704}" destId="{E9FB4F43-060D-466F-9243-34AC2E6A9A29}" srcOrd="0" destOrd="0" presId="urn:microsoft.com/office/officeart/2005/8/layout/hList9"/>
    <dgm:cxn modelId="{90353FEE-7CFC-40DF-BB06-1F0388E933AB}" type="presParOf" srcId="{6B15A0E0-5FA0-4B44-B968-775342150704}" destId="{005F8276-5F0C-47D9-AA19-89457D40A35B}" srcOrd="1" destOrd="0" presId="urn:microsoft.com/office/officeart/2005/8/layout/hList9"/>
    <dgm:cxn modelId="{97AE48BE-3A51-44D0-B6EB-00CFEDBCDAEE}" type="presParOf" srcId="{005F8276-5F0C-47D9-AA19-89457D40A35B}" destId="{DAE4B9C2-427B-40C4-A812-3916F1E172AD}" srcOrd="0" destOrd="0" presId="urn:microsoft.com/office/officeart/2005/8/layout/hList9"/>
    <dgm:cxn modelId="{3DAC898C-FAE3-48E2-B29A-6D6D6A58169B}" type="presParOf" srcId="{005F8276-5F0C-47D9-AA19-89457D40A35B}" destId="{20A16D41-F185-48E5-8440-2A2E4B3254A6}" srcOrd="1" destOrd="0" presId="urn:microsoft.com/office/officeart/2005/8/layout/hList9"/>
    <dgm:cxn modelId="{F2C8AE18-FE51-4488-B09F-DDAC73F46EF6}" type="presParOf" srcId="{65549081-6697-4DFF-915D-2E14C803EEA8}" destId="{1767AAF6-3EF6-44E8-AB02-FFBA30BF7B9B}" srcOrd="7" destOrd="0" presId="urn:microsoft.com/office/officeart/2005/8/layout/hList9"/>
    <dgm:cxn modelId="{312F7C30-AF2A-4BB9-A327-9E03CCE9455C}" type="presParOf" srcId="{65549081-6697-4DFF-915D-2E14C803EEA8}" destId="{8AEFBA50-8DAC-40BF-9D49-8E74DFB7D37D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002413-F077-4468-A76E-26880E9FD255}" type="doc">
      <dgm:prSet loTypeId="urn:microsoft.com/office/officeart/2005/8/layout/hList9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D"/>
        </a:p>
      </dgm:t>
    </dgm:pt>
    <dgm:pt modelId="{541DF4BF-E8E6-4D90-826C-85243D56969A}">
      <dgm:prSet phldrT="[Text]"/>
      <dgm:spPr/>
      <dgm:t>
        <a:bodyPr/>
        <a:lstStyle/>
        <a:p>
          <a:r>
            <a:rPr lang="en-US" b="0" i="0" dirty="0"/>
            <a:t>Operational database</a:t>
          </a:r>
          <a:endParaRPr lang="en-ID" dirty="0"/>
        </a:p>
      </dgm:t>
    </dgm:pt>
    <dgm:pt modelId="{BB39AD70-88F1-4E84-99EC-5E0D97A62BB6}" type="parTrans" cxnId="{3FC7D48F-5656-41DF-B0DD-3F6C21BBA88A}">
      <dgm:prSet/>
      <dgm:spPr/>
      <dgm:t>
        <a:bodyPr/>
        <a:lstStyle/>
        <a:p>
          <a:endParaRPr lang="en-ID"/>
        </a:p>
      </dgm:t>
    </dgm:pt>
    <dgm:pt modelId="{571AACE8-8954-4DB4-B1BC-4C3F696F7DB5}" type="sibTrans" cxnId="{3FC7D48F-5656-41DF-B0DD-3F6C21BBA88A}">
      <dgm:prSet/>
      <dgm:spPr/>
      <dgm:t>
        <a:bodyPr/>
        <a:lstStyle/>
        <a:p>
          <a:endParaRPr lang="en-ID"/>
        </a:p>
      </dgm:t>
    </dgm:pt>
    <dgm:pt modelId="{4957C74D-C2B5-4B65-B95E-A60F58297921}">
      <dgm:prSet phldrT="[Text]"/>
      <dgm:spPr/>
      <dgm:t>
        <a:bodyPr/>
        <a:lstStyle/>
        <a:p>
          <a:r>
            <a:rPr lang="en-US" b="0" i="0" dirty="0"/>
            <a:t>Analytical database</a:t>
          </a:r>
          <a:endParaRPr lang="en-ID" dirty="0"/>
        </a:p>
      </dgm:t>
    </dgm:pt>
    <dgm:pt modelId="{87947030-5119-4F60-9DBE-C44D50018D0D}" type="parTrans" cxnId="{CB87D8B1-F074-4E5F-A90F-0265F13E047D}">
      <dgm:prSet/>
      <dgm:spPr/>
      <dgm:t>
        <a:bodyPr/>
        <a:lstStyle/>
        <a:p>
          <a:endParaRPr lang="en-ID"/>
        </a:p>
      </dgm:t>
    </dgm:pt>
    <dgm:pt modelId="{FB0E51E9-B2A4-47EE-815B-DF5F8B4888F4}" type="sibTrans" cxnId="{CB87D8B1-F074-4E5F-A90F-0265F13E047D}">
      <dgm:prSet/>
      <dgm:spPr/>
      <dgm:t>
        <a:bodyPr/>
        <a:lstStyle/>
        <a:p>
          <a:endParaRPr lang="en-ID"/>
        </a:p>
      </dgm:t>
    </dgm:pt>
    <dgm:pt modelId="{CE2A75A8-B3D8-4134-BA67-E6928C0DE549}">
      <dgm:prSet phldrT="[Text]"/>
      <dgm:spPr/>
      <dgm:t>
        <a:bodyPr/>
        <a:lstStyle/>
        <a:p>
          <a:r>
            <a:rPr lang="en-US" b="0" i="0" dirty="0"/>
            <a:t>It is a dynamic database that is used by any organization in its day-to- day operation. They are used to collect data, maintain, modify and delete data</a:t>
          </a:r>
          <a:endParaRPr lang="en-ID" dirty="0"/>
        </a:p>
      </dgm:t>
    </dgm:pt>
    <dgm:pt modelId="{4F0EF52A-8928-4881-B09B-E7A6E85402B2}" type="parTrans" cxnId="{C0D164A9-9958-4C27-8F4F-B3370D590C29}">
      <dgm:prSet/>
      <dgm:spPr/>
      <dgm:t>
        <a:bodyPr/>
        <a:lstStyle/>
        <a:p>
          <a:endParaRPr lang="en-ID"/>
        </a:p>
      </dgm:t>
    </dgm:pt>
    <dgm:pt modelId="{69D0F877-1FF7-49CB-B71B-67AD206D41BE}" type="sibTrans" cxnId="{C0D164A9-9958-4C27-8F4F-B3370D590C29}">
      <dgm:prSet/>
      <dgm:spPr/>
      <dgm:t>
        <a:bodyPr/>
        <a:lstStyle/>
        <a:p>
          <a:endParaRPr lang="en-ID"/>
        </a:p>
      </dgm:t>
    </dgm:pt>
    <dgm:pt modelId="{AF65AB12-11B1-44A9-86A9-B0E59FCCEDD2}">
      <dgm:prSet phldrT="[Text]"/>
      <dgm:spPr/>
      <dgm:t>
        <a:bodyPr/>
        <a:lstStyle/>
        <a:p>
          <a:r>
            <a:rPr lang="en-US" b="0" i="0"/>
            <a:t>It </a:t>
          </a:r>
          <a:r>
            <a:rPr lang="en-US" b="0" i="0" dirty="0"/>
            <a:t>is a static database, where data is rarely modified. This database is often used to store and track historical data to make long term projections and analysis.</a:t>
          </a:r>
          <a:endParaRPr lang="en-ID" dirty="0"/>
        </a:p>
      </dgm:t>
    </dgm:pt>
    <dgm:pt modelId="{9CBB1CEC-F658-4E74-89B0-790C412E0B6E}" type="parTrans" cxnId="{1436766A-9DB0-4EA3-82E1-7C725983AF02}">
      <dgm:prSet/>
      <dgm:spPr/>
      <dgm:t>
        <a:bodyPr/>
        <a:lstStyle/>
        <a:p>
          <a:endParaRPr lang="en-ID"/>
        </a:p>
      </dgm:t>
    </dgm:pt>
    <dgm:pt modelId="{91CB635D-3509-4004-AA80-E72F74518AF6}" type="sibTrans" cxnId="{1436766A-9DB0-4EA3-82E1-7C725983AF02}">
      <dgm:prSet/>
      <dgm:spPr/>
      <dgm:t>
        <a:bodyPr/>
        <a:lstStyle/>
        <a:p>
          <a:endParaRPr lang="en-ID"/>
        </a:p>
      </dgm:t>
    </dgm:pt>
    <dgm:pt modelId="{65549081-6697-4DFF-915D-2E14C803EEA8}" type="pres">
      <dgm:prSet presAssocID="{FC002413-F077-4468-A76E-26880E9FD255}" presName="list" presStyleCnt="0">
        <dgm:presLayoutVars>
          <dgm:dir/>
          <dgm:animLvl val="lvl"/>
        </dgm:presLayoutVars>
      </dgm:prSet>
      <dgm:spPr/>
    </dgm:pt>
    <dgm:pt modelId="{9F01C9A5-77A6-495E-8944-7A179A6D4E9D}" type="pres">
      <dgm:prSet presAssocID="{541DF4BF-E8E6-4D90-826C-85243D56969A}" presName="posSpace" presStyleCnt="0"/>
      <dgm:spPr/>
    </dgm:pt>
    <dgm:pt modelId="{6A85A2A0-5A87-4CA5-A9A8-6A20A23D27E5}" type="pres">
      <dgm:prSet presAssocID="{541DF4BF-E8E6-4D90-826C-85243D56969A}" presName="vertFlow" presStyleCnt="0"/>
      <dgm:spPr/>
    </dgm:pt>
    <dgm:pt modelId="{C2D9F869-511B-4BB4-A18A-6F1555EAB7D7}" type="pres">
      <dgm:prSet presAssocID="{541DF4BF-E8E6-4D90-826C-85243D56969A}" presName="topSpace" presStyleCnt="0"/>
      <dgm:spPr/>
    </dgm:pt>
    <dgm:pt modelId="{DC64E72C-E4A5-4BD5-89CC-63481DA1D61D}" type="pres">
      <dgm:prSet presAssocID="{541DF4BF-E8E6-4D90-826C-85243D56969A}" presName="firstComp" presStyleCnt="0"/>
      <dgm:spPr/>
    </dgm:pt>
    <dgm:pt modelId="{1E52F117-EE1E-421A-B4D7-C0674BF32E8C}" type="pres">
      <dgm:prSet presAssocID="{541DF4BF-E8E6-4D90-826C-85243D56969A}" presName="firstChild" presStyleLbl="bgAccFollowNode1" presStyleIdx="0" presStyleCnt="2"/>
      <dgm:spPr/>
    </dgm:pt>
    <dgm:pt modelId="{E304E0E7-D920-4837-ABC6-2781C7DEF9C5}" type="pres">
      <dgm:prSet presAssocID="{541DF4BF-E8E6-4D90-826C-85243D56969A}" presName="firstChildTx" presStyleLbl="bgAccFollowNode1" presStyleIdx="0" presStyleCnt="2">
        <dgm:presLayoutVars>
          <dgm:bulletEnabled val="1"/>
        </dgm:presLayoutVars>
      </dgm:prSet>
      <dgm:spPr/>
    </dgm:pt>
    <dgm:pt modelId="{AF01E9FB-8E2A-4F18-8373-3856AF648578}" type="pres">
      <dgm:prSet presAssocID="{541DF4BF-E8E6-4D90-826C-85243D56969A}" presName="negSpace" presStyleCnt="0"/>
      <dgm:spPr/>
    </dgm:pt>
    <dgm:pt modelId="{7F6E3D0D-1240-4B5C-B1DC-13EDF54EB838}" type="pres">
      <dgm:prSet presAssocID="{541DF4BF-E8E6-4D90-826C-85243D56969A}" presName="circle" presStyleLbl="node1" presStyleIdx="0" presStyleCnt="2"/>
      <dgm:spPr/>
    </dgm:pt>
    <dgm:pt modelId="{48184535-922A-4375-BB75-C1320A6BD2C5}" type="pres">
      <dgm:prSet presAssocID="{571AACE8-8954-4DB4-B1BC-4C3F696F7DB5}" presName="transSpace" presStyleCnt="0"/>
      <dgm:spPr/>
    </dgm:pt>
    <dgm:pt modelId="{6E5E21AE-B568-4B46-ACB8-DD6C756FA53C}" type="pres">
      <dgm:prSet presAssocID="{4957C74D-C2B5-4B65-B95E-A60F58297921}" presName="posSpace" presStyleCnt="0"/>
      <dgm:spPr/>
    </dgm:pt>
    <dgm:pt modelId="{6B15A0E0-5FA0-4B44-B968-775342150704}" type="pres">
      <dgm:prSet presAssocID="{4957C74D-C2B5-4B65-B95E-A60F58297921}" presName="vertFlow" presStyleCnt="0"/>
      <dgm:spPr/>
    </dgm:pt>
    <dgm:pt modelId="{E9FB4F43-060D-466F-9243-34AC2E6A9A29}" type="pres">
      <dgm:prSet presAssocID="{4957C74D-C2B5-4B65-B95E-A60F58297921}" presName="topSpace" presStyleCnt="0"/>
      <dgm:spPr/>
    </dgm:pt>
    <dgm:pt modelId="{005F8276-5F0C-47D9-AA19-89457D40A35B}" type="pres">
      <dgm:prSet presAssocID="{4957C74D-C2B5-4B65-B95E-A60F58297921}" presName="firstComp" presStyleCnt="0"/>
      <dgm:spPr/>
    </dgm:pt>
    <dgm:pt modelId="{DAE4B9C2-427B-40C4-A812-3916F1E172AD}" type="pres">
      <dgm:prSet presAssocID="{4957C74D-C2B5-4B65-B95E-A60F58297921}" presName="firstChild" presStyleLbl="bgAccFollowNode1" presStyleIdx="1" presStyleCnt="2"/>
      <dgm:spPr/>
    </dgm:pt>
    <dgm:pt modelId="{20A16D41-F185-48E5-8440-2A2E4B3254A6}" type="pres">
      <dgm:prSet presAssocID="{4957C74D-C2B5-4B65-B95E-A60F58297921}" presName="firstChildTx" presStyleLbl="bgAccFollowNode1" presStyleIdx="1" presStyleCnt="2">
        <dgm:presLayoutVars>
          <dgm:bulletEnabled val="1"/>
        </dgm:presLayoutVars>
      </dgm:prSet>
      <dgm:spPr/>
    </dgm:pt>
    <dgm:pt modelId="{1767AAF6-3EF6-44E8-AB02-FFBA30BF7B9B}" type="pres">
      <dgm:prSet presAssocID="{4957C74D-C2B5-4B65-B95E-A60F58297921}" presName="negSpace" presStyleCnt="0"/>
      <dgm:spPr/>
    </dgm:pt>
    <dgm:pt modelId="{8AEFBA50-8DAC-40BF-9D49-8E74DFB7D37D}" type="pres">
      <dgm:prSet presAssocID="{4957C74D-C2B5-4B65-B95E-A60F58297921}" presName="circle" presStyleLbl="node1" presStyleIdx="1" presStyleCnt="2"/>
      <dgm:spPr/>
    </dgm:pt>
  </dgm:ptLst>
  <dgm:cxnLst>
    <dgm:cxn modelId="{C1C3FD26-EA79-466E-A53A-4FBB7C857E91}" type="presOf" srcId="{CE2A75A8-B3D8-4134-BA67-E6928C0DE549}" destId="{1E52F117-EE1E-421A-B4D7-C0674BF32E8C}" srcOrd="0" destOrd="0" presId="urn:microsoft.com/office/officeart/2005/8/layout/hList9"/>
    <dgm:cxn modelId="{2AE9402E-A63A-4F97-8402-ECA0C9F8992C}" type="presOf" srcId="{AF65AB12-11B1-44A9-86A9-B0E59FCCEDD2}" destId="{DAE4B9C2-427B-40C4-A812-3916F1E172AD}" srcOrd="0" destOrd="0" presId="urn:microsoft.com/office/officeart/2005/8/layout/hList9"/>
    <dgm:cxn modelId="{734DDF65-F187-48B0-9149-F6FC25DF887B}" type="presOf" srcId="{AF65AB12-11B1-44A9-86A9-B0E59FCCEDD2}" destId="{20A16D41-F185-48E5-8440-2A2E4B3254A6}" srcOrd="1" destOrd="0" presId="urn:microsoft.com/office/officeart/2005/8/layout/hList9"/>
    <dgm:cxn modelId="{1436766A-9DB0-4EA3-82E1-7C725983AF02}" srcId="{4957C74D-C2B5-4B65-B95E-A60F58297921}" destId="{AF65AB12-11B1-44A9-86A9-B0E59FCCEDD2}" srcOrd="0" destOrd="0" parTransId="{9CBB1CEC-F658-4E74-89B0-790C412E0B6E}" sibTransId="{91CB635D-3509-4004-AA80-E72F74518AF6}"/>
    <dgm:cxn modelId="{154BC351-0FCA-48A4-96E4-7EAC77418E82}" type="presOf" srcId="{FC002413-F077-4468-A76E-26880E9FD255}" destId="{65549081-6697-4DFF-915D-2E14C803EEA8}" srcOrd="0" destOrd="0" presId="urn:microsoft.com/office/officeart/2005/8/layout/hList9"/>
    <dgm:cxn modelId="{3FC7D48F-5656-41DF-B0DD-3F6C21BBA88A}" srcId="{FC002413-F077-4468-A76E-26880E9FD255}" destId="{541DF4BF-E8E6-4D90-826C-85243D56969A}" srcOrd="0" destOrd="0" parTransId="{BB39AD70-88F1-4E84-99EC-5E0D97A62BB6}" sibTransId="{571AACE8-8954-4DB4-B1BC-4C3F696F7DB5}"/>
    <dgm:cxn modelId="{498A1FA8-CEE8-4304-B75C-F2BB9B3DFF9F}" type="presOf" srcId="{541DF4BF-E8E6-4D90-826C-85243D56969A}" destId="{7F6E3D0D-1240-4B5C-B1DC-13EDF54EB838}" srcOrd="0" destOrd="0" presId="urn:microsoft.com/office/officeart/2005/8/layout/hList9"/>
    <dgm:cxn modelId="{C0D164A9-9958-4C27-8F4F-B3370D590C29}" srcId="{541DF4BF-E8E6-4D90-826C-85243D56969A}" destId="{CE2A75A8-B3D8-4134-BA67-E6928C0DE549}" srcOrd="0" destOrd="0" parTransId="{4F0EF52A-8928-4881-B09B-E7A6E85402B2}" sibTransId="{69D0F877-1FF7-49CB-B71B-67AD206D41BE}"/>
    <dgm:cxn modelId="{CB87D8B1-F074-4E5F-A90F-0265F13E047D}" srcId="{FC002413-F077-4468-A76E-26880E9FD255}" destId="{4957C74D-C2B5-4B65-B95E-A60F58297921}" srcOrd="1" destOrd="0" parTransId="{87947030-5119-4F60-9DBE-C44D50018D0D}" sibTransId="{FB0E51E9-B2A4-47EE-815B-DF5F8B4888F4}"/>
    <dgm:cxn modelId="{FCBD6EB6-56F1-4671-9C3F-C9993F3C19BD}" type="presOf" srcId="{4957C74D-C2B5-4B65-B95E-A60F58297921}" destId="{8AEFBA50-8DAC-40BF-9D49-8E74DFB7D37D}" srcOrd="0" destOrd="0" presId="urn:microsoft.com/office/officeart/2005/8/layout/hList9"/>
    <dgm:cxn modelId="{7611AAE2-5D35-42F5-9B3C-C97B19EFB410}" type="presOf" srcId="{CE2A75A8-B3D8-4134-BA67-E6928C0DE549}" destId="{E304E0E7-D920-4837-ABC6-2781C7DEF9C5}" srcOrd="1" destOrd="0" presId="urn:microsoft.com/office/officeart/2005/8/layout/hList9"/>
    <dgm:cxn modelId="{1181873C-80DF-4E39-AA1A-0A9977C757B0}" type="presParOf" srcId="{65549081-6697-4DFF-915D-2E14C803EEA8}" destId="{9F01C9A5-77A6-495E-8944-7A179A6D4E9D}" srcOrd="0" destOrd="0" presId="urn:microsoft.com/office/officeart/2005/8/layout/hList9"/>
    <dgm:cxn modelId="{DBE2C144-7851-41A9-8332-7302528A51CF}" type="presParOf" srcId="{65549081-6697-4DFF-915D-2E14C803EEA8}" destId="{6A85A2A0-5A87-4CA5-A9A8-6A20A23D27E5}" srcOrd="1" destOrd="0" presId="urn:microsoft.com/office/officeart/2005/8/layout/hList9"/>
    <dgm:cxn modelId="{9E64C338-36A6-4613-A248-9D164C32130C}" type="presParOf" srcId="{6A85A2A0-5A87-4CA5-A9A8-6A20A23D27E5}" destId="{C2D9F869-511B-4BB4-A18A-6F1555EAB7D7}" srcOrd="0" destOrd="0" presId="urn:microsoft.com/office/officeart/2005/8/layout/hList9"/>
    <dgm:cxn modelId="{44C3132A-A157-4D62-8532-E59CCBEA7D13}" type="presParOf" srcId="{6A85A2A0-5A87-4CA5-A9A8-6A20A23D27E5}" destId="{DC64E72C-E4A5-4BD5-89CC-63481DA1D61D}" srcOrd="1" destOrd="0" presId="urn:microsoft.com/office/officeart/2005/8/layout/hList9"/>
    <dgm:cxn modelId="{1FBCD9F0-C969-4A88-9620-BCB782303910}" type="presParOf" srcId="{DC64E72C-E4A5-4BD5-89CC-63481DA1D61D}" destId="{1E52F117-EE1E-421A-B4D7-C0674BF32E8C}" srcOrd="0" destOrd="0" presId="urn:microsoft.com/office/officeart/2005/8/layout/hList9"/>
    <dgm:cxn modelId="{13A66998-289A-4672-82A3-735742BC02FE}" type="presParOf" srcId="{DC64E72C-E4A5-4BD5-89CC-63481DA1D61D}" destId="{E304E0E7-D920-4837-ABC6-2781C7DEF9C5}" srcOrd="1" destOrd="0" presId="urn:microsoft.com/office/officeart/2005/8/layout/hList9"/>
    <dgm:cxn modelId="{65455FD1-A16B-415A-BCB7-92175AA68DEE}" type="presParOf" srcId="{65549081-6697-4DFF-915D-2E14C803EEA8}" destId="{AF01E9FB-8E2A-4F18-8373-3856AF648578}" srcOrd="2" destOrd="0" presId="urn:microsoft.com/office/officeart/2005/8/layout/hList9"/>
    <dgm:cxn modelId="{B84C8FBD-20EC-4257-B735-A0BC06CA5FF4}" type="presParOf" srcId="{65549081-6697-4DFF-915D-2E14C803EEA8}" destId="{7F6E3D0D-1240-4B5C-B1DC-13EDF54EB838}" srcOrd="3" destOrd="0" presId="urn:microsoft.com/office/officeart/2005/8/layout/hList9"/>
    <dgm:cxn modelId="{E5AD0217-2888-428D-A414-00CC6596BBDD}" type="presParOf" srcId="{65549081-6697-4DFF-915D-2E14C803EEA8}" destId="{48184535-922A-4375-BB75-C1320A6BD2C5}" srcOrd="4" destOrd="0" presId="urn:microsoft.com/office/officeart/2005/8/layout/hList9"/>
    <dgm:cxn modelId="{8F7E8772-FCE0-4AAA-ACE7-36A54F18B812}" type="presParOf" srcId="{65549081-6697-4DFF-915D-2E14C803EEA8}" destId="{6E5E21AE-B568-4B46-ACB8-DD6C756FA53C}" srcOrd="5" destOrd="0" presId="urn:microsoft.com/office/officeart/2005/8/layout/hList9"/>
    <dgm:cxn modelId="{8E00D96B-CAD0-4042-B0E4-BFA7D242AD82}" type="presParOf" srcId="{65549081-6697-4DFF-915D-2E14C803EEA8}" destId="{6B15A0E0-5FA0-4B44-B968-775342150704}" srcOrd="6" destOrd="0" presId="urn:microsoft.com/office/officeart/2005/8/layout/hList9"/>
    <dgm:cxn modelId="{CA2C5672-ECD6-4E36-87BD-985D3DA4FCFD}" type="presParOf" srcId="{6B15A0E0-5FA0-4B44-B968-775342150704}" destId="{E9FB4F43-060D-466F-9243-34AC2E6A9A29}" srcOrd="0" destOrd="0" presId="urn:microsoft.com/office/officeart/2005/8/layout/hList9"/>
    <dgm:cxn modelId="{90353FEE-7CFC-40DF-BB06-1F0388E933AB}" type="presParOf" srcId="{6B15A0E0-5FA0-4B44-B968-775342150704}" destId="{005F8276-5F0C-47D9-AA19-89457D40A35B}" srcOrd="1" destOrd="0" presId="urn:microsoft.com/office/officeart/2005/8/layout/hList9"/>
    <dgm:cxn modelId="{97AE48BE-3A51-44D0-B6EB-00CFEDBCDAEE}" type="presParOf" srcId="{005F8276-5F0C-47D9-AA19-89457D40A35B}" destId="{DAE4B9C2-427B-40C4-A812-3916F1E172AD}" srcOrd="0" destOrd="0" presId="urn:microsoft.com/office/officeart/2005/8/layout/hList9"/>
    <dgm:cxn modelId="{3DAC898C-FAE3-48E2-B29A-6D6D6A58169B}" type="presParOf" srcId="{005F8276-5F0C-47D9-AA19-89457D40A35B}" destId="{20A16D41-F185-48E5-8440-2A2E4B3254A6}" srcOrd="1" destOrd="0" presId="urn:microsoft.com/office/officeart/2005/8/layout/hList9"/>
    <dgm:cxn modelId="{F2C8AE18-FE51-4488-B09F-DDAC73F46EF6}" type="presParOf" srcId="{65549081-6697-4DFF-915D-2E14C803EEA8}" destId="{1767AAF6-3EF6-44E8-AB02-FFBA30BF7B9B}" srcOrd="7" destOrd="0" presId="urn:microsoft.com/office/officeart/2005/8/layout/hList9"/>
    <dgm:cxn modelId="{312F7C30-AF2A-4BB9-A327-9E03CCE9455C}" type="presParOf" srcId="{65549081-6697-4DFF-915D-2E14C803EEA8}" destId="{8AEFBA50-8DAC-40BF-9D49-8E74DFB7D37D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B56A4-F170-485A-B863-B623D8A8DD82}">
      <dsp:nvSpPr>
        <dsp:cNvPr id="0" name=""/>
        <dsp:cNvSpPr/>
      </dsp:nvSpPr>
      <dsp:spPr>
        <a:xfrm rot="10800000">
          <a:off x="1838323" y="0"/>
          <a:ext cx="3568511" cy="1059356"/>
        </a:xfrm>
        <a:prstGeom prst="nonIsoscelesTrapezoid">
          <a:avLst>
            <a:gd name="adj1" fmla="val 0"/>
            <a:gd name="adj2" fmla="val 57844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Know-how, understanding, experience, insight, intuition, and contextualized information</a:t>
          </a:r>
        </a:p>
      </dsp:txBody>
      <dsp:txXfrm rot="10800000">
        <a:off x="2451098" y="0"/>
        <a:ext cx="2955736" cy="1059356"/>
      </dsp:txXfrm>
    </dsp:sp>
    <dsp:sp modelId="{7FCC67EA-4031-4DA9-804B-F4474A935DF3}">
      <dsp:nvSpPr>
        <dsp:cNvPr id="0" name=""/>
        <dsp:cNvSpPr/>
      </dsp:nvSpPr>
      <dsp:spPr>
        <a:xfrm>
          <a:off x="1225549" y="0"/>
          <a:ext cx="1225549" cy="1059356"/>
        </a:xfrm>
        <a:prstGeom prst="trapezoid">
          <a:avLst>
            <a:gd name="adj" fmla="val 5784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Knowledge</a:t>
          </a:r>
        </a:p>
      </dsp:txBody>
      <dsp:txXfrm>
        <a:off x="1225549" y="0"/>
        <a:ext cx="1225549" cy="1059356"/>
      </dsp:txXfrm>
    </dsp:sp>
    <dsp:sp modelId="{A4181F5D-DF61-49DC-8D4A-5E0D1B425CBF}">
      <dsp:nvSpPr>
        <dsp:cNvPr id="0" name=""/>
        <dsp:cNvSpPr/>
      </dsp:nvSpPr>
      <dsp:spPr>
        <a:xfrm rot="10800000">
          <a:off x="2451098" y="1059356"/>
          <a:ext cx="2955736" cy="1059356"/>
        </a:xfrm>
        <a:prstGeom prst="nonIsoscelesTrapezoid">
          <a:avLst>
            <a:gd name="adj1" fmla="val 0"/>
            <a:gd name="adj2" fmla="val 57844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Contextualized, categorized, calculated and condensed data</a:t>
          </a:r>
        </a:p>
      </dsp:txBody>
      <dsp:txXfrm rot="10800000">
        <a:off x="3063873" y="1059356"/>
        <a:ext cx="2342961" cy="1059356"/>
      </dsp:txXfrm>
    </dsp:sp>
    <dsp:sp modelId="{93065CCC-A02C-45CC-A1AD-24C49AD698C6}">
      <dsp:nvSpPr>
        <dsp:cNvPr id="0" name=""/>
        <dsp:cNvSpPr/>
      </dsp:nvSpPr>
      <dsp:spPr>
        <a:xfrm>
          <a:off x="612774" y="1059356"/>
          <a:ext cx="2451098" cy="1059356"/>
        </a:xfrm>
        <a:prstGeom prst="trapezoid">
          <a:avLst>
            <a:gd name="adj" fmla="val 57844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Information</a:t>
          </a:r>
        </a:p>
      </dsp:txBody>
      <dsp:txXfrm>
        <a:off x="1041716" y="1059356"/>
        <a:ext cx="1593214" cy="1059356"/>
      </dsp:txXfrm>
    </dsp:sp>
    <dsp:sp modelId="{D2F1D8E7-AFDD-4C82-AE14-1A767AF70B28}">
      <dsp:nvSpPr>
        <dsp:cNvPr id="0" name=""/>
        <dsp:cNvSpPr/>
      </dsp:nvSpPr>
      <dsp:spPr>
        <a:xfrm rot="10800000">
          <a:off x="3063873" y="2118712"/>
          <a:ext cx="2342961" cy="1059356"/>
        </a:xfrm>
        <a:prstGeom prst="nonIsoscelesTrapezoid">
          <a:avLst>
            <a:gd name="adj1" fmla="val 0"/>
            <a:gd name="adj2" fmla="val 57844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Facts and figures which relay something specific, but which are not organized to any way</a:t>
          </a:r>
        </a:p>
      </dsp:txBody>
      <dsp:txXfrm rot="10800000">
        <a:off x="3676647" y="2118712"/>
        <a:ext cx="1730187" cy="1059356"/>
      </dsp:txXfrm>
    </dsp:sp>
    <dsp:sp modelId="{72DDBADF-0FC8-4690-BED9-024A688DBEFF}">
      <dsp:nvSpPr>
        <dsp:cNvPr id="0" name=""/>
        <dsp:cNvSpPr/>
      </dsp:nvSpPr>
      <dsp:spPr>
        <a:xfrm>
          <a:off x="0" y="2118712"/>
          <a:ext cx="3676647" cy="1059356"/>
        </a:xfrm>
        <a:prstGeom prst="trapezoid">
          <a:avLst>
            <a:gd name="adj" fmla="val 5784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</a:t>
          </a:r>
        </a:p>
      </dsp:txBody>
      <dsp:txXfrm>
        <a:off x="643413" y="2118712"/>
        <a:ext cx="2389821" cy="10593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D6E51-8A01-469A-9ED4-1F5A7F54DA5D}">
      <dsp:nvSpPr>
        <dsp:cNvPr id="0" name=""/>
        <dsp:cNvSpPr/>
      </dsp:nvSpPr>
      <dsp:spPr>
        <a:xfrm>
          <a:off x="3392" y="219177"/>
          <a:ext cx="2691265" cy="16147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Decision making</a:t>
          </a:r>
          <a:endParaRPr lang="en-ID" sz="4200" kern="1200" dirty="0"/>
        </a:p>
      </dsp:txBody>
      <dsp:txXfrm>
        <a:off x="3392" y="219177"/>
        <a:ext cx="2691265" cy="1614759"/>
      </dsp:txXfrm>
    </dsp:sp>
    <dsp:sp modelId="{7981D705-8F90-40D9-84E6-E051EA15AF4D}">
      <dsp:nvSpPr>
        <dsp:cNvPr id="0" name=""/>
        <dsp:cNvSpPr/>
      </dsp:nvSpPr>
      <dsp:spPr>
        <a:xfrm>
          <a:off x="2963784" y="219177"/>
          <a:ext cx="2691265" cy="1614759"/>
        </a:xfrm>
        <a:prstGeom prst="rect">
          <a:avLst/>
        </a:prstGeom>
        <a:solidFill>
          <a:schemeClr val="accent3">
            <a:hueOff val="451767"/>
            <a:satOff val="16667"/>
            <a:lumOff val="-2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Find solution</a:t>
          </a:r>
          <a:endParaRPr lang="en-ID" sz="4200" kern="1200" dirty="0"/>
        </a:p>
      </dsp:txBody>
      <dsp:txXfrm>
        <a:off x="2963784" y="219177"/>
        <a:ext cx="2691265" cy="1614759"/>
      </dsp:txXfrm>
    </dsp:sp>
    <dsp:sp modelId="{3C1562B6-2656-4A6B-876B-141CC1E1A614}">
      <dsp:nvSpPr>
        <dsp:cNvPr id="0" name=""/>
        <dsp:cNvSpPr/>
      </dsp:nvSpPr>
      <dsp:spPr>
        <a:xfrm>
          <a:off x="5924175" y="219177"/>
          <a:ext cx="2691265" cy="1614759"/>
        </a:xfrm>
        <a:prstGeom prst="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Keep track</a:t>
          </a:r>
          <a:endParaRPr lang="en-ID" sz="4200" kern="1200" dirty="0"/>
        </a:p>
      </dsp:txBody>
      <dsp:txXfrm>
        <a:off x="5924175" y="219177"/>
        <a:ext cx="2691265" cy="1614759"/>
      </dsp:txXfrm>
    </dsp:sp>
    <dsp:sp modelId="{089B02C7-6525-464C-8713-E9AE9123CEDF}">
      <dsp:nvSpPr>
        <dsp:cNvPr id="0" name=""/>
        <dsp:cNvSpPr/>
      </dsp:nvSpPr>
      <dsp:spPr>
        <a:xfrm>
          <a:off x="8884567" y="219177"/>
          <a:ext cx="2691265" cy="1614759"/>
        </a:xfrm>
        <a:prstGeom prst="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Improve live quality</a:t>
          </a:r>
          <a:endParaRPr lang="en-ID" sz="4200" kern="1200" dirty="0"/>
        </a:p>
      </dsp:txBody>
      <dsp:txXfrm>
        <a:off x="8884567" y="219177"/>
        <a:ext cx="2691265" cy="1614759"/>
      </dsp:txXfrm>
    </dsp:sp>
    <dsp:sp modelId="{23A2F515-031A-4AA4-B35E-13E6DD67BF30}">
      <dsp:nvSpPr>
        <dsp:cNvPr id="0" name=""/>
        <dsp:cNvSpPr/>
      </dsp:nvSpPr>
      <dsp:spPr>
        <a:xfrm>
          <a:off x="1483588" y="2103063"/>
          <a:ext cx="2691265" cy="1614759"/>
        </a:xfrm>
        <a:prstGeom prst="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Efficiency</a:t>
          </a:r>
          <a:endParaRPr lang="en-ID" sz="4200" kern="1200" dirty="0"/>
        </a:p>
      </dsp:txBody>
      <dsp:txXfrm>
        <a:off x="1483588" y="2103063"/>
        <a:ext cx="2691265" cy="1614759"/>
      </dsp:txXfrm>
    </dsp:sp>
    <dsp:sp modelId="{9E463256-1E70-4597-9819-AAB6F65D43AC}">
      <dsp:nvSpPr>
        <dsp:cNvPr id="0" name=""/>
        <dsp:cNvSpPr/>
      </dsp:nvSpPr>
      <dsp:spPr>
        <a:xfrm>
          <a:off x="4443979" y="2103063"/>
          <a:ext cx="2691265" cy="1614759"/>
        </a:xfrm>
        <a:prstGeom prst="rect">
          <a:avLst/>
        </a:prstGeom>
        <a:solidFill>
          <a:schemeClr val="accent3">
            <a:hueOff val="2258833"/>
            <a:satOff val="83333"/>
            <a:lumOff val="-12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Back up arguments</a:t>
          </a:r>
          <a:endParaRPr lang="en-ID" sz="4200" kern="1200" dirty="0"/>
        </a:p>
      </dsp:txBody>
      <dsp:txXfrm>
        <a:off x="4443979" y="2103063"/>
        <a:ext cx="2691265" cy="1614759"/>
      </dsp:txXfrm>
    </dsp:sp>
    <dsp:sp modelId="{4BD2572F-B854-4ACE-91E4-B0B971975B6F}">
      <dsp:nvSpPr>
        <dsp:cNvPr id="0" name=""/>
        <dsp:cNvSpPr/>
      </dsp:nvSpPr>
      <dsp:spPr>
        <a:xfrm>
          <a:off x="7404371" y="2103063"/>
          <a:ext cx="2691265" cy="1614759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Etc.</a:t>
          </a:r>
          <a:endParaRPr lang="en-ID" sz="4200" kern="1200" dirty="0"/>
        </a:p>
      </dsp:txBody>
      <dsp:txXfrm>
        <a:off x="7404371" y="2103063"/>
        <a:ext cx="2691265" cy="16147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2F117-EE1E-421A-B4D7-C0674BF32E8C}">
      <dsp:nvSpPr>
        <dsp:cNvPr id="0" name=""/>
        <dsp:cNvSpPr/>
      </dsp:nvSpPr>
      <dsp:spPr>
        <a:xfrm>
          <a:off x="1915491" y="1760815"/>
          <a:ext cx="3587340" cy="239275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It is also called the structured data in which a record or file of information arranged in uniform format. These databases are usually storage of information with similar entries such as a list of persons born in a country, a medical database of patients’ data, an inventory database of a company and many others</a:t>
          </a:r>
          <a:endParaRPr lang="en-ID" sz="1500" kern="1200" dirty="0"/>
        </a:p>
      </dsp:txBody>
      <dsp:txXfrm>
        <a:off x="2489465" y="1760815"/>
        <a:ext cx="3013365" cy="2392756"/>
      </dsp:txXfrm>
    </dsp:sp>
    <dsp:sp modelId="{7F6E3D0D-1240-4B5C-B1DC-13EDF54EB838}">
      <dsp:nvSpPr>
        <dsp:cNvPr id="0" name=""/>
        <dsp:cNvSpPr/>
      </dsp:nvSpPr>
      <dsp:spPr>
        <a:xfrm>
          <a:off x="2242" y="804190"/>
          <a:ext cx="2391560" cy="23915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/>
            <a:t>Structured database</a:t>
          </a:r>
          <a:endParaRPr lang="en-ID" sz="3000" kern="1200" dirty="0"/>
        </a:p>
      </dsp:txBody>
      <dsp:txXfrm>
        <a:off x="352478" y="1154426"/>
        <a:ext cx="1691088" cy="1691088"/>
      </dsp:txXfrm>
    </dsp:sp>
    <dsp:sp modelId="{DAE4B9C2-427B-40C4-A812-3916F1E172AD}">
      <dsp:nvSpPr>
        <dsp:cNvPr id="0" name=""/>
        <dsp:cNvSpPr/>
      </dsp:nvSpPr>
      <dsp:spPr>
        <a:xfrm>
          <a:off x="7894391" y="1760815"/>
          <a:ext cx="3587340" cy="2392756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It </a:t>
          </a:r>
          <a:r>
            <a:rPr lang="en-US" sz="1500" b="0" i="0" kern="1200" dirty="0"/>
            <a:t>is a loose collection of information, such as those you will find on the World Wide Web. A collection of your documents in the computer made from several programs can be considered as free-form database</a:t>
          </a:r>
          <a:endParaRPr lang="en-ID" sz="1500" kern="1200" dirty="0"/>
        </a:p>
      </dsp:txBody>
      <dsp:txXfrm>
        <a:off x="8468366" y="1760815"/>
        <a:ext cx="3013365" cy="2392756"/>
      </dsp:txXfrm>
    </dsp:sp>
    <dsp:sp modelId="{8AEFBA50-8DAC-40BF-9D49-8E74DFB7D37D}">
      <dsp:nvSpPr>
        <dsp:cNvPr id="0" name=""/>
        <dsp:cNvSpPr/>
      </dsp:nvSpPr>
      <dsp:spPr>
        <a:xfrm>
          <a:off x="5981143" y="804190"/>
          <a:ext cx="2391560" cy="2391560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/>
            <a:t>Free-form database</a:t>
          </a:r>
          <a:endParaRPr lang="en-ID" sz="3000" kern="1200" dirty="0"/>
        </a:p>
      </dsp:txBody>
      <dsp:txXfrm>
        <a:off x="6331379" y="1154426"/>
        <a:ext cx="1691088" cy="16910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2F117-EE1E-421A-B4D7-C0674BF32E8C}">
      <dsp:nvSpPr>
        <dsp:cNvPr id="0" name=""/>
        <dsp:cNvSpPr/>
      </dsp:nvSpPr>
      <dsp:spPr>
        <a:xfrm>
          <a:off x="1915491" y="1760815"/>
          <a:ext cx="3587340" cy="239275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It is a dynamic database that is used by any organization in its day-to- day operation. They are used to collect data, maintain, modify and delete data</a:t>
          </a:r>
          <a:endParaRPr lang="en-ID" sz="2100" kern="1200" dirty="0"/>
        </a:p>
      </dsp:txBody>
      <dsp:txXfrm>
        <a:off x="2489465" y="1760815"/>
        <a:ext cx="3013365" cy="2392756"/>
      </dsp:txXfrm>
    </dsp:sp>
    <dsp:sp modelId="{7F6E3D0D-1240-4B5C-B1DC-13EDF54EB838}">
      <dsp:nvSpPr>
        <dsp:cNvPr id="0" name=""/>
        <dsp:cNvSpPr/>
      </dsp:nvSpPr>
      <dsp:spPr>
        <a:xfrm>
          <a:off x="2242" y="804190"/>
          <a:ext cx="2391560" cy="23915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Operational database</a:t>
          </a:r>
          <a:endParaRPr lang="en-ID" sz="2700" kern="1200" dirty="0"/>
        </a:p>
      </dsp:txBody>
      <dsp:txXfrm>
        <a:off x="352478" y="1154426"/>
        <a:ext cx="1691088" cy="1691088"/>
      </dsp:txXfrm>
    </dsp:sp>
    <dsp:sp modelId="{DAE4B9C2-427B-40C4-A812-3916F1E172AD}">
      <dsp:nvSpPr>
        <dsp:cNvPr id="0" name=""/>
        <dsp:cNvSpPr/>
      </dsp:nvSpPr>
      <dsp:spPr>
        <a:xfrm>
          <a:off x="7894391" y="1760815"/>
          <a:ext cx="3587340" cy="2392756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It </a:t>
          </a:r>
          <a:r>
            <a:rPr lang="en-US" sz="2100" b="0" i="0" kern="1200" dirty="0"/>
            <a:t>is a static database, where data is rarely modified. This database is often used to store and track historical data to make long term projections and analysis.</a:t>
          </a:r>
          <a:endParaRPr lang="en-ID" sz="2100" kern="1200" dirty="0"/>
        </a:p>
      </dsp:txBody>
      <dsp:txXfrm>
        <a:off x="8468366" y="1760815"/>
        <a:ext cx="3013365" cy="2392756"/>
      </dsp:txXfrm>
    </dsp:sp>
    <dsp:sp modelId="{8AEFBA50-8DAC-40BF-9D49-8E74DFB7D37D}">
      <dsp:nvSpPr>
        <dsp:cNvPr id="0" name=""/>
        <dsp:cNvSpPr/>
      </dsp:nvSpPr>
      <dsp:spPr>
        <a:xfrm>
          <a:off x="5981143" y="804190"/>
          <a:ext cx="2391560" cy="2391560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Analytical database</a:t>
          </a:r>
          <a:endParaRPr lang="en-ID" sz="2700" kern="1200" dirty="0"/>
        </a:p>
      </dsp:txBody>
      <dsp:txXfrm>
        <a:off x="6331379" y="1154426"/>
        <a:ext cx="1691088" cy="1691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E34B9-613D-4005-A93E-99386A289E73}" type="datetimeFigureOut">
              <a:rPr lang="en-ID" smtClean="0"/>
              <a:t>30/08/2023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82C0A-E7E3-48CB-B723-8C94735681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621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13DF62-42C2-4AD6-B410-DE10678E6A67}"/>
              </a:ext>
            </a:extLst>
          </p:cNvPr>
          <p:cNvSpPr/>
          <p:nvPr userDrawn="1"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83A32B-226C-47F7-819E-6C4E010EAC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930" y="6516913"/>
            <a:ext cx="7514141" cy="27432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BF59C-219B-480C-9792-6C4024394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4838" y="4649053"/>
            <a:ext cx="10977562" cy="9167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>
                <a:latin typeface="Raleway ExtraBold" pitchFamily="2" charset="0"/>
              </a:defRPr>
            </a:lvl1pPr>
          </a:lstStyle>
          <a:p>
            <a:pPr lvl="0"/>
            <a:r>
              <a:rPr lang="en-US" dirty="0"/>
              <a:t>SELAMAT DATANG</a:t>
            </a:r>
            <a:endParaRPr lang="id-ID" dirty="0"/>
          </a:p>
        </p:txBody>
      </p:sp>
      <p:pic>
        <p:nvPicPr>
          <p:cNvPr id="4" name="Picture 3" descr="A picture containing plate&#10;&#10;Description automatically generated">
            <a:extLst>
              <a:ext uri="{FF2B5EF4-FFF2-40B4-BE49-F238E27FC236}">
                <a16:creationId xmlns:a16="http://schemas.microsoft.com/office/drawing/2014/main" id="{9ECF272B-410A-B741-8766-79D5B33763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2139" y="851127"/>
            <a:ext cx="3362960" cy="336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5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C225C1-B776-43A0-8347-E161345057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3081785" y="1657712"/>
            <a:ext cx="5252185" cy="53638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236BAA-2429-4269-BF42-0D809BE17C23}"/>
              </a:ext>
            </a:extLst>
          </p:cNvPr>
          <p:cNvSpPr/>
          <p:nvPr userDrawn="1"/>
        </p:nvSpPr>
        <p:spPr>
          <a:xfrm>
            <a:off x="0" y="1864206"/>
            <a:ext cx="12192000" cy="3511004"/>
          </a:xfrm>
          <a:prstGeom prst="rect">
            <a:avLst/>
          </a:prstGeom>
          <a:solidFill>
            <a:srgbClr val="212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1366F1-6388-4E36-8461-07C71003C6BA}"/>
              </a:ext>
            </a:extLst>
          </p:cNvPr>
          <p:cNvSpPr/>
          <p:nvPr userDrawn="1"/>
        </p:nvSpPr>
        <p:spPr>
          <a:xfrm>
            <a:off x="0" y="1710267"/>
            <a:ext cx="2810577" cy="82468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B808CA-4F2D-4379-9DFC-250B63107593}"/>
              </a:ext>
            </a:extLst>
          </p:cNvPr>
          <p:cNvSpPr/>
          <p:nvPr userDrawn="1"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122EC492-3CAC-426C-9EB4-CEEF0E59CA94}"/>
              </a:ext>
            </a:extLst>
          </p:cNvPr>
          <p:cNvSpPr txBox="1"/>
          <p:nvPr userDrawn="1"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DC3BFD-A3C0-48FD-9E5B-3CF09AF6BE1F}"/>
              </a:ext>
            </a:extLst>
          </p:cNvPr>
          <p:cNvGrpSpPr/>
          <p:nvPr userDrawn="1"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40982FB-862E-4103-8D43-29F072E9FF45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03C49F5-B70A-478D-90A0-54D66E556B2E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5" name="TextBox 2">
            <a:extLst>
              <a:ext uri="{FF2B5EF4-FFF2-40B4-BE49-F238E27FC236}">
                <a16:creationId xmlns:a16="http://schemas.microsoft.com/office/drawing/2014/main" id="{2F095FA0-DCCD-4262-928D-53B2B208D1B9}"/>
              </a:ext>
            </a:extLst>
          </p:cNvPr>
          <p:cNvSpPr txBox="1"/>
          <p:nvPr userDrawn="1"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9B29B4-4665-4B6D-B635-DD165BE33DCB}"/>
              </a:ext>
            </a:extLst>
          </p:cNvPr>
          <p:cNvSpPr/>
          <p:nvPr userDrawn="1"/>
        </p:nvSpPr>
        <p:spPr>
          <a:xfrm>
            <a:off x="11848519" y="341609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24">
            <a:extLst>
              <a:ext uri="{FF2B5EF4-FFF2-40B4-BE49-F238E27FC236}">
                <a16:creationId xmlns:a16="http://schemas.microsoft.com/office/drawing/2014/main" id="{6C277F0C-63E6-4089-90E4-E5A9C5FA02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0662" y="204745"/>
            <a:ext cx="8106615" cy="693360"/>
          </a:xfrm>
          <a:noFill/>
        </p:spPr>
        <p:txBody>
          <a:bodyPr vert="horz" lIns="91440" tIns="45720" rIns="91440" bIns="45720" rtlCol="0" anchor="b">
            <a:noAutofit/>
          </a:bodyPr>
          <a:lstStyle>
            <a:lvl1pPr algn="r">
              <a:defRPr lang="id-ID" sz="4000" b="1" baseline="0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/>
            <a:r>
              <a:rPr lang="en-US" dirty="0"/>
              <a:t>JUDUL HALAMAN</a:t>
            </a:r>
            <a:endParaRPr lang="id-ID" dirty="0"/>
          </a:p>
        </p:txBody>
      </p:sp>
      <p:sp>
        <p:nvSpPr>
          <p:cNvPr id="27" name="Content Placeholder 25">
            <a:extLst>
              <a:ext uri="{FF2B5EF4-FFF2-40B4-BE49-F238E27FC236}">
                <a16:creationId xmlns:a16="http://schemas.microsoft.com/office/drawing/2014/main" id="{50D0469A-E5DF-4326-BFAF-B3DBF080335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43481" y="2038866"/>
            <a:ext cx="6356863" cy="310560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aleway" panose="020B0503030101060003" pitchFamily="34" charset="0"/>
              </a:defRPr>
            </a:lvl1pPr>
            <a:lvl2pPr>
              <a:defRPr baseline="0">
                <a:solidFill>
                  <a:schemeClr val="bg1"/>
                </a:solidFill>
                <a:latin typeface="Raleway" panose="020B0503030101060003" pitchFamily="34" charset="0"/>
              </a:defRPr>
            </a:lvl2pPr>
            <a:lvl3pPr>
              <a:defRPr>
                <a:solidFill>
                  <a:schemeClr val="bg1"/>
                </a:solidFill>
                <a:latin typeface="Raleway" panose="020B0503030101060003" pitchFamily="34" charset="0"/>
              </a:defRPr>
            </a:lvl3pPr>
            <a:lvl4pPr>
              <a:defRPr baseline="0">
                <a:solidFill>
                  <a:schemeClr val="bg1"/>
                </a:solidFill>
                <a:latin typeface="Raleway" panose="020B0503030101060003" pitchFamily="34" charset="0"/>
              </a:defRPr>
            </a:lvl4pPr>
            <a:lvl5pPr>
              <a:defRPr baseline="0">
                <a:solidFill>
                  <a:schemeClr val="bg1"/>
                </a:solidFill>
                <a:latin typeface="Raleway" panose="020B0503030101060003" pitchFamily="34" charset="0"/>
              </a:defRPr>
            </a:lvl5pPr>
          </a:lstStyle>
          <a:p>
            <a:pPr lvl="0"/>
            <a:r>
              <a:rPr lang="en-US" dirty="0" err="1"/>
              <a:t>Konten</a:t>
            </a:r>
            <a:r>
              <a:rPr lang="en-US" dirty="0"/>
              <a:t> level 1</a:t>
            </a:r>
          </a:p>
          <a:p>
            <a:pPr lvl="1"/>
            <a:r>
              <a:rPr lang="en-US" dirty="0" err="1"/>
              <a:t>Konten</a:t>
            </a:r>
            <a:r>
              <a:rPr lang="en-US" dirty="0"/>
              <a:t> level 2</a:t>
            </a:r>
          </a:p>
          <a:p>
            <a:pPr lvl="2"/>
            <a:r>
              <a:rPr lang="en-US" dirty="0" err="1"/>
              <a:t>Konten</a:t>
            </a:r>
            <a:r>
              <a:rPr lang="en-US" dirty="0"/>
              <a:t> level 3</a:t>
            </a:r>
          </a:p>
          <a:p>
            <a:pPr lvl="3"/>
            <a:r>
              <a:rPr lang="en-US" dirty="0" err="1"/>
              <a:t>Konten</a:t>
            </a:r>
            <a:r>
              <a:rPr lang="en-US" dirty="0"/>
              <a:t> level 4</a:t>
            </a:r>
          </a:p>
          <a:p>
            <a:pPr lvl="4"/>
            <a:r>
              <a:rPr lang="en-US" dirty="0" err="1"/>
              <a:t>Konten</a:t>
            </a:r>
            <a:r>
              <a:rPr lang="en-US" dirty="0"/>
              <a:t> level 5</a:t>
            </a:r>
            <a:endParaRPr lang="id-ID" dirty="0"/>
          </a:p>
        </p:txBody>
      </p:sp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FA507561-D8E6-E147-A93F-9E4028E79C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3" name="Picture 22" descr="A picture containing plate&#10;&#10;Description automatically generated">
            <a:extLst>
              <a:ext uri="{FF2B5EF4-FFF2-40B4-BE49-F238E27FC236}">
                <a16:creationId xmlns:a16="http://schemas.microsoft.com/office/drawing/2014/main" id="{06DE55D1-4C0C-914F-B640-F44C7412FAD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F6460B0-BAD6-644D-A276-3248218CE13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8C22E-446E-44E7-B620-984F898160C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1363" y="1026377"/>
            <a:ext cx="4468812" cy="5252186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Gambar/</a:t>
            </a:r>
            <a:r>
              <a:rPr lang="en-US" dirty="0" err="1"/>
              <a:t>Foto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8450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picture containing grass, track, light, lit&#10;&#10;Description automatically generated">
            <a:extLst>
              <a:ext uri="{FF2B5EF4-FFF2-40B4-BE49-F238E27FC236}">
                <a16:creationId xmlns:a16="http://schemas.microsoft.com/office/drawing/2014/main" id="{FB3DC51D-B9E1-474D-ABE6-7C809DCB8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98952"/>
            <a:ext cx="12192000" cy="522927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4562939-D568-438F-9A69-173ACCFD910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930" y="6487389"/>
            <a:ext cx="7514141" cy="2743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E7052FC-4AE2-4999-B723-18750F3E494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6" name="Title 24">
            <a:extLst>
              <a:ext uri="{FF2B5EF4-FFF2-40B4-BE49-F238E27FC236}">
                <a16:creationId xmlns:a16="http://schemas.microsoft.com/office/drawing/2014/main" id="{55DA8480-5D0C-43F6-A272-A194DAA40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9011" y="5075952"/>
            <a:ext cx="6313977" cy="937266"/>
          </a:xfrm>
          <a:solidFill>
            <a:srgbClr val="F5AA2D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id-ID" sz="3600" b="1" baseline="0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 algn="ctr"/>
            <a:r>
              <a:rPr lang="en-US" dirty="0"/>
              <a:t>- TERIMA KASIH -</a:t>
            </a:r>
            <a:endParaRPr lang="id-ID" dirty="0"/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36257542-48D7-274A-9F91-C944EEC243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14" name="Picture 13" descr="A picture containing plate&#10;&#10;Description automatically generated">
            <a:extLst>
              <a:ext uri="{FF2B5EF4-FFF2-40B4-BE49-F238E27FC236}">
                <a16:creationId xmlns:a16="http://schemas.microsoft.com/office/drawing/2014/main" id="{E79DBA76-9E10-DE45-B7EB-88C6B5EB03B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C2A4B1A-8D79-C54D-ADB2-41E3C9AD72B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5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83FE01A-C16D-4304-BBF8-91AC23E2ABF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4757" y="1257300"/>
            <a:ext cx="4813993" cy="4618038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Gambar/</a:t>
            </a:r>
            <a:r>
              <a:rPr lang="en-US" dirty="0" err="1"/>
              <a:t>Foto</a:t>
            </a:r>
            <a:endParaRPr lang="id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6ACC91-B1A9-4CAC-9153-FF53B805C353}"/>
              </a:ext>
            </a:extLst>
          </p:cNvPr>
          <p:cNvSpPr/>
          <p:nvPr userDrawn="1"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37F6413B-756A-4D9A-ADF9-6BF04A13A4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3DE4872E-54F1-40DE-B75B-2271A2086E84}"/>
              </a:ext>
            </a:extLst>
          </p:cNvPr>
          <p:cNvSpPr txBox="1"/>
          <p:nvPr userDrawn="1"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86729E-43AE-4D1D-BDAD-62CCA61A9B5E}"/>
              </a:ext>
            </a:extLst>
          </p:cNvPr>
          <p:cNvGrpSpPr/>
          <p:nvPr userDrawn="1"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6A3D372-B362-4ED7-B017-939AD0992E6B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3883A5-FFBF-474F-B2DF-2FF25162B61F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4" name="TextBox 2">
            <a:extLst>
              <a:ext uri="{FF2B5EF4-FFF2-40B4-BE49-F238E27FC236}">
                <a16:creationId xmlns:a16="http://schemas.microsoft.com/office/drawing/2014/main" id="{4DE48A80-06D7-42A8-A378-36CE964F4407}"/>
              </a:ext>
            </a:extLst>
          </p:cNvPr>
          <p:cNvSpPr txBox="1"/>
          <p:nvPr userDrawn="1"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834E3E9-69A6-4EA3-9233-64F614A013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5" name="Title 24">
            <a:extLst>
              <a:ext uri="{FF2B5EF4-FFF2-40B4-BE49-F238E27FC236}">
                <a16:creationId xmlns:a16="http://schemas.microsoft.com/office/drawing/2014/main" id="{BAFBC8D6-43AE-4A53-98E4-C58720AC51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8677" y="1566263"/>
            <a:ext cx="6298566" cy="1925801"/>
          </a:xfrm>
        </p:spPr>
        <p:txBody>
          <a:bodyPr>
            <a:noAutofit/>
          </a:bodyPr>
          <a:lstStyle>
            <a:lvl1pPr>
              <a:defRPr sz="7200">
                <a:latin typeface="Raleway ExtraBold" pitchFamily="2" charset="0"/>
              </a:defRPr>
            </a:lvl1pPr>
          </a:lstStyle>
          <a:p>
            <a:r>
              <a:rPr lang="en-US" dirty="0"/>
              <a:t>JUDUL PRESENTASI</a:t>
            </a:r>
            <a:endParaRPr lang="id-ID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C5EB8913-A408-44C6-BFC1-E30D26A4EE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67984" y="4950373"/>
            <a:ext cx="6298566" cy="502671"/>
          </a:xfrm>
        </p:spPr>
        <p:txBody>
          <a:bodyPr anchor="b">
            <a:noAutofit/>
          </a:bodyPr>
          <a:lstStyle>
            <a:lvl1pPr marL="0" indent="0">
              <a:buNone/>
              <a:defRPr sz="2800">
                <a:latin typeface="Raleway ExtraBold" pitchFamily="2" charset="0"/>
              </a:defRPr>
            </a:lvl1pPr>
          </a:lstStyle>
          <a:p>
            <a:pPr lvl="0"/>
            <a:r>
              <a:rPr lang="en-US" dirty="0"/>
              <a:t>Mata Kuliah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40AC4B1E-AE62-4B19-A3F6-4336FFE0B00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67984" y="5453044"/>
            <a:ext cx="6298566" cy="422293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latin typeface="Raleway" panose="020B05030301010600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Nama Dosen</a:t>
            </a:r>
            <a:endParaRPr lang="id-ID" dirty="0"/>
          </a:p>
        </p:txBody>
      </p:sp>
      <p:pic>
        <p:nvPicPr>
          <p:cNvPr id="5" name="Picture 4" descr="A picture containing plate&#10;&#10;Description automatically generated">
            <a:extLst>
              <a:ext uri="{FF2B5EF4-FFF2-40B4-BE49-F238E27FC236}">
                <a16:creationId xmlns:a16="http://schemas.microsoft.com/office/drawing/2014/main" id="{67DB4BB1-1433-FD43-A5FA-705BCEB7F1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85BBF557-8A34-8848-B089-43AB7ACF01F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5" grpId="0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D4D8C0-14DA-438F-AD8A-1FB3E00D61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47750"/>
            <a:ext cx="12192000" cy="5383158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Gambar/</a:t>
            </a:r>
            <a:r>
              <a:rPr lang="en-US" dirty="0" err="1"/>
              <a:t>Foto</a:t>
            </a:r>
            <a:endParaRPr lang="id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E97165-C076-471D-9B90-249A341D64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E2DDCAA-521A-4B07-BDF0-1B6556DDA9A0}"/>
              </a:ext>
            </a:extLst>
          </p:cNvPr>
          <p:cNvSpPr/>
          <p:nvPr userDrawn="1"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3BA97899-7B96-49E8-8B4A-3E676448073E}"/>
              </a:ext>
            </a:extLst>
          </p:cNvPr>
          <p:cNvSpPr txBox="1"/>
          <p:nvPr userDrawn="1"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5D3845-4B04-485C-B64A-5085EC54322E}"/>
              </a:ext>
            </a:extLst>
          </p:cNvPr>
          <p:cNvGrpSpPr/>
          <p:nvPr userDrawn="1"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C382E03-D424-48ED-AC00-9D48009F5899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096AF0-314D-49EC-B4BE-4B8D59FD6501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6" name="TextBox 2">
            <a:extLst>
              <a:ext uri="{FF2B5EF4-FFF2-40B4-BE49-F238E27FC236}">
                <a16:creationId xmlns:a16="http://schemas.microsoft.com/office/drawing/2014/main" id="{BFB58B8E-6567-415A-B0A6-2A096D428D91}"/>
              </a:ext>
            </a:extLst>
          </p:cNvPr>
          <p:cNvSpPr txBox="1"/>
          <p:nvPr userDrawn="1"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26" name="Title 24">
            <a:extLst>
              <a:ext uri="{FF2B5EF4-FFF2-40B4-BE49-F238E27FC236}">
                <a16:creationId xmlns:a16="http://schemas.microsoft.com/office/drawing/2014/main" id="{55DA8480-5D0C-43F6-A272-A194DAA40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1435" y="4017702"/>
            <a:ext cx="9215474" cy="1207785"/>
          </a:xfrm>
          <a:solidFill>
            <a:srgbClr val="F5AA2D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id-ID" sz="7200" b="1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 algn="ctr"/>
            <a:r>
              <a:rPr lang="en-US" dirty="0"/>
              <a:t>JUDUL PRESENTASI</a:t>
            </a:r>
            <a:endParaRPr lang="id-ID" dirty="0"/>
          </a:p>
        </p:txBody>
      </p:sp>
      <p:sp>
        <p:nvSpPr>
          <p:cNvPr id="27" name="Text Placeholder 32">
            <a:extLst>
              <a:ext uri="{FF2B5EF4-FFF2-40B4-BE49-F238E27FC236}">
                <a16:creationId xmlns:a16="http://schemas.microsoft.com/office/drawing/2014/main" id="{2586B868-D2C7-4AE1-BEED-AB4E63B70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46717" y="5425696"/>
            <a:ext cx="6298566" cy="502671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Raleway ExtraBold" pitchFamily="2" charset="0"/>
              </a:defRPr>
            </a:lvl1pPr>
          </a:lstStyle>
          <a:p>
            <a:pPr lvl="0"/>
            <a:r>
              <a:rPr lang="en-US" dirty="0"/>
              <a:t>Mata Kuliah</a:t>
            </a:r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61AE3649-90B8-4B35-8C53-152DF188A3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46717" y="5865303"/>
            <a:ext cx="6298566" cy="426110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pPr lvl="0"/>
            <a:r>
              <a:rPr lang="en-US" dirty="0"/>
              <a:t>Nama Dosen</a:t>
            </a:r>
          </a:p>
        </p:txBody>
      </p:sp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05D79180-B425-8946-BBE7-F6D7C6421F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2" name="Picture 21" descr="A picture containing plate&#10;&#10;Description automatically generated">
            <a:extLst>
              <a:ext uri="{FF2B5EF4-FFF2-40B4-BE49-F238E27FC236}">
                <a16:creationId xmlns:a16="http://schemas.microsoft.com/office/drawing/2014/main" id="{6588B406-C3F3-5243-AFB6-E286918488A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560BAB-EBAD-1E45-929B-CA3A5C5AF5A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4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build="p">
        <p:tmplLst>
          <p:tmpl lvl="1">
            <p:tnLst>
              <p:par>
                <p:cTn presetID="22" presetClass="entr" presetSubtype="1" fill="hold" nodeType="afterEffect" nodePh="1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1" fill="hold" nodeType="withEffect" nodePh="1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DA4087B9-EE8C-4C93-87BF-5774A660B2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97550" y="0"/>
            <a:ext cx="5880468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Gambar/</a:t>
            </a:r>
            <a:r>
              <a:rPr lang="en-US" dirty="0" err="1"/>
              <a:t>Foto</a:t>
            </a:r>
            <a:endParaRPr lang="id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57EB2A-34B9-4B38-8CE6-56F6912ACA77}"/>
              </a:ext>
            </a:extLst>
          </p:cNvPr>
          <p:cNvSpPr/>
          <p:nvPr userDrawn="1"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D9B877EF-E45D-46C1-A912-F477A2BE22D1}"/>
              </a:ext>
            </a:extLst>
          </p:cNvPr>
          <p:cNvSpPr txBox="1"/>
          <p:nvPr userDrawn="1"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FC10E8-2F8E-4A96-B4C0-024EB3DBB918}"/>
              </a:ext>
            </a:extLst>
          </p:cNvPr>
          <p:cNvGrpSpPr/>
          <p:nvPr userDrawn="1"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F9F45BB-E4B3-4809-99B8-E8D32A05F863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333CA3C-7C69-437F-81DF-E6269C0F76E4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0ED0FC1F-71B8-4C4F-87DA-5775FE41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57703" y="3050945"/>
            <a:ext cx="3699335" cy="1350807"/>
          </a:xfrm>
          <a:prstGeom prst="rect">
            <a:avLst/>
          </a:prstGeom>
        </p:spPr>
      </p:pic>
      <p:sp>
        <p:nvSpPr>
          <p:cNvPr id="18" name="TextBox 2">
            <a:extLst>
              <a:ext uri="{FF2B5EF4-FFF2-40B4-BE49-F238E27FC236}">
                <a16:creationId xmlns:a16="http://schemas.microsoft.com/office/drawing/2014/main" id="{30226E9B-7897-4A32-A7F4-893BCDAC5AB1}"/>
              </a:ext>
            </a:extLst>
          </p:cNvPr>
          <p:cNvSpPr txBox="1"/>
          <p:nvPr userDrawn="1"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28" name="Title 24">
            <a:extLst>
              <a:ext uri="{FF2B5EF4-FFF2-40B4-BE49-F238E27FC236}">
                <a16:creationId xmlns:a16="http://schemas.microsoft.com/office/drawing/2014/main" id="{E5E7323F-C0E9-4E08-BA0F-687027D3AA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48" y="1094088"/>
            <a:ext cx="5438302" cy="2181723"/>
          </a:xfrm>
        </p:spPr>
        <p:txBody>
          <a:bodyPr anchor="b">
            <a:noAutofit/>
          </a:bodyPr>
          <a:lstStyle>
            <a:lvl1pPr>
              <a:defRPr sz="5400">
                <a:latin typeface="Raleway ExtraBold" pitchFamily="2" charset="0"/>
              </a:defRPr>
            </a:lvl1pPr>
          </a:lstStyle>
          <a:p>
            <a:r>
              <a:rPr lang="en-US" dirty="0"/>
              <a:t>SUB JUDUL PRESENTASI</a:t>
            </a:r>
            <a:endParaRPr lang="id-ID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8681F815-62AC-4582-B439-1B726F6086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899" y="3957638"/>
            <a:ext cx="5090665" cy="866775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latin typeface="Raleway" panose="020B0503030101060003" pitchFamily="34" charset="0"/>
              </a:defRPr>
            </a:lvl1pPr>
            <a:lvl2pPr>
              <a:defRPr>
                <a:latin typeface="Raleway" panose="020B0503030101060003" pitchFamily="34" charset="0"/>
              </a:defRPr>
            </a:lvl2pPr>
            <a:lvl3pPr>
              <a:defRPr>
                <a:latin typeface="Raleway" panose="020B0503030101060003" pitchFamily="34" charset="0"/>
              </a:defRPr>
            </a:lvl3pPr>
            <a:lvl4pPr>
              <a:defRPr>
                <a:latin typeface="Raleway" panose="020B0503030101060003" pitchFamily="34" charset="0"/>
              </a:defRPr>
            </a:lvl4pPr>
            <a:lvl5pPr>
              <a:defRPr>
                <a:latin typeface="Raleway" panose="020B05030301010600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Teks </a:t>
            </a:r>
            <a:r>
              <a:rPr lang="en-US" dirty="0" err="1"/>
              <a:t>deskripsi</a:t>
            </a:r>
            <a:br>
              <a:rPr lang="en-US" dirty="0"/>
            </a:br>
            <a:r>
              <a:rPr lang="en-US" dirty="0"/>
              <a:t>Teks </a:t>
            </a:r>
            <a:r>
              <a:rPr lang="en-US" dirty="0" err="1"/>
              <a:t>deskripsi</a:t>
            </a:r>
            <a:endParaRPr lang="id-ID" dirty="0"/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B876F57A-3A3C-6342-A031-FEAC7029C5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2" name="Picture 21" descr="A picture containing plate&#10;&#10;Description automatically generated">
            <a:extLst>
              <a:ext uri="{FF2B5EF4-FFF2-40B4-BE49-F238E27FC236}">
                <a16:creationId xmlns:a16="http://schemas.microsoft.com/office/drawing/2014/main" id="{69403CA0-03CC-2749-BC04-851E11224F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F6CCAFE-B294-A34D-858A-0801B1A3A2C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0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D5143-DB6D-423C-AF02-BF503511328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117600"/>
            <a:ext cx="12192000" cy="358775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Gambar/</a:t>
            </a:r>
            <a:r>
              <a:rPr lang="en-US" dirty="0" err="1"/>
              <a:t>Foto</a:t>
            </a:r>
            <a:endParaRPr lang="id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25291-E70B-4DA6-9263-504984549A60}"/>
              </a:ext>
            </a:extLst>
          </p:cNvPr>
          <p:cNvSpPr/>
          <p:nvPr userDrawn="1"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7F739B29-CCCF-48CA-A099-1C471103FB03}"/>
              </a:ext>
            </a:extLst>
          </p:cNvPr>
          <p:cNvSpPr txBox="1"/>
          <p:nvPr userDrawn="1"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E7B1756-55AE-4D7F-9DF6-D312A7BE59F2}"/>
              </a:ext>
            </a:extLst>
          </p:cNvPr>
          <p:cNvGrpSpPr/>
          <p:nvPr userDrawn="1"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F704114-5E05-4B41-9636-08B76418469B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FAD21F-6694-4C1B-9D8E-5521A808A3B5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5EEFBEB6-1437-4BAD-BEDB-286D974788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17" name="TextBox 2">
            <a:extLst>
              <a:ext uri="{FF2B5EF4-FFF2-40B4-BE49-F238E27FC236}">
                <a16:creationId xmlns:a16="http://schemas.microsoft.com/office/drawing/2014/main" id="{3B649384-3EA3-4DA9-BB72-5B8B72B15172}"/>
              </a:ext>
            </a:extLst>
          </p:cNvPr>
          <p:cNvSpPr txBox="1"/>
          <p:nvPr userDrawn="1"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FF085595-F523-4E31-B402-D53CB5F09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798" y="4885438"/>
            <a:ext cx="8971030" cy="1351475"/>
          </a:xfrm>
        </p:spPr>
        <p:txBody>
          <a:bodyPr anchor="b">
            <a:noAutofit/>
          </a:bodyPr>
          <a:lstStyle>
            <a:lvl1pPr>
              <a:defRPr sz="4400">
                <a:latin typeface="Raleway ExtraBold" pitchFamily="2" charset="0"/>
              </a:defRPr>
            </a:lvl1pPr>
          </a:lstStyle>
          <a:p>
            <a:r>
              <a:rPr lang="en-US" dirty="0"/>
              <a:t>SUB JUDUL</a:t>
            </a:r>
            <a:br>
              <a:rPr lang="en-US" dirty="0"/>
            </a:br>
            <a:r>
              <a:rPr lang="en-US" dirty="0"/>
              <a:t>PRESENTASI</a:t>
            </a:r>
            <a:endParaRPr lang="id-ID" dirty="0"/>
          </a:p>
        </p:txBody>
      </p:sp>
      <p:sp>
        <p:nvSpPr>
          <p:cNvPr id="26" name="Text Placeholder 30">
            <a:extLst>
              <a:ext uri="{FF2B5EF4-FFF2-40B4-BE49-F238E27FC236}">
                <a16:creationId xmlns:a16="http://schemas.microsoft.com/office/drawing/2014/main" id="{F38C3A68-0646-48B8-9716-A7D3DD9A60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36750" y="5024665"/>
            <a:ext cx="2605253" cy="1092356"/>
          </a:xfrm>
        </p:spPr>
        <p:txBody>
          <a:bodyPr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Raleway" panose="020B0503030101060003" pitchFamily="34" charset="0"/>
              </a:defRPr>
            </a:lvl1pPr>
            <a:lvl2pPr>
              <a:defRPr>
                <a:latin typeface="Raleway" panose="020B0503030101060003" pitchFamily="34" charset="0"/>
              </a:defRPr>
            </a:lvl2pPr>
            <a:lvl3pPr>
              <a:defRPr>
                <a:latin typeface="Raleway" panose="020B0503030101060003" pitchFamily="34" charset="0"/>
              </a:defRPr>
            </a:lvl3pPr>
            <a:lvl4pPr>
              <a:defRPr>
                <a:latin typeface="Raleway" panose="020B0503030101060003" pitchFamily="34" charset="0"/>
              </a:defRPr>
            </a:lvl4pPr>
            <a:lvl5pPr>
              <a:defRPr>
                <a:latin typeface="Raleway" panose="020B05030301010600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Teks </a:t>
            </a:r>
            <a:r>
              <a:rPr lang="en-US" dirty="0" err="1"/>
              <a:t>deskripsi</a:t>
            </a:r>
            <a:br>
              <a:rPr lang="en-US" dirty="0"/>
            </a:br>
            <a:r>
              <a:rPr lang="en-US" dirty="0"/>
              <a:t>Teks </a:t>
            </a:r>
            <a:r>
              <a:rPr lang="en-US" dirty="0" err="1"/>
              <a:t>deskripsi</a:t>
            </a:r>
            <a:br>
              <a:rPr lang="en-US" dirty="0"/>
            </a:br>
            <a:r>
              <a:rPr lang="en-US" dirty="0"/>
              <a:t>Teks </a:t>
            </a:r>
            <a:r>
              <a:rPr lang="en-US" dirty="0" err="1"/>
              <a:t>deskripsi</a:t>
            </a:r>
            <a:endParaRPr lang="id-ID" dirty="0"/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21085013-70E1-8C4F-929C-E9949CBEF9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2" name="Picture 21" descr="A picture containing plate&#10;&#10;Description automatically generated">
            <a:extLst>
              <a:ext uri="{FF2B5EF4-FFF2-40B4-BE49-F238E27FC236}">
                <a16:creationId xmlns:a16="http://schemas.microsoft.com/office/drawing/2014/main" id="{028A8B7A-4221-4144-9EA2-AE2641BFE11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F054B14-75E5-A644-AAE7-AC4E5A66EB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7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600A96-FA4E-4D30-8FBE-90C251ADF286}"/>
              </a:ext>
            </a:extLst>
          </p:cNvPr>
          <p:cNvSpPr/>
          <p:nvPr userDrawn="1"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7B8EC49-CEC1-4253-A789-503481FE5E83}"/>
              </a:ext>
            </a:extLst>
          </p:cNvPr>
          <p:cNvSpPr txBox="1"/>
          <p:nvPr userDrawn="1"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B37D76-22ED-4168-A7B0-A5BB4A2CBE2C}"/>
              </a:ext>
            </a:extLst>
          </p:cNvPr>
          <p:cNvGrpSpPr/>
          <p:nvPr userDrawn="1"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1C9FC8-8498-49D6-B3FA-72F3D589D6FF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3A0278F-B028-45A4-9A1E-C10DF7135B92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2">
            <a:extLst>
              <a:ext uri="{FF2B5EF4-FFF2-40B4-BE49-F238E27FC236}">
                <a16:creationId xmlns:a16="http://schemas.microsoft.com/office/drawing/2014/main" id="{DFDBC0FF-0356-472A-988C-C51707B739E0}"/>
              </a:ext>
            </a:extLst>
          </p:cNvPr>
          <p:cNvSpPr txBox="1"/>
          <p:nvPr userDrawn="1"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8F4950-D4BA-4195-9E87-F2E2D85F7D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F521131-A440-4CC3-9DA3-FC83AEDA7AD2}"/>
              </a:ext>
            </a:extLst>
          </p:cNvPr>
          <p:cNvSpPr/>
          <p:nvPr userDrawn="1"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4">
            <a:extLst>
              <a:ext uri="{FF2B5EF4-FFF2-40B4-BE49-F238E27FC236}">
                <a16:creationId xmlns:a16="http://schemas.microsoft.com/office/drawing/2014/main" id="{72F278A6-78AC-421A-94F2-AA40D46AF8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928" y="1262435"/>
            <a:ext cx="11578802" cy="796948"/>
          </a:xfrm>
          <a:noFill/>
        </p:spPr>
        <p:txBody>
          <a:bodyPr vert="horz" lIns="91440" tIns="45720" rIns="91440" bIns="45720" rtlCol="0" anchor="b">
            <a:noAutofit/>
          </a:bodyPr>
          <a:lstStyle>
            <a:lvl1pPr>
              <a:defRPr lang="id-ID" b="1" baseline="0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/>
            <a:r>
              <a:rPr lang="en-US" dirty="0"/>
              <a:t>JUDUL HALAMAN</a:t>
            </a:r>
            <a:endParaRPr lang="id-ID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F704D2C1-6B1B-4A23-B687-144684060B5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9725" y="2238375"/>
            <a:ext cx="11579005" cy="3937000"/>
          </a:xfrm>
        </p:spPr>
        <p:txBody>
          <a:bodyPr/>
          <a:lstStyle>
            <a:lvl1pPr>
              <a:defRPr>
                <a:latin typeface="Raleway" panose="020B0503030101060003" pitchFamily="34" charset="0"/>
              </a:defRPr>
            </a:lvl1pPr>
            <a:lvl2pPr>
              <a:defRPr>
                <a:latin typeface="Raleway" panose="020B0503030101060003" pitchFamily="34" charset="0"/>
              </a:defRPr>
            </a:lvl2pPr>
            <a:lvl3pPr>
              <a:defRPr>
                <a:latin typeface="Raleway" panose="020B0503030101060003" pitchFamily="34" charset="0"/>
              </a:defRPr>
            </a:lvl3pPr>
            <a:lvl4pPr>
              <a:defRPr>
                <a:latin typeface="Raleway" panose="020B0503030101060003" pitchFamily="34" charset="0"/>
              </a:defRPr>
            </a:lvl4pPr>
            <a:lvl5pPr>
              <a:defRPr>
                <a:latin typeface="Raleway" panose="020B0503030101060003" pitchFamily="34" charset="0"/>
              </a:defRPr>
            </a:lvl5pPr>
          </a:lstStyle>
          <a:p>
            <a:pPr lvl="0"/>
            <a:r>
              <a:rPr lang="en-US" dirty="0" err="1"/>
              <a:t>Konten</a:t>
            </a:r>
            <a:r>
              <a:rPr lang="en-US" dirty="0"/>
              <a:t> level 1</a:t>
            </a:r>
          </a:p>
          <a:p>
            <a:pPr lvl="1"/>
            <a:r>
              <a:rPr lang="en-US" dirty="0" err="1"/>
              <a:t>Konten</a:t>
            </a:r>
            <a:r>
              <a:rPr lang="en-US" dirty="0"/>
              <a:t> level 2</a:t>
            </a:r>
          </a:p>
          <a:p>
            <a:pPr lvl="2"/>
            <a:r>
              <a:rPr lang="en-US" dirty="0" err="1"/>
              <a:t>Konten</a:t>
            </a:r>
            <a:r>
              <a:rPr lang="en-US" dirty="0"/>
              <a:t> level 3</a:t>
            </a:r>
          </a:p>
          <a:p>
            <a:pPr lvl="3"/>
            <a:r>
              <a:rPr lang="en-US" dirty="0" err="1"/>
              <a:t>Konten</a:t>
            </a:r>
            <a:r>
              <a:rPr lang="en-US" dirty="0"/>
              <a:t> level 4</a:t>
            </a:r>
          </a:p>
          <a:p>
            <a:pPr lvl="4"/>
            <a:r>
              <a:rPr lang="en-US" dirty="0" err="1"/>
              <a:t>Konten</a:t>
            </a:r>
            <a:r>
              <a:rPr lang="en-US" dirty="0"/>
              <a:t> level 5</a:t>
            </a:r>
            <a:endParaRPr lang="id-ID" dirty="0"/>
          </a:p>
        </p:txBody>
      </p: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D85FFCFC-F014-CA4E-8A85-8F195167F3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1" name="Picture 20" descr="A picture containing plate&#10;&#10;Description automatically generated">
            <a:extLst>
              <a:ext uri="{FF2B5EF4-FFF2-40B4-BE49-F238E27FC236}">
                <a16:creationId xmlns:a16="http://schemas.microsoft.com/office/drawing/2014/main" id="{4F219B24-AFA1-3C4D-9EFA-710E46C4558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08246678-AD75-B54D-BA22-69EE1107C5C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1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FBC8CD-5786-4200-A2F1-6647A74E3DD9}"/>
              </a:ext>
            </a:extLst>
          </p:cNvPr>
          <p:cNvSpPr/>
          <p:nvPr userDrawn="1"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60A0DAF7-09A3-4E40-B784-CF8B92B2C3F3}"/>
              </a:ext>
            </a:extLst>
          </p:cNvPr>
          <p:cNvSpPr txBox="1"/>
          <p:nvPr userDrawn="1"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7A59D1-051B-4DEE-8C9B-99CD8BC843EC}"/>
              </a:ext>
            </a:extLst>
          </p:cNvPr>
          <p:cNvGrpSpPr/>
          <p:nvPr userDrawn="1"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6ACA709-66E1-442C-A08C-F47871E5A9E1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676015-818A-413F-AC3A-1570D7595163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2">
            <a:extLst>
              <a:ext uri="{FF2B5EF4-FFF2-40B4-BE49-F238E27FC236}">
                <a16:creationId xmlns:a16="http://schemas.microsoft.com/office/drawing/2014/main" id="{3A59C25F-E193-4077-99C0-7259407947CE}"/>
              </a:ext>
            </a:extLst>
          </p:cNvPr>
          <p:cNvSpPr txBox="1"/>
          <p:nvPr userDrawn="1"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3926642-18A1-4798-99E2-BA4A39C5A1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57703" y="3226077"/>
            <a:ext cx="3699335" cy="135080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419926F-09FA-4C6E-AF0D-4D9433F9858B}"/>
              </a:ext>
            </a:extLst>
          </p:cNvPr>
          <p:cNvSpPr/>
          <p:nvPr userDrawn="1"/>
        </p:nvSpPr>
        <p:spPr>
          <a:xfrm>
            <a:off x="0" y="2323334"/>
            <a:ext cx="343481" cy="965965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4">
            <a:extLst>
              <a:ext uri="{FF2B5EF4-FFF2-40B4-BE49-F238E27FC236}">
                <a16:creationId xmlns:a16="http://schemas.microsoft.com/office/drawing/2014/main" id="{1744C98C-F545-4365-B7DE-F7B87D1496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928" y="2193448"/>
            <a:ext cx="3951427" cy="1235552"/>
          </a:xfrm>
          <a:noFill/>
        </p:spPr>
        <p:txBody>
          <a:bodyPr vert="horz" lIns="91440" tIns="45720" rIns="91440" bIns="45720" rtlCol="0" anchor="b">
            <a:noAutofit/>
          </a:bodyPr>
          <a:lstStyle>
            <a:lvl1pPr>
              <a:defRPr lang="id-ID" sz="4000" b="1" baseline="0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/>
            <a:r>
              <a:rPr lang="en-US" dirty="0"/>
              <a:t>JUDUL</a:t>
            </a:r>
            <a:br>
              <a:rPr lang="en-US" dirty="0"/>
            </a:br>
            <a:r>
              <a:rPr lang="en-US" dirty="0"/>
              <a:t>HALAMAN</a:t>
            </a:r>
            <a:endParaRPr lang="id-ID" dirty="0"/>
          </a:p>
        </p:txBody>
      </p:sp>
      <p:sp>
        <p:nvSpPr>
          <p:cNvPr id="25" name="Content Placeholder 25">
            <a:extLst>
              <a:ext uri="{FF2B5EF4-FFF2-40B4-BE49-F238E27FC236}">
                <a16:creationId xmlns:a16="http://schemas.microsoft.com/office/drawing/2014/main" id="{C7AC78EC-71FC-4A1B-B53D-E3AE8BDBD94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27418" y="273603"/>
            <a:ext cx="7224654" cy="5901772"/>
          </a:xfrm>
        </p:spPr>
        <p:txBody>
          <a:bodyPr/>
          <a:lstStyle>
            <a:lvl1pPr>
              <a:defRPr>
                <a:latin typeface="Raleway" panose="020B0503030101060003" pitchFamily="34" charset="0"/>
              </a:defRPr>
            </a:lvl1pPr>
            <a:lvl2pPr>
              <a:defRPr>
                <a:latin typeface="Raleway" panose="020B0503030101060003" pitchFamily="34" charset="0"/>
              </a:defRPr>
            </a:lvl2pPr>
            <a:lvl3pPr>
              <a:defRPr>
                <a:latin typeface="Raleway" panose="020B0503030101060003" pitchFamily="34" charset="0"/>
              </a:defRPr>
            </a:lvl3pPr>
            <a:lvl4pPr>
              <a:defRPr>
                <a:latin typeface="Raleway" panose="020B0503030101060003" pitchFamily="34" charset="0"/>
              </a:defRPr>
            </a:lvl4pPr>
            <a:lvl5pPr>
              <a:defRPr>
                <a:latin typeface="Raleway" panose="020B0503030101060003" pitchFamily="34" charset="0"/>
              </a:defRPr>
            </a:lvl5pPr>
          </a:lstStyle>
          <a:p>
            <a:pPr lvl="0"/>
            <a:r>
              <a:rPr lang="en-US" dirty="0" err="1"/>
              <a:t>Konten</a:t>
            </a:r>
            <a:r>
              <a:rPr lang="en-US" dirty="0"/>
              <a:t> level 1</a:t>
            </a:r>
          </a:p>
          <a:p>
            <a:pPr lvl="1"/>
            <a:r>
              <a:rPr lang="en-US" dirty="0" err="1"/>
              <a:t>Konten</a:t>
            </a:r>
            <a:r>
              <a:rPr lang="en-US" dirty="0"/>
              <a:t> level 2</a:t>
            </a:r>
          </a:p>
          <a:p>
            <a:pPr lvl="2"/>
            <a:r>
              <a:rPr lang="en-US" dirty="0" err="1"/>
              <a:t>Konten</a:t>
            </a:r>
            <a:r>
              <a:rPr lang="en-US" dirty="0"/>
              <a:t> level 3</a:t>
            </a:r>
          </a:p>
          <a:p>
            <a:pPr lvl="3"/>
            <a:r>
              <a:rPr lang="en-US" dirty="0" err="1"/>
              <a:t>Konten</a:t>
            </a:r>
            <a:r>
              <a:rPr lang="en-US" dirty="0"/>
              <a:t> level 4</a:t>
            </a:r>
          </a:p>
          <a:p>
            <a:pPr lvl="4"/>
            <a:r>
              <a:rPr lang="en-US" dirty="0" err="1"/>
              <a:t>Konten</a:t>
            </a:r>
            <a:r>
              <a:rPr lang="en-US" dirty="0"/>
              <a:t> level 5</a:t>
            </a:r>
            <a:endParaRPr lang="id-ID" dirty="0"/>
          </a:p>
        </p:txBody>
      </p: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D137C646-CE52-3348-924B-75F64F8DA2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1" name="Picture 20" descr="A picture containing plate&#10;&#10;Description automatically generated">
            <a:extLst>
              <a:ext uri="{FF2B5EF4-FFF2-40B4-BE49-F238E27FC236}">
                <a16:creationId xmlns:a16="http://schemas.microsoft.com/office/drawing/2014/main" id="{0B73139B-D1BA-954F-9DD6-B5B5052FE02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1E63709-491B-DD4D-B889-7F993C34E16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5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C325EED-B7D0-48D5-8FB9-18767AD87B47}"/>
              </a:ext>
            </a:extLst>
          </p:cNvPr>
          <p:cNvSpPr/>
          <p:nvPr userDrawn="1"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410C2B4-5EE9-4999-85E7-E3DB9ECDEDFF}"/>
              </a:ext>
            </a:extLst>
          </p:cNvPr>
          <p:cNvSpPr txBox="1"/>
          <p:nvPr userDrawn="1"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7D3611-A30C-40D2-A1B4-A9BB021BA96D}"/>
              </a:ext>
            </a:extLst>
          </p:cNvPr>
          <p:cNvGrpSpPr/>
          <p:nvPr userDrawn="1"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8E5A2B1-77B7-4249-895C-82BF0DE69952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0B80ED-0DFD-40BD-87E8-098258BE3C6E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2">
            <a:extLst>
              <a:ext uri="{FF2B5EF4-FFF2-40B4-BE49-F238E27FC236}">
                <a16:creationId xmlns:a16="http://schemas.microsoft.com/office/drawing/2014/main" id="{517187E2-C86F-4CFF-A219-B50C36961A5A}"/>
              </a:ext>
            </a:extLst>
          </p:cNvPr>
          <p:cNvSpPr txBox="1"/>
          <p:nvPr userDrawn="1"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473E0B-B975-4BA5-86E2-D7E56977A377}"/>
              </a:ext>
            </a:extLst>
          </p:cNvPr>
          <p:cNvSpPr/>
          <p:nvPr userDrawn="1"/>
        </p:nvSpPr>
        <p:spPr>
          <a:xfrm>
            <a:off x="11848519" y="341609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4">
            <a:extLst>
              <a:ext uri="{FF2B5EF4-FFF2-40B4-BE49-F238E27FC236}">
                <a16:creationId xmlns:a16="http://schemas.microsoft.com/office/drawing/2014/main" id="{9F2BD308-4E0A-456D-88C1-48FC186D18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0662" y="204745"/>
            <a:ext cx="8106615" cy="693360"/>
          </a:xfrm>
          <a:noFill/>
        </p:spPr>
        <p:txBody>
          <a:bodyPr vert="horz" lIns="91440" tIns="45720" rIns="91440" bIns="45720" rtlCol="0" anchor="b">
            <a:noAutofit/>
          </a:bodyPr>
          <a:lstStyle>
            <a:lvl1pPr algn="r">
              <a:defRPr lang="id-ID" sz="4000" b="1" baseline="0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/>
            <a:r>
              <a:rPr lang="en-US" dirty="0"/>
              <a:t>JUDUL HALAMAN</a:t>
            </a:r>
            <a:endParaRPr lang="id-ID" dirty="0"/>
          </a:p>
        </p:txBody>
      </p:sp>
      <p:sp>
        <p:nvSpPr>
          <p:cNvPr id="24" name="Content Placeholder 25">
            <a:extLst>
              <a:ext uri="{FF2B5EF4-FFF2-40B4-BE49-F238E27FC236}">
                <a16:creationId xmlns:a16="http://schemas.microsoft.com/office/drawing/2014/main" id="{9D930B1D-5F17-4549-9275-698BF021070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43481" y="1217611"/>
            <a:ext cx="11483795" cy="4957763"/>
          </a:xfrm>
        </p:spPr>
        <p:txBody>
          <a:bodyPr/>
          <a:lstStyle>
            <a:lvl1pPr>
              <a:defRPr>
                <a:latin typeface="Raleway" panose="020B0503030101060003" pitchFamily="34" charset="0"/>
              </a:defRPr>
            </a:lvl1pPr>
            <a:lvl2pPr>
              <a:defRPr baseline="0">
                <a:latin typeface="Raleway" panose="020B0503030101060003" pitchFamily="34" charset="0"/>
              </a:defRPr>
            </a:lvl2pPr>
            <a:lvl3pPr>
              <a:defRPr>
                <a:latin typeface="Raleway" panose="020B0503030101060003" pitchFamily="34" charset="0"/>
              </a:defRPr>
            </a:lvl3pPr>
            <a:lvl4pPr>
              <a:defRPr baseline="0">
                <a:latin typeface="Raleway" panose="020B0503030101060003" pitchFamily="34" charset="0"/>
              </a:defRPr>
            </a:lvl4pPr>
            <a:lvl5pPr>
              <a:defRPr baseline="0">
                <a:latin typeface="Raleway" panose="020B0503030101060003" pitchFamily="34" charset="0"/>
              </a:defRPr>
            </a:lvl5pPr>
          </a:lstStyle>
          <a:p>
            <a:pPr lvl="0"/>
            <a:r>
              <a:rPr lang="en-US" dirty="0" err="1"/>
              <a:t>Konten</a:t>
            </a:r>
            <a:r>
              <a:rPr lang="en-US" dirty="0"/>
              <a:t> level 1</a:t>
            </a:r>
          </a:p>
          <a:p>
            <a:pPr lvl="1"/>
            <a:r>
              <a:rPr lang="en-US" dirty="0" err="1"/>
              <a:t>Konten</a:t>
            </a:r>
            <a:r>
              <a:rPr lang="en-US" dirty="0"/>
              <a:t> level 2</a:t>
            </a:r>
          </a:p>
          <a:p>
            <a:pPr lvl="2"/>
            <a:r>
              <a:rPr lang="en-US" dirty="0" err="1"/>
              <a:t>Konten</a:t>
            </a:r>
            <a:r>
              <a:rPr lang="en-US" dirty="0"/>
              <a:t> level 3</a:t>
            </a:r>
          </a:p>
          <a:p>
            <a:pPr lvl="3"/>
            <a:r>
              <a:rPr lang="en-US" dirty="0" err="1"/>
              <a:t>Konten</a:t>
            </a:r>
            <a:r>
              <a:rPr lang="en-US" dirty="0"/>
              <a:t> level 4</a:t>
            </a:r>
          </a:p>
          <a:p>
            <a:pPr lvl="4"/>
            <a:r>
              <a:rPr lang="en-US" dirty="0" err="1"/>
              <a:t>Konten</a:t>
            </a:r>
            <a:r>
              <a:rPr lang="en-US" dirty="0"/>
              <a:t> level 5</a:t>
            </a:r>
            <a:endParaRPr lang="id-ID" dirty="0"/>
          </a:p>
        </p:txBody>
      </p: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3A57031C-4761-A749-8CB6-45F700C4EE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1" name="Picture 20" descr="A picture containing plate&#10;&#10;Description automatically generated">
            <a:extLst>
              <a:ext uri="{FF2B5EF4-FFF2-40B4-BE49-F238E27FC236}">
                <a16:creationId xmlns:a16="http://schemas.microsoft.com/office/drawing/2014/main" id="{06CF1C9E-F3A6-6649-AED4-8E194F750CA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09CA87-8A5A-B04E-BF3E-D934673A2C4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4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C225C1-B776-43A0-8347-E161345057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3081785" y="1657712"/>
            <a:ext cx="5252185" cy="53638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236BAA-2429-4269-BF42-0D809BE17C23}"/>
              </a:ext>
            </a:extLst>
          </p:cNvPr>
          <p:cNvSpPr/>
          <p:nvPr userDrawn="1"/>
        </p:nvSpPr>
        <p:spPr>
          <a:xfrm>
            <a:off x="0" y="1864206"/>
            <a:ext cx="12192000" cy="3511004"/>
          </a:xfrm>
          <a:prstGeom prst="rect">
            <a:avLst/>
          </a:prstGeom>
          <a:solidFill>
            <a:srgbClr val="212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1366F1-6388-4E36-8461-07C71003C6BA}"/>
              </a:ext>
            </a:extLst>
          </p:cNvPr>
          <p:cNvSpPr/>
          <p:nvPr userDrawn="1"/>
        </p:nvSpPr>
        <p:spPr>
          <a:xfrm>
            <a:off x="0" y="1710267"/>
            <a:ext cx="2810577" cy="82468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B808CA-4F2D-4379-9DFC-250B63107593}"/>
              </a:ext>
            </a:extLst>
          </p:cNvPr>
          <p:cNvSpPr/>
          <p:nvPr userDrawn="1"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122EC492-3CAC-426C-9EB4-CEEF0E59CA94}"/>
              </a:ext>
            </a:extLst>
          </p:cNvPr>
          <p:cNvSpPr txBox="1"/>
          <p:nvPr userDrawn="1"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DC3BFD-A3C0-48FD-9E5B-3CF09AF6BE1F}"/>
              </a:ext>
            </a:extLst>
          </p:cNvPr>
          <p:cNvGrpSpPr/>
          <p:nvPr userDrawn="1"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40982FB-862E-4103-8D43-29F072E9FF45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03C49F5-B70A-478D-90A0-54D66E556B2E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5" name="TextBox 2">
            <a:extLst>
              <a:ext uri="{FF2B5EF4-FFF2-40B4-BE49-F238E27FC236}">
                <a16:creationId xmlns:a16="http://schemas.microsoft.com/office/drawing/2014/main" id="{2F095FA0-DCCD-4262-928D-53B2B208D1B9}"/>
              </a:ext>
            </a:extLst>
          </p:cNvPr>
          <p:cNvSpPr txBox="1"/>
          <p:nvPr userDrawn="1"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9B29B4-4665-4B6D-B635-DD165BE33DCB}"/>
              </a:ext>
            </a:extLst>
          </p:cNvPr>
          <p:cNvSpPr/>
          <p:nvPr userDrawn="1"/>
        </p:nvSpPr>
        <p:spPr>
          <a:xfrm>
            <a:off x="11848519" y="341609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24">
            <a:extLst>
              <a:ext uri="{FF2B5EF4-FFF2-40B4-BE49-F238E27FC236}">
                <a16:creationId xmlns:a16="http://schemas.microsoft.com/office/drawing/2014/main" id="{6C277F0C-63E6-4089-90E4-E5A9C5FA02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0662" y="204745"/>
            <a:ext cx="8106615" cy="693360"/>
          </a:xfrm>
          <a:noFill/>
        </p:spPr>
        <p:txBody>
          <a:bodyPr vert="horz" lIns="91440" tIns="45720" rIns="91440" bIns="45720" rtlCol="0" anchor="b">
            <a:noAutofit/>
          </a:bodyPr>
          <a:lstStyle>
            <a:lvl1pPr algn="r">
              <a:defRPr lang="id-ID" sz="4000" b="1" baseline="0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/>
            <a:r>
              <a:rPr lang="en-US" dirty="0"/>
              <a:t>JUDUL HALAMAN</a:t>
            </a:r>
            <a:endParaRPr lang="id-ID" dirty="0"/>
          </a:p>
        </p:txBody>
      </p:sp>
      <p:sp>
        <p:nvSpPr>
          <p:cNvPr id="27" name="Content Placeholder 25">
            <a:extLst>
              <a:ext uri="{FF2B5EF4-FFF2-40B4-BE49-F238E27FC236}">
                <a16:creationId xmlns:a16="http://schemas.microsoft.com/office/drawing/2014/main" id="{50D0469A-E5DF-4326-BFAF-B3DBF080335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43481" y="2038866"/>
            <a:ext cx="11483795" cy="310560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aleway" panose="020B0503030101060003" pitchFamily="34" charset="0"/>
              </a:defRPr>
            </a:lvl1pPr>
            <a:lvl2pPr>
              <a:defRPr baseline="0">
                <a:solidFill>
                  <a:schemeClr val="bg1"/>
                </a:solidFill>
                <a:latin typeface="Raleway" panose="020B0503030101060003" pitchFamily="34" charset="0"/>
              </a:defRPr>
            </a:lvl2pPr>
            <a:lvl3pPr>
              <a:defRPr>
                <a:solidFill>
                  <a:schemeClr val="bg1"/>
                </a:solidFill>
                <a:latin typeface="Raleway" panose="020B0503030101060003" pitchFamily="34" charset="0"/>
              </a:defRPr>
            </a:lvl3pPr>
            <a:lvl4pPr>
              <a:defRPr baseline="0">
                <a:solidFill>
                  <a:schemeClr val="bg1"/>
                </a:solidFill>
                <a:latin typeface="Raleway" panose="020B0503030101060003" pitchFamily="34" charset="0"/>
              </a:defRPr>
            </a:lvl4pPr>
            <a:lvl5pPr>
              <a:defRPr baseline="0">
                <a:solidFill>
                  <a:schemeClr val="bg1"/>
                </a:solidFill>
                <a:latin typeface="Raleway" panose="020B0503030101060003" pitchFamily="34" charset="0"/>
              </a:defRPr>
            </a:lvl5pPr>
          </a:lstStyle>
          <a:p>
            <a:pPr lvl="0"/>
            <a:r>
              <a:rPr lang="en-US" dirty="0" err="1"/>
              <a:t>Konten</a:t>
            </a:r>
            <a:r>
              <a:rPr lang="en-US" dirty="0"/>
              <a:t> level 1</a:t>
            </a:r>
          </a:p>
          <a:p>
            <a:pPr lvl="1"/>
            <a:r>
              <a:rPr lang="en-US" dirty="0" err="1"/>
              <a:t>Konten</a:t>
            </a:r>
            <a:r>
              <a:rPr lang="en-US" dirty="0"/>
              <a:t> level 2</a:t>
            </a:r>
          </a:p>
          <a:p>
            <a:pPr lvl="2"/>
            <a:r>
              <a:rPr lang="en-US" dirty="0" err="1"/>
              <a:t>Konten</a:t>
            </a:r>
            <a:r>
              <a:rPr lang="en-US" dirty="0"/>
              <a:t> level 3</a:t>
            </a:r>
          </a:p>
          <a:p>
            <a:pPr lvl="3"/>
            <a:r>
              <a:rPr lang="en-US" dirty="0" err="1"/>
              <a:t>Konten</a:t>
            </a:r>
            <a:r>
              <a:rPr lang="en-US" dirty="0"/>
              <a:t> level 4</a:t>
            </a:r>
          </a:p>
          <a:p>
            <a:pPr lvl="4"/>
            <a:r>
              <a:rPr lang="en-US" dirty="0" err="1"/>
              <a:t>Konten</a:t>
            </a:r>
            <a:r>
              <a:rPr lang="en-US" dirty="0"/>
              <a:t> level 5</a:t>
            </a:r>
            <a:endParaRPr lang="id-ID" dirty="0"/>
          </a:p>
        </p:txBody>
      </p:sp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6075235D-A4FC-4249-AA16-83E505C9BF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3" name="Picture 22" descr="A picture containing plate&#10;&#10;Description automatically generated">
            <a:extLst>
              <a:ext uri="{FF2B5EF4-FFF2-40B4-BE49-F238E27FC236}">
                <a16:creationId xmlns:a16="http://schemas.microsoft.com/office/drawing/2014/main" id="{FD1FA716-CEF5-6340-83C2-478DC7A91BA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60346B-B6DA-DD40-A37E-88BA0520AF2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1AF9E-DC9A-4384-A38A-859B18B0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19B25-7FCA-44A6-BC92-DE8BCF812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DA077-27DE-4BEB-9083-799AFEB9C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D93F4-4716-44B4-A6C6-857EB3ABE7D6}" type="datetimeFigureOut">
              <a:rPr lang="en-ID" smtClean="0"/>
              <a:t>30/08/2023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0A032-854C-4741-A2A5-35DADC053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85EC2-6D46-4EEE-A60D-6911D2DCC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529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djEZeF4KTaM?feature=oemb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A39324-BF55-48FC-991A-B118EA2B6D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DATABASE SYSTEMS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16769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6BA7-4F78-4116-BD54-56203705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BFD01-23AD-4500-A2DC-5376228FB3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85725" indent="-342900"/>
            <a:r>
              <a:rPr lang="en-US" sz="2600" dirty="0">
                <a:latin typeface="Raleway" panose="020B0503030101060003"/>
              </a:rPr>
              <a:t>The</a:t>
            </a:r>
            <a:r>
              <a:rPr lang="en-US" sz="2600" dirty="0">
                <a:solidFill>
                  <a:srgbClr val="FF0000"/>
                </a:solidFill>
                <a:latin typeface="Raleway" panose="020B0503030101060003"/>
              </a:rPr>
              <a:t> fact </a:t>
            </a:r>
            <a:r>
              <a:rPr lang="en-US" sz="2600" dirty="0">
                <a:latin typeface="Raleway" panose="020B0503030101060003"/>
              </a:rPr>
              <a:t>of the object or event</a:t>
            </a:r>
          </a:p>
          <a:p>
            <a:pPr marL="85725" indent="-342900"/>
            <a:r>
              <a:rPr lang="en-US" sz="2600" dirty="0">
                <a:latin typeface="Raleway" panose="020B0503030101060003"/>
              </a:rPr>
              <a:t>Expressed in </a:t>
            </a:r>
            <a:r>
              <a:rPr lang="en-US" sz="2600" dirty="0">
                <a:solidFill>
                  <a:srgbClr val="FF0000"/>
                </a:solidFill>
                <a:latin typeface="Raleway" panose="020B0503030101060003"/>
              </a:rPr>
              <a:t>symbols</a:t>
            </a:r>
            <a:r>
              <a:rPr lang="en-US" sz="2600" dirty="0">
                <a:latin typeface="Raleway" panose="020B0503030101060003"/>
              </a:rPr>
              <a:t> recorded in the form of text, numbers, images, sounds, videos</a:t>
            </a:r>
          </a:p>
          <a:p>
            <a:pPr marL="85725" indent="-342900"/>
            <a:r>
              <a:rPr lang="en-US" sz="2600" dirty="0">
                <a:latin typeface="Raleway" panose="020B0503030101060003"/>
              </a:rPr>
              <a:t>Example: </a:t>
            </a:r>
          </a:p>
          <a:p>
            <a:pPr marL="542925" lvl="1" indent="-342900"/>
            <a:r>
              <a:rPr lang="en-US" sz="2600" dirty="0">
                <a:latin typeface="Raleway" panose="020B0503030101060003"/>
              </a:rPr>
              <a:t>Student name: Andi </a:t>
            </a:r>
            <a:r>
              <a:rPr lang="en-US" sz="2600" dirty="0" err="1">
                <a:latin typeface="Raleway" panose="020B0503030101060003"/>
              </a:rPr>
              <a:t>Prasetya</a:t>
            </a:r>
            <a:r>
              <a:rPr lang="en-US" sz="2600" dirty="0">
                <a:latin typeface="Raleway" panose="020B0503030101060003"/>
              </a:rPr>
              <a:t> </a:t>
            </a:r>
          </a:p>
          <a:p>
            <a:pPr marL="542925" lvl="1" indent="-342900"/>
            <a:r>
              <a:rPr lang="en-US" sz="2600" dirty="0">
                <a:latin typeface="Raleway" panose="020B0503030101060003"/>
              </a:rPr>
              <a:t>Birthdate: 27 June 2002</a:t>
            </a:r>
          </a:p>
          <a:p>
            <a:pPr marL="542925" lvl="1" indent="-342900"/>
            <a:r>
              <a:rPr lang="en-US" sz="2600" dirty="0">
                <a:latin typeface="Raleway" panose="020B0503030101060003"/>
              </a:rPr>
              <a:t>Grade: A</a:t>
            </a:r>
          </a:p>
          <a:p>
            <a:pPr marL="0" indent="0">
              <a:buNone/>
            </a:pP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49000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6BA7-4F78-4116-BD54-56203705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BFD01-23AD-4500-A2DC-5376228FB3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processing results</a:t>
            </a:r>
          </a:p>
          <a:p>
            <a:r>
              <a:rPr lang="en-US" dirty="0"/>
              <a:t>Collected, processed and meaningful data</a:t>
            </a:r>
          </a:p>
          <a:p>
            <a:r>
              <a:rPr lang="en-US" dirty="0"/>
              <a:t>Structured properties resulting from processing data</a:t>
            </a:r>
          </a:p>
          <a:p>
            <a:r>
              <a:rPr lang="en-US" dirty="0"/>
              <a:t>Meaningful data</a:t>
            </a:r>
          </a:p>
          <a:p>
            <a:r>
              <a:rPr lang="en-US" dirty="0"/>
              <a:t>Data in a context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The number of Informatics students from Surabaya is 57 people</a:t>
            </a:r>
          </a:p>
          <a:p>
            <a:pPr lvl="1"/>
            <a:r>
              <a:rPr lang="en-US" dirty="0"/>
              <a:t>IPS Andi :3,6 </a:t>
            </a:r>
          </a:p>
          <a:p>
            <a:pPr marL="0" indent="0">
              <a:buNone/>
            </a:pP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27425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6BA7-4F78-4116-BD54-56203705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BFD01-23AD-4500-A2DC-5376228FB3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Represents data taken from a particular context.</a:t>
            </a:r>
          </a:p>
          <a:p>
            <a:pPr lvl="1"/>
            <a:r>
              <a:rPr lang="en-US" dirty="0" err="1"/>
              <a:t>Example:There</a:t>
            </a:r>
            <a:r>
              <a:rPr lang="en-US" dirty="0"/>
              <a:t> are 5 students from Surabaya</a:t>
            </a:r>
          </a:p>
          <a:p>
            <a:endParaRPr lang="en-US" dirty="0"/>
          </a:p>
          <a:p>
            <a:r>
              <a:rPr lang="en-US" dirty="0"/>
              <a:t>In addition, it can also be:</a:t>
            </a:r>
          </a:p>
          <a:p>
            <a:pPr lvl="1"/>
            <a:r>
              <a:rPr lang="en-US" dirty="0"/>
              <a:t>Categorization</a:t>
            </a:r>
          </a:p>
          <a:p>
            <a:pPr lvl="2"/>
            <a:r>
              <a:rPr lang="en-US" dirty="0"/>
              <a:t>Example: There are 3 male students, 2 female students</a:t>
            </a:r>
          </a:p>
          <a:p>
            <a:pPr lvl="1"/>
            <a:r>
              <a:rPr lang="en-US" dirty="0"/>
              <a:t>Data summary</a:t>
            </a:r>
          </a:p>
          <a:p>
            <a:pPr lvl="2"/>
            <a:r>
              <a:rPr lang="en-US" dirty="0"/>
              <a:t>Example: There are 5 students from the 2015 batch</a:t>
            </a:r>
          </a:p>
          <a:p>
            <a:pPr lvl="1"/>
            <a:r>
              <a:rPr lang="en-US" dirty="0"/>
              <a:t>Calculation</a:t>
            </a:r>
          </a:p>
          <a:p>
            <a:pPr lvl="2"/>
            <a:r>
              <a:rPr lang="en-US" dirty="0"/>
              <a:t>Example: The average income of a student parent is 4,100,000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57743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57FE-5689-45C4-A414-7D5CF111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Data, Information and Knowledge</a:t>
            </a: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E50B3226-319B-4439-A81C-23A479406B01}"/>
              </a:ext>
            </a:extLst>
          </p:cNvPr>
          <p:cNvGrpSpPr>
            <a:grpSpLocks/>
          </p:cNvGrpSpPr>
          <p:nvPr/>
        </p:nvGrpSpPr>
        <p:grpSpPr bwMode="auto">
          <a:xfrm>
            <a:off x="1270784" y="2748355"/>
            <a:ext cx="3375357" cy="2728546"/>
            <a:chOff x="1438" y="1726"/>
            <a:chExt cx="2305" cy="1875"/>
          </a:xfrm>
        </p:grpSpPr>
        <p:sp>
          <p:nvSpPr>
            <p:cNvPr id="5" name="Line 7">
              <a:extLst>
                <a:ext uri="{FF2B5EF4-FFF2-40B4-BE49-F238E27FC236}">
                  <a16:creationId xmlns:a16="http://schemas.microsoft.com/office/drawing/2014/main" id="{525440D2-4E06-4218-84DB-8CBDD2C910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2" y="1725"/>
              <a:ext cx="1152" cy="1878"/>
            </a:xfrm>
            <a:prstGeom prst="line">
              <a:avLst/>
            </a:prstGeom>
            <a:noFill/>
            <a:ln w="91440">
              <a:solidFill>
                <a:srgbClr val="944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EC9CC4DC-86FC-4F13-BE58-177C80AFAE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37" y="1725"/>
              <a:ext cx="1158" cy="1878"/>
            </a:xfrm>
            <a:prstGeom prst="line">
              <a:avLst/>
            </a:prstGeom>
            <a:noFill/>
            <a:ln w="91440">
              <a:solidFill>
                <a:srgbClr val="944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9B3101EA-93D4-4052-B940-8A2BE1FC04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728"/>
              <a:ext cx="2304" cy="1"/>
            </a:xfrm>
            <a:prstGeom prst="line">
              <a:avLst/>
            </a:prstGeom>
            <a:noFill/>
            <a:ln w="91440">
              <a:solidFill>
                <a:srgbClr val="94479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33"/>
            </a:p>
          </p:txBody>
        </p:sp>
      </p:grpSp>
      <p:sp>
        <p:nvSpPr>
          <p:cNvPr id="8" name="Text Box 12">
            <a:extLst>
              <a:ext uri="{FF2B5EF4-FFF2-40B4-BE49-F238E27FC236}">
                <a16:creationId xmlns:a16="http://schemas.microsoft.com/office/drawing/2014/main" id="{6FB40E9B-82B4-4ED8-A677-606BE451C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327" y="3599970"/>
            <a:ext cx="1244291" cy="344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46" tIns="56826" rIns="81646" bIns="40823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/>
            <a:r>
              <a:rPr lang="en-US" sz="1814" b="1" dirty="0">
                <a:solidFill>
                  <a:srgbClr val="000000"/>
                </a:solidFill>
              </a:rPr>
              <a:t>Value</a:t>
            </a: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69A7F727-4E59-4761-858F-1E7EFFEB0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0770" y="2250290"/>
            <a:ext cx="1659054" cy="414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46" tIns="60092" rIns="81646" bIns="40823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/>
            <a:r>
              <a:rPr lang="en-US" sz="2177" b="1" dirty="0">
                <a:solidFill>
                  <a:srgbClr val="000000"/>
                </a:solidFill>
              </a:rPr>
              <a:t>Concept</a:t>
            </a:r>
          </a:p>
        </p:txBody>
      </p:sp>
      <p:sp>
        <p:nvSpPr>
          <p:cNvPr id="10" name="Text Box 17">
            <a:extLst>
              <a:ext uri="{FF2B5EF4-FFF2-40B4-BE49-F238E27FC236}">
                <a16:creationId xmlns:a16="http://schemas.microsoft.com/office/drawing/2014/main" id="{B67580E2-F2BB-47F5-BEB6-93159C497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3111" y="5490885"/>
            <a:ext cx="1254372" cy="698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46" tIns="60092" rIns="81646" bIns="40823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/>
            <a:r>
              <a:rPr lang="en-US" sz="2177" dirty="0">
                <a:solidFill>
                  <a:srgbClr val="000000"/>
                </a:solidFill>
              </a:rPr>
              <a:t>Fact</a:t>
            </a:r>
          </a:p>
        </p:txBody>
      </p:sp>
      <p:sp>
        <p:nvSpPr>
          <p:cNvPr id="11" name="Text Box 18">
            <a:extLst>
              <a:ext uri="{FF2B5EF4-FFF2-40B4-BE49-F238E27FC236}">
                <a16:creationId xmlns:a16="http://schemas.microsoft.com/office/drawing/2014/main" id="{C2CD02A4-2BCA-44A3-9DAD-B739B8298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876" y="5840122"/>
            <a:ext cx="7722214" cy="368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46" tIns="55193" rIns="81646" bIns="40823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/>
            <a:r>
              <a:rPr lang="en-US" sz="1400" dirty="0">
                <a:solidFill>
                  <a:srgbClr val="000000"/>
                </a:solidFill>
              </a:rPr>
              <a:t>Kendal, Simon and </a:t>
            </a:r>
            <a:r>
              <a:rPr lang="en-US" sz="1400" dirty="0" err="1">
                <a:solidFill>
                  <a:srgbClr val="000000"/>
                </a:solidFill>
              </a:rPr>
              <a:t>Creen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Malcolm.An</a:t>
            </a:r>
            <a:r>
              <a:rPr lang="en-US" sz="1400" dirty="0">
                <a:solidFill>
                  <a:srgbClr val="000000"/>
                </a:solidFill>
              </a:rPr>
              <a:t> Introduction to Knowledge Engineering. Springer. 2007.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67787621-1515-46E6-A194-BA0D9E385B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1699650"/>
              </p:ext>
            </p:extLst>
          </p:nvPr>
        </p:nvGraphicFramePr>
        <p:xfrm>
          <a:off x="3824506" y="2309910"/>
          <a:ext cx="5406835" cy="3178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9574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6BA7-4F78-4116-BD54-56203705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Data Into Information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0CFFED-03F8-4B7C-A88C-5428C21FD8DA}"/>
              </a:ext>
            </a:extLst>
          </p:cNvPr>
          <p:cNvSpPr/>
          <p:nvPr/>
        </p:nvSpPr>
        <p:spPr>
          <a:xfrm>
            <a:off x="1688122" y="2501230"/>
            <a:ext cx="1913207" cy="67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7" name="Down Arrow 5">
            <a:extLst>
              <a:ext uri="{FF2B5EF4-FFF2-40B4-BE49-F238E27FC236}">
                <a16:creationId xmlns:a16="http://schemas.microsoft.com/office/drawing/2014/main" id="{99328DF6-3926-4D9C-B33D-00E679F6B3DB}"/>
              </a:ext>
            </a:extLst>
          </p:cNvPr>
          <p:cNvSpPr/>
          <p:nvPr/>
        </p:nvSpPr>
        <p:spPr>
          <a:xfrm>
            <a:off x="2433710" y="3303089"/>
            <a:ext cx="422031" cy="422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6E16DC-0A20-4631-A670-876EB6528CAE}"/>
              </a:ext>
            </a:extLst>
          </p:cNvPr>
          <p:cNvSpPr/>
          <p:nvPr/>
        </p:nvSpPr>
        <p:spPr>
          <a:xfrm>
            <a:off x="1688122" y="3879864"/>
            <a:ext cx="1913207" cy="717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</a:p>
        </p:txBody>
      </p:sp>
      <p:sp>
        <p:nvSpPr>
          <p:cNvPr id="9" name="Down Arrow 7">
            <a:extLst>
              <a:ext uri="{FF2B5EF4-FFF2-40B4-BE49-F238E27FC236}">
                <a16:creationId xmlns:a16="http://schemas.microsoft.com/office/drawing/2014/main" id="{7653E624-21BA-4427-BC9E-8514DD571A11}"/>
              </a:ext>
            </a:extLst>
          </p:cNvPr>
          <p:cNvSpPr/>
          <p:nvPr/>
        </p:nvSpPr>
        <p:spPr>
          <a:xfrm>
            <a:off x="2405574" y="4815366"/>
            <a:ext cx="478302" cy="407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BA3722-1631-4DEA-B3A4-A82778A894A9}"/>
              </a:ext>
            </a:extLst>
          </p:cNvPr>
          <p:cNvSpPr/>
          <p:nvPr/>
        </p:nvSpPr>
        <p:spPr>
          <a:xfrm>
            <a:off x="1688122" y="5441378"/>
            <a:ext cx="2025748" cy="618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86FA43-5F6A-4040-8222-D9CB419B80F3}"/>
              </a:ext>
            </a:extLst>
          </p:cNvPr>
          <p:cNvSpPr txBox="1"/>
          <p:nvPr/>
        </p:nvSpPr>
        <p:spPr>
          <a:xfrm>
            <a:off x="2897945" y="4778356"/>
            <a:ext cx="90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5E4D19-5936-49AE-B8E6-C260A7113A63}"/>
              </a:ext>
            </a:extLst>
          </p:cNvPr>
          <p:cNvSpPr/>
          <p:nvPr/>
        </p:nvSpPr>
        <p:spPr>
          <a:xfrm>
            <a:off x="5387926" y="2514406"/>
            <a:ext cx="3516924" cy="507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A, AB, A, B, BC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7BC33E-0D4A-47CA-8CDC-43578E24B4BC}"/>
              </a:ext>
            </a:extLst>
          </p:cNvPr>
          <p:cNvSpPr/>
          <p:nvPr/>
        </p:nvSpPr>
        <p:spPr>
          <a:xfrm>
            <a:off x="5387926" y="3879864"/>
            <a:ext cx="3516924" cy="507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IPS Andi at semester 3 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F21CF9-1E0E-4DA8-9283-1D155F4999A4}"/>
              </a:ext>
            </a:extLst>
          </p:cNvPr>
          <p:cNvSpPr/>
          <p:nvPr/>
        </p:nvSpPr>
        <p:spPr>
          <a:xfrm>
            <a:off x="5512190" y="5469514"/>
            <a:ext cx="3516924" cy="507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BCA0E9-EBF6-425E-A798-28161F09C680}"/>
              </a:ext>
            </a:extLst>
          </p:cNvPr>
          <p:cNvSpPr txBox="1"/>
          <p:nvPr/>
        </p:nvSpPr>
        <p:spPr>
          <a:xfrm>
            <a:off x="6603547" y="2059383"/>
            <a:ext cx="1085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CONTOH:</a:t>
            </a:r>
          </a:p>
        </p:txBody>
      </p:sp>
    </p:spTree>
    <p:extLst>
      <p:ext uri="{BB962C8B-B14F-4D97-AF65-F5344CB8AC3E}">
        <p14:creationId xmlns:p14="http://schemas.microsoft.com/office/powerpoint/2010/main" val="141330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B2B9-A5FD-1B93-F347-DDDE2F13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So, why do we need data and information?</a:t>
            </a:r>
            <a:endParaRPr lang="en-ID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B15AC3-E950-BD4B-5354-D47660A451F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643044013"/>
              </p:ext>
            </p:extLst>
          </p:nvPr>
        </p:nvGraphicFramePr>
        <p:xfrm>
          <a:off x="339725" y="2238375"/>
          <a:ext cx="11579225" cy="393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1210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6BA7-4F78-4116-BD54-56203705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Data Utilization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BFD01-23AD-4500-A2DC-5376228FB31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9726" y="2238375"/>
            <a:ext cx="3472620" cy="3937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BEECA-A8CF-4F21-9E1F-AC507C4795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031221"/>
            <a:ext cx="7003610" cy="3936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32C006-7163-4EAC-A81A-3EF9D8C9A0F9}"/>
              </a:ext>
            </a:extLst>
          </p:cNvPr>
          <p:cNvSpPr txBox="1"/>
          <p:nvPr/>
        </p:nvSpPr>
        <p:spPr>
          <a:xfrm>
            <a:off x="6787559" y="2255040"/>
            <a:ext cx="4800097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New student</a:t>
            </a:r>
          </a:p>
          <a:p>
            <a:r>
              <a:rPr lang="en-US" dirty="0"/>
              <a:t>      (name, department, gender, level,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813696-84D2-482B-8539-E5D5AA59943F}"/>
              </a:ext>
            </a:extLst>
          </p:cNvPr>
          <p:cNvSpPr txBox="1"/>
          <p:nvPr/>
        </p:nvSpPr>
        <p:spPr>
          <a:xfrm>
            <a:off x="7248327" y="3614690"/>
            <a:ext cx="3932038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Information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Number of new student in each dept</a:t>
            </a:r>
          </a:p>
          <a:p>
            <a:pPr marL="285750" indent="-285750">
              <a:buFontTx/>
              <a:buChar char="-"/>
            </a:pPr>
            <a:r>
              <a:rPr lang="en-US" dirty="0"/>
              <a:t>Number of new student in each level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36056AD-26BF-49FB-9BC7-FB60B3A3895C}"/>
              </a:ext>
            </a:extLst>
          </p:cNvPr>
          <p:cNvSpPr/>
          <p:nvPr/>
        </p:nvSpPr>
        <p:spPr>
          <a:xfrm rot="10800000">
            <a:off x="6714636" y="3915000"/>
            <a:ext cx="422030" cy="393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7B7D9C-E0F4-4CBF-9872-DA51C42577C5}"/>
              </a:ext>
            </a:extLst>
          </p:cNvPr>
          <p:cNvSpPr txBox="1"/>
          <p:nvPr/>
        </p:nvSpPr>
        <p:spPr>
          <a:xfrm>
            <a:off x="6973701" y="4876898"/>
            <a:ext cx="4870244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This information can be used by the University to:</a:t>
            </a:r>
          </a:p>
          <a:p>
            <a:pPr marL="285750" indent="-285750">
              <a:buFontTx/>
              <a:buChar char="-"/>
            </a:pPr>
            <a:r>
              <a:rPr lang="en-US" dirty="0"/>
              <a:t>Decide no class</a:t>
            </a:r>
          </a:p>
          <a:p>
            <a:pPr marL="285750" indent="-285750">
              <a:buFontTx/>
              <a:buChar char="-"/>
            </a:pPr>
            <a:r>
              <a:rPr lang="en-US" dirty="0"/>
              <a:t>Allocate lecturers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Etc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0107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294B-78AB-4AB2-808D-BD572FFFF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+mj-lt"/>
                <a:cs typeface="+mj-cs"/>
              </a:rPr>
              <a:t>Any other examples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11887-2306-49B4-9AFC-E2342FCA5F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>
              <a:latin typeface="+mn-lt"/>
            </a:endParaRPr>
          </a:p>
        </p:txBody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AFB8DBDA-D162-CE16-1FCB-4FE244B9EC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13" r="29165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DE5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232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5D769-28B4-9680-521E-33A140D85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229012"/>
            <a:ext cx="4087306" cy="19619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dirty="0">
                <a:solidFill>
                  <a:schemeClr val="tx1"/>
                </a:solidFill>
                <a:latin typeface="+mj-lt"/>
                <a:cs typeface="+mj-cs"/>
              </a:rPr>
              <a:t>Database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CFC289F-BEF8-76A7-F525-C774183F807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464615" y="3429000"/>
            <a:ext cx="4087305" cy="17697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A database is an </a:t>
            </a:r>
            <a:r>
              <a:rPr lang="en-US" u="sng" dirty="0">
                <a:solidFill>
                  <a:schemeClr val="tx1"/>
                </a:solidFill>
                <a:latin typeface="+mn-lt"/>
              </a:rPr>
              <a:t>organized collection of data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stored and accessed electronically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 descr="Illuminated server room panel">
            <a:extLst>
              <a:ext uri="{FF2B5EF4-FFF2-40B4-BE49-F238E27FC236}">
                <a16:creationId xmlns:a16="http://schemas.microsoft.com/office/drawing/2014/main" id="{9B570E4D-6BED-6754-F725-D0906C97D3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29" r="19160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70949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14A5E34-01E5-6301-F841-65B0CB0D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database?</a:t>
            </a:r>
            <a:endParaRPr lang="en-ID" dirty="0"/>
          </a:p>
        </p:txBody>
      </p:sp>
      <p:pic>
        <p:nvPicPr>
          <p:cNvPr id="8" name="Online Media 7" title="What Are Databases and Why Do We Need Them?">
            <a:hlinkClick r:id="" action="ppaction://media"/>
            <a:extLst>
              <a:ext uri="{FF2B5EF4-FFF2-40B4-BE49-F238E27FC236}">
                <a16:creationId xmlns:a16="http://schemas.microsoft.com/office/drawing/2014/main" id="{769F3750-371A-03EC-AAEB-A07370728826}"/>
              </a:ext>
            </a:extLst>
          </p:cNvPr>
          <p:cNvPicPr>
            <a:picLocks noGrp="1" noRot="1" noChangeAspect="1"/>
          </p:cNvPicPr>
          <p:nvPr>
            <p:ph sz="quarter" idx="10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46363" y="2249954"/>
            <a:ext cx="6967537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D43F-C2B4-4F5C-82EB-699001BE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>
                <a:latin typeface="Myriad Pro" panose="020B0503030403020204" pitchFamily="34" charset="0"/>
                <a:cs typeface="Myriad Arabic" panose="01010101010101010101" pitchFamily="50" charset="-78"/>
              </a:rPr>
              <a:t>Syllabus &amp; Introduction</a:t>
            </a:r>
            <a:endParaRPr lang="id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BE474-E3E5-49D8-BCE7-BCB985B778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Database Systems</a:t>
            </a:r>
            <a:endParaRPr lang="id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E8F47-955D-4C0D-96FC-3ADECEA9DB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Tim </a:t>
            </a:r>
            <a:r>
              <a:rPr lang="en-US" dirty="0" err="1"/>
              <a:t>Pengajar</a:t>
            </a:r>
            <a:r>
              <a:rPr lang="en-US" dirty="0"/>
              <a:t> SBD Semester </a:t>
            </a:r>
            <a:r>
              <a:rPr lang="en-US" dirty="0" err="1"/>
              <a:t>Gasal</a:t>
            </a:r>
            <a:r>
              <a:rPr lang="en-US" dirty="0"/>
              <a:t> 2020/2021</a:t>
            </a:r>
            <a:endParaRPr lang="id-ID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21FD0BC7-3523-7C49-92FB-95926B60F8F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757" y="1257300"/>
            <a:ext cx="4813993" cy="4618038"/>
          </a:xfrm>
        </p:spPr>
      </p:pic>
    </p:spTree>
    <p:extLst>
      <p:ext uri="{BB962C8B-B14F-4D97-AF65-F5344CB8AC3E}">
        <p14:creationId xmlns:p14="http://schemas.microsoft.com/office/powerpoint/2010/main" val="2683872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5FF0-8610-15A2-1F19-9ABAF5332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894716-1A74-D1F7-FEED-6A0252ADA5FA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777786557"/>
              </p:ext>
            </p:extLst>
          </p:nvPr>
        </p:nvGraphicFramePr>
        <p:xfrm>
          <a:off x="342900" y="1217613"/>
          <a:ext cx="11483975" cy="4957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971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5FF0-8610-15A2-1F19-9ABAF5332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 (2)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894716-1A74-D1F7-FEED-6A0252ADA5FA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583386699"/>
              </p:ext>
            </p:extLst>
          </p:nvPr>
        </p:nvGraphicFramePr>
        <p:xfrm>
          <a:off x="342900" y="1217613"/>
          <a:ext cx="11483975" cy="4957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5150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4A5EA0-7F77-44D8-AB9F-EF9262895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/>
              <a:t>- THANK YOU-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9911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7C41-3886-49B9-8206-C6FBFFCC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4CC43-3A98-4227-9B5D-B2FAD8B728B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Mata </a:t>
            </a:r>
            <a:r>
              <a:rPr lang="en-US" dirty="0" err="1"/>
              <a:t>Kuliah</a:t>
            </a:r>
            <a:endParaRPr lang="en-US" dirty="0"/>
          </a:p>
          <a:p>
            <a:r>
              <a:rPr lang="en-US" dirty="0" err="1"/>
              <a:t>Capaian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endParaRPr lang="en-US" dirty="0"/>
          </a:p>
          <a:p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endParaRPr lang="en-US" dirty="0"/>
          </a:p>
          <a:p>
            <a:r>
              <a:rPr lang="en-US" dirty="0" err="1"/>
              <a:t>Evaluasi</a:t>
            </a:r>
            <a:endParaRPr lang="en-US" dirty="0"/>
          </a:p>
          <a:p>
            <a:r>
              <a:rPr lang="en-US" dirty="0" err="1"/>
              <a:t>Referensi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&amp; </a:t>
            </a:r>
            <a:r>
              <a:rPr lang="en-US" dirty="0" err="1"/>
              <a:t>Asisten</a:t>
            </a:r>
            <a:r>
              <a:rPr lang="en-US" dirty="0"/>
              <a:t> Kelas</a:t>
            </a:r>
          </a:p>
          <a:p>
            <a:r>
              <a:rPr lang="en-US" dirty="0" err="1"/>
              <a:t>Materi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9921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7C41-3886-49B9-8206-C6FBFFCC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4CC43-3A98-4227-9B5D-B2FAD8B728B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3270" y="2363270"/>
            <a:ext cx="11579005" cy="1447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Course Code	: EF234104</a:t>
            </a:r>
          </a:p>
          <a:p>
            <a:r>
              <a:rPr lang="en-US" dirty="0"/>
              <a:t>Course Name	: Database Systems</a:t>
            </a:r>
          </a:p>
          <a:p>
            <a:r>
              <a:rPr lang="en-US" dirty="0"/>
              <a:t>Credits		: 4 credits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id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3CF46-F291-48EB-9F4C-96C2607D391F}"/>
              </a:ext>
            </a:extLst>
          </p:cNvPr>
          <p:cNvSpPr txBox="1"/>
          <p:nvPr/>
        </p:nvSpPr>
        <p:spPr>
          <a:xfrm>
            <a:off x="273270" y="4016043"/>
            <a:ext cx="111309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Students will learn about how to model data and information in the form of concept diagrams and physical diagrams and apply them to a database in a DBMS using DDL.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Students also learn about the concepts of relational algebra and DML and their application to managing data and information in databases.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Students also learn to create database applications to manipulate data in databases.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Lectures and practices are carried out in the classroom and in the laboratory individually and in groups.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3433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7C41-3886-49B9-8206-C6FBFFCC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4CC43-3A98-4227-9B5D-B2FAD8B728B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9725" y="2238375"/>
            <a:ext cx="5756275" cy="3557514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D" b="0" i="0" dirty="0">
                <a:effectLst/>
                <a:latin typeface="Roboto"/>
              </a:rPr>
              <a:t>Introduction and Material about </a:t>
            </a:r>
            <a:r>
              <a:rPr lang="en-ID" dirty="0">
                <a:latin typeface="Roboto"/>
              </a:rPr>
              <a:t>data, information and knowledge</a:t>
            </a:r>
            <a:endParaRPr lang="en-ID" b="0" i="0" dirty="0">
              <a:effectLst/>
              <a:latin typeface="Roboto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b="0" i="0" dirty="0">
                <a:effectLst/>
                <a:latin typeface="Roboto"/>
              </a:rPr>
              <a:t>Database Concepts (Intro to entity, attributes, etc)</a:t>
            </a:r>
          </a:p>
          <a:p>
            <a:pPr marL="514350" indent="-514350">
              <a:buFont typeface="+mj-lt"/>
              <a:buAutoNum type="arabicPeriod"/>
            </a:pPr>
            <a:r>
              <a:rPr lang="en-ID" b="0" i="0" dirty="0">
                <a:effectLst/>
                <a:latin typeface="Roboto"/>
              </a:rPr>
              <a:t>Conceptual Design(ERD)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ID" b="1" i="0" dirty="0">
                <a:effectLst/>
                <a:latin typeface="Roboto"/>
              </a:rPr>
              <a:t>Practicum I (ERD)</a:t>
            </a:r>
          </a:p>
          <a:p>
            <a:pPr marL="514350" indent="-514350">
              <a:buFont typeface="+mj-lt"/>
              <a:buAutoNum type="arabicPeriod"/>
            </a:pPr>
            <a:r>
              <a:rPr lang="en-ID" b="0" i="0" dirty="0">
                <a:effectLst/>
                <a:latin typeface="Roboto"/>
              </a:rPr>
              <a:t>CDM and PDM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effectLst/>
                <a:latin typeface="Roboto"/>
              </a:rPr>
              <a:t>Normalization and take-home practice</a:t>
            </a:r>
          </a:p>
          <a:p>
            <a:pPr marL="514350" indent="-514350">
              <a:buFont typeface="+mj-lt"/>
              <a:buAutoNum type="arabicPeriod"/>
            </a:pPr>
            <a:r>
              <a:rPr lang="en-ID" b="1" i="0" dirty="0">
                <a:effectLst/>
                <a:latin typeface="Roboto"/>
              </a:rPr>
              <a:t>Practicum II : CDM, PDM and Normalization</a:t>
            </a:r>
            <a:endParaRPr lang="en-US" b="1" dirty="0"/>
          </a:p>
          <a:p>
            <a:endParaRPr lang="id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832D29-4BF0-45CA-A206-4816C640682B}"/>
              </a:ext>
            </a:extLst>
          </p:cNvPr>
          <p:cNvSpPr txBox="1">
            <a:spLocks/>
          </p:cNvSpPr>
          <p:nvPr/>
        </p:nvSpPr>
        <p:spPr>
          <a:xfrm>
            <a:off x="6162455" y="2209507"/>
            <a:ext cx="5756275" cy="35575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>
                <a:effectLst/>
                <a:latin typeface="Roboto"/>
              </a:rPr>
              <a:t>8. DDL (Data Definition Language)</a:t>
            </a:r>
          </a:p>
          <a:p>
            <a:pPr marL="0" indent="0">
              <a:buNone/>
            </a:pPr>
            <a:r>
              <a:rPr lang="en-US" dirty="0">
                <a:latin typeface="Roboto"/>
              </a:rPr>
              <a:t>9. </a:t>
            </a:r>
            <a:r>
              <a:rPr lang="en-ID" b="0" i="0" dirty="0">
                <a:effectLst/>
                <a:latin typeface="Roboto"/>
              </a:rPr>
              <a:t>DML (Data Manipulation Language) </a:t>
            </a:r>
          </a:p>
          <a:p>
            <a:pPr marL="0" indent="0">
              <a:buNone/>
            </a:pPr>
            <a:r>
              <a:rPr lang="en-ID" b="0" i="0" dirty="0">
                <a:effectLst/>
                <a:latin typeface="Roboto"/>
              </a:rPr>
              <a:t>10. </a:t>
            </a:r>
            <a:r>
              <a:rPr lang="en-ID" b="1" i="0" dirty="0">
                <a:effectLst/>
                <a:latin typeface="Roboto"/>
              </a:rPr>
              <a:t>Practicum III : DDL </a:t>
            </a:r>
            <a:r>
              <a:rPr lang="en-ID" b="1" dirty="0">
                <a:latin typeface="Roboto"/>
              </a:rPr>
              <a:t>and</a:t>
            </a:r>
            <a:r>
              <a:rPr lang="en-ID" b="1" i="0" dirty="0">
                <a:effectLst/>
                <a:latin typeface="Roboto"/>
              </a:rPr>
              <a:t> DML</a:t>
            </a:r>
          </a:p>
          <a:p>
            <a:pPr marL="0" indent="0">
              <a:buNone/>
            </a:pPr>
            <a:r>
              <a:rPr lang="en-ID" b="0" i="0" dirty="0">
                <a:effectLst/>
                <a:latin typeface="Roboto"/>
              </a:rPr>
              <a:t>11. Query (simple and nested)</a:t>
            </a:r>
          </a:p>
          <a:p>
            <a:pPr marL="0" indent="0">
              <a:buNone/>
            </a:pPr>
            <a:r>
              <a:rPr lang="en-ID" b="0" i="0" dirty="0">
                <a:effectLst/>
                <a:latin typeface="Roboto"/>
              </a:rPr>
              <a:t>12. Relational Algebra</a:t>
            </a:r>
            <a:endParaRPr lang="en-ID" b="1" i="0" dirty="0">
              <a:effectLst/>
              <a:latin typeface="Roboto"/>
            </a:endParaRPr>
          </a:p>
          <a:p>
            <a:pPr marL="0" indent="0">
              <a:buNone/>
            </a:pPr>
            <a:r>
              <a:rPr lang="en-ID" b="0" i="0" dirty="0">
                <a:effectLst/>
                <a:latin typeface="Roboto"/>
              </a:rPr>
              <a:t>13. </a:t>
            </a:r>
            <a:r>
              <a:rPr lang="en-ID" b="1" i="0" dirty="0">
                <a:effectLst/>
                <a:latin typeface="Roboto"/>
              </a:rPr>
              <a:t>Practicum IV : Query</a:t>
            </a:r>
          </a:p>
          <a:p>
            <a:pPr marL="0" indent="0">
              <a:buNone/>
            </a:pPr>
            <a:r>
              <a:rPr lang="en-ID" b="0" i="0" dirty="0">
                <a:effectLst/>
                <a:latin typeface="Roboto"/>
              </a:rPr>
              <a:t>14. Enrichment Material</a:t>
            </a:r>
          </a:p>
          <a:p>
            <a:pPr marL="0" indent="0">
              <a:buNone/>
            </a:pPr>
            <a:r>
              <a:rPr lang="en-ID" b="0" i="0" dirty="0">
                <a:effectLst/>
                <a:latin typeface="Roboto"/>
              </a:rPr>
              <a:t>15-16. </a:t>
            </a:r>
            <a:r>
              <a:rPr lang="en-ID" b="1" i="0" dirty="0">
                <a:effectLst/>
                <a:latin typeface="Roboto"/>
              </a:rPr>
              <a:t>Final Project Demo</a:t>
            </a:r>
            <a:endParaRPr lang="en-US" b="1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4419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6BA7-4F78-4116-BD54-56203705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BFD01-23AD-4500-A2DC-5376228FB3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  <a:p>
            <a:r>
              <a:rPr lang="en-US" dirty="0"/>
              <a:t>Practicum</a:t>
            </a:r>
          </a:p>
          <a:p>
            <a:r>
              <a:rPr lang="en-US" dirty="0"/>
              <a:t>Final Project</a:t>
            </a:r>
          </a:p>
          <a:p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8508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6BA7-4F78-4116-BD54-56203705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BFD01-23AD-4500-A2DC-5376228FB3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Ramakrishnan, Raghu, </a:t>
            </a:r>
            <a:r>
              <a:rPr lang="en-US" dirty="0" err="1"/>
              <a:t>Gehrke</a:t>
            </a:r>
            <a:r>
              <a:rPr lang="en-US" dirty="0"/>
              <a:t>, Johannes. 2003. Database Management Systems, Third Edition. New York: The McGraw-Hill Companies, Inc.</a:t>
            </a:r>
          </a:p>
          <a:p>
            <a:r>
              <a:rPr lang="en-US" dirty="0"/>
              <a:t>Howe, David; Data analysis for Database Design, third Edition, Butterworth-Heineman, 2001</a:t>
            </a:r>
          </a:p>
          <a:p>
            <a:r>
              <a:rPr lang="en-US" dirty="0"/>
              <a:t>Fundamental of Database Systems, Fourth Edition, </a:t>
            </a:r>
            <a:r>
              <a:rPr lang="en-US" dirty="0" err="1"/>
              <a:t>Elmasri</a:t>
            </a:r>
            <a:r>
              <a:rPr lang="en-US" dirty="0"/>
              <a:t>, </a:t>
            </a:r>
            <a:r>
              <a:rPr lang="en-US" dirty="0" err="1"/>
              <a:t>Navathe</a:t>
            </a:r>
            <a:r>
              <a:rPr lang="en-US" dirty="0"/>
              <a:t>, 2004</a:t>
            </a:r>
          </a:p>
          <a:p>
            <a:pPr marL="0" indent="0">
              <a:buNone/>
            </a:pP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1230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ibbles on a notebook">
            <a:extLst>
              <a:ext uri="{FF2B5EF4-FFF2-40B4-BE49-F238E27FC236}">
                <a16:creationId xmlns:a16="http://schemas.microsoft.com/office/drawing/2014/main" id="{B2BACAB2-C2E4-312B-F302-76FA669D2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415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59AF3D-2303-4EE6-81D0-3DF07D7AA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+mj-lt"/>
                <a:cs typeface="+mj-cs"/>
              </a:rPr>
              <a:t>Introduction to Data, Information and Knowledge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1059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8C6E0D81-210B-0072-A429-90431688EA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0" r="7130"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9694EAE-922C-3AEC-A429-88625A9C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differences?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D62272A-02FC-C1D3-8516-8480359628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2899" y="3957638"/>
            <a:ext cx="5090665" cy="1270208"/>
          </a:xfrm>
        </p:spPr>
        <p:txBody>
          <a:bodyPr>
            <a:normAutofit/>
          </a:bodyPr>
          <a:lstStyle/>
          <a:p>
            <a:r>
              <a:rPr lang="en-US" dirty="0"/>
              <a:t>Data …</a:t>
            </a:r>
          </a:p>
          <a:p>
            <a:r>
              <a:rPr lang="en-US" dirty="0"/>
              <a:t>Information …</a:t>
            </a:r>
          </a:p>
          <a:p>
            <a:r>
              <a:rPr lang="en-US" dirty="0"/>
              <a:t>Knowledge …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8027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2640</TotalTime>
  <Words>815</Words>
  <Application>Microsoft Office PowerPoint</Application>
  <PresentationFormat>Widescreen</PresentationFormat>
  <Paragraphs>133</Paragraphs>
  <Slides>22</Slides>
  <Notes>0</Notes>
  <HiddenSlides>1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Myriad Pro</vt:lpstr>
      <vt:lpstr>Raleway</vt:lpstr>
      <vt:lpstr>Raleway ExtraBold</vt:lpstr>
      <vt:lpstr>Raleway SemiBold</vt:lpstr>
      <vt:lpstr>Roboto</vt:lpstr>
      <vt:lpstr>Office Theme</vt:lpstr>
      <vt:lpstr>PowerPoint Presentation</vt:lpstr>
      <vt:lpstr>Syllabus &amp; Introduction</vt:lpstr>
      <vt:lpstr>Agenda</vt:lpstr>
      <vt:lpstr>Course Description</vt:lpstr>
      <vt:lpstr>Lesson Plan</vt:lpstr>
      <vt:lpstr>Evaluation</vt:lpstr>
      <vt:lpstr>References</vt:lpstr>
      <vt:lpstr>Introduction to Data, Information and Knowledge</vt:lpstr>
      <vt:lpstr>What is the differences?</vt:lpstr>
      <vt:lpstr>Data</vt:lpstr>
      <vt:lpstr>Information</vt:lpstr>
      <vt:lpstr>Information</vt:lpstr>
      <vt:lpstr>Data, Information and Knowledge</vt:lpstr>
      <vt:lpstr>Turning Data Into Information</vt:lpstr>
      <vt:lpstr>So, why do we need data and information?</vt:lpstr>
      <vt:lpstr>Example of Data Utilization</vt:lpstr>
      <vt:lpstr>Any other examples ?</vt:lpstr>
      <vt:lpstr>Database</vt:lpstr>
      <vt:lpstr>Why do we need database?</vt:lpstr>
      <vt:lpstr>Types of Database</vt:lpstr>
      <vt:lpstr>Types of Database (2)</vt:lpstr>
      <vt:lpstr>- THANK YOU-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Putri Dwitasari, S.T., M.Ds.(4444)</dc:creator>
  <cp:lastModifiedBy>Ratih Nur Esti Anggraini</cp:lastModifiedBy>
  <cp:revision>104</cp:revision>
  <dcterms:created xsi:type="dcterms:W3CDTF">2020-01-30T06:48:20Z</dcterms:created>
  <dcterms:modified xsi:type="dcterms:W3CDTF">2023-08-31T07:52:31Z</dcterms:modified>
</cp:coreProperties>
</file>