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4c15d6d8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4c15d6d8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4c15d6d8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4c15d6d8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4c15d6d8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4c15d6d8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4c15d6d8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4c15d6d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4c15d6d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4c15d6d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Artificial intelligence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chatbot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is a technology that makes interactions between human and machines using natural language processing. 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Chatbot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</a:rPr>
              <a:t> can give different responses from the same input given by user according to current conversation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</a:rPr>
              <a:t>issue.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4c15d6d8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4c15d6d8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4c15d6d8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4c15d6d8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4c15d6d8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4c15d6d8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b4c15d6d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b4c15d6d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4c15d6d8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b4c15d6d8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4c15d6d8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4c15d6d8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amazon.com/alexa/console/ask" TargetMode="External"/><Relationship Id="rId4" Type="http://schemas.openxmlformats.org/officeDocument/2006/relationships/hyperlink" Target="https://colab.research.google.com/drive/1AneOhAixdKofbUp5FJJXwkXcyjkajmMD#scrollTo=KPBwZyi1hwu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eveloper.amazon.com/alexa/console/ask" TargetMode="External"/><Relationship Id="rId4" Type="http://schemas.openxmlformats.org/officeDocument/2006/relationships/hyperlink" Target="https://developer.amazon.com/alexa/console/as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drive/u/0/folders/1sOOt6jOaMMzAp63UNe6U943k5fcAPj19" TargetMode="External"/><Relationship Id="rId4" Type="http://schemas.openxmlformats.org/officeDocument/2006/relationships/hyperlink" Target="https://developer.amazon.com/alexa/console/ask/editor/amzn1.ask.skill.84847fda-6eda-4f97-86e3-e503b34fc019/development/en_U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mazon.com/alexa/console/ask" TargetMode="External"/><Relationship Id="rId4" Type="http://schemas.openxmlformats.org/officeDocument/2006/relationships/hyperlink" Target="https://developer.amazon.com/alexa/console/as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highlight>
                  <a:srgbClr val="FFFFFF"/>
                </a:highlight>
              </a:rPr>
              <a:t>Chatbot using both </a:t>
            </a:r>
            <a:r>
              <a:rPr lang="en" sz="2850">
                <a:highlight>
                  <a:srgbClr val="FFFFFF"/>
                </a:highlight>
              </a:rPr>
              <a:t>Alexa and Python </a:t>
            </a:r>
            <a:endParaRPr sz="2850"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50">
                <a:highlight>
                  <a:srgbClr val="FFFFFF"/>
                </a:highlight>
              </a:rPr>
              <a:t>(Hackathon 2)</a:t>
            </a:r>
            <a:endParaRPr sz="28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AIML talentsprint program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Python chatbot result</a:t>
            </a:r>
            <a:r>
              <a:rPr lang="en" sz="1400"/>
              <a:t> (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code demo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500" u="sng">
                <a:solidFill>
                  <a:schemeClr val="hlink"/>
                </a:solidFill>
                <a:hlinkClick r:id="rId4"/>
              </a:rPr>
              <a:t>Python Chatbot colab</a:t>
            </a:r>
            <a:endParaRPr b="1"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Alexa chatbot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all the 3 intents (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Book Search &amp; Zodiac Sign &amp; Suggest a movie)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works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as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following: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b="1"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Identify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user requirement.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b="1"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Gather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data from user input and get the desired output.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b="1"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Prompts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desired message if the required input is not fulfilled.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b="1"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Shift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between the intents and maintain the dialogue flow.</a:t>
            </a:r>
            <a:endParaRPr sz="18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 chatbot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all the 3 intents (Book Search &amp; Zodiac Sign &amp; Suggest a movie) </a:t>
            </a:r>
            <a:r>
              <a:rPr b="1"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works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b="1"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Alexa does.</a:t>
            </a:r>
            <a:r>
              <a:rPr lang="en" sz="16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</a:rPr>
              <a:t>Thanks!</a:t>
            </a:r>
            <a:endParaRPr sz="35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500">
                <a:solidFill>
                  <a:srgbClr val="000000"/>
                </a:solidFill>
              </a:rPr>
              <a:t>Questions?</a:t>
            </a:r>
            <a:endParaRPr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Problem Statement 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Literature review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Objective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Methodology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Result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Alex chatbot result (</a:t>
            </a:r>
            <a:r>
              <a:rPr lang="en" u="sng">
                <a:solidFill>
                  <a:schemeClr val="hlink"/>
                </a:solidFill>
                <a:hlinkClick r:id="rId3"/>
              </a:rPr>
              <a:t>online demo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Python chatbot result (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code demo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Problem Statement 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 a conversational bot to interact with the user using </a:t>
            </a:r>
            <a:r>
              <a:rPr b="1" lang="en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both</a:t>
            </a: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Alexa Chatbot and Python Chatbot for the given skill and achieve desired outcomes through the conversation.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Literature review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71717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gap </a:t>
            </a:r>
            <a:endParaRPr b="1" sz="1200">
              <a:solidFill>
                <a:srgbClr val="171717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Many approaches’ chatbot just produced only </a:t>
            </a:r>
            <a:r>
              <a:rPr b="1"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one output 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instead</a:t>
            </a:r>
            <a:r>
              <a:rPr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b="1"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multiple outputs</a:t>
            </a:r>
            <a:r>
              <a:rPr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the basic process flow is the same where each time an input is entered, the new search will be done. Nothing related to previous output.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Objective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hackathon is focused on </a:t>
            </a:r>
            <a:r>
              <a:rPr b="1"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enabling</a:t>
            </a:r>
            <a:r>
              <a:rPr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chatbot to become a </a:t>
            </a:r>
            <a:r>
              <a:rPr b="1"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search engine.</a:t>
            </a:r>
            <a:endParaRPr b="1" sz="1600">
              <a:solidFill>
                <a:srgbClr val="000000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Enabling</a:t>
            </a:r>
            <a:r>
              <a:rPr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chatbot to process the</a:t>
            </a:r>
            <a:r>
              <a:rPr b="1"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next search</a:t>
            </a:r>
            <a:r>
              <a:rPr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with the relation to the </a:t>
            </a:r>
            <a:r>
              <a:rPr b="1"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previous</a:t>
            </a:r>
            <a:r>
              <a:rPr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search output. </a:t>
            </a:r>
            <a:endParaRPr sz="1600">
              <a:solidFill>
                <a:srgbClr val="000000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b="1"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Enhancing</a:t>
            </a:r>
            <a:r>
              <a:rPr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capability of chatbot’s </a:t>
            </a:r>
            <a:r>
              <a:rPr b="1"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input processing</a:t>
            </a:r>
            <a:r>
              <a:rPr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Methodology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Alexa</a:t>
            </a:r>
            <a:r>
              <a:rPr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developer console (</a:t>
            </a:r>
            <a:r>
              <a:rPr b="1" lang="en" sz="1050">
                <a:solidFill>
                  <a:srgbClr val="373E3E"/>
                </a:solidFill>
                <a:highlight>
                  <a:srgbClr val="E5F7FC"/>
                </a:highlight>
              </a:rPr>
              <a:t>Alexa Conversations (beta) lets us create Alexa skills that feel more natural with fewer lines of code)</a:t>
            </a:r>
            <a:endParaRPr b="1" sz="1050">
              <a:solidFill>
                <a:srgbClr val="373E3E"/>
              </a:solidFill>
              <a:highlight>
                <a:srgbClr val="E5F7FC"/>
              </a:highlight>
            </a:endParaRPr>
          </a:p>
          <a:p>
            <a:pPr indent="-295275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73E3E"/>
              </a:buClr>
              <a:buSzPts val="1050"/>
              <a:buChar char="➔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a skill and provide intents as in group 15 ( Book Search &amp; Zodiac Sign &amp; Suggest a movie).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➔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utterances for the corresponding intent more than 50 each.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➔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slots with the slot types for each intent with different numbers.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➔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a database with all possible combinations of all attributes in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 csv formats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➔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Update the lambda_function.py and requirements.txt in the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Code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section.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Methodology cont..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 programming language </a:t>
            </a:r>
            <a:endParaRPr sz="1600">
              <a:solidFill>
                <a:srgbClr val="000000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b="1"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Beautiful Soup</a:t>
            </a:r>
            <a:r>
              <a:rPr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package for parsing and extracting movies and books information in csv format. </a:t>
            </a:r>
            <a:endParaRPr sz="1600">
              <a:solidFill>
                <a:srgbClr val="000000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three intents for (zodiac, book and movie) in .csv format.</a:t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more than 50 utterances for each (zodiac, book and movie) in .dat format.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a</a:t>
            </a:r>
            <a:r>
              <a:rPr b="1"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3 slots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zodiac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intent, </a:t>
            </a:r>
            <a:r>
              <a:rPr b="1"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5 slots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book intent and </a:t>
            </a:r>
            <a:r>
              <a:rPr b="1"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 slots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movie intent. 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Conﬁgure </a:t>
            </a:r>
            <a:r>
              <a:rPr b="1" i="1"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newparams</a:t>
            </a:r>
            <a:r>
              <a:rPr i="1"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.cfg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ﬁle for both book and movie intents.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a </a:t>
            </a:r>
            <a:r>
              <a:rPr b="1"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database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the (Zodiac, book and movie) intents of all attributes.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Methodology cont..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rgbClr val="000000"/>
                </a:solidFill>
                <a:highlight>
                  <a:srgbClr val="FEFEFE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 programming language </a:t>
            </a:r>
            <a:endParaRPr sz="1600">
              <a:solidFill>
                <a:srgbClr val="000000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Extract feature representation and Classifications for the text all the 3 intents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■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Utilizing </a:t>
            </a:r>
            <a:r>
              <a:rPr b="1"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both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Countvectorizer, TFIDFVectorizer and padded sequence features for the text intents representation.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■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Utilizing </a:t>
            </a:r>
            <a:r>
              <a:rPr b="1"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both</a:t>
            </a: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PyTorch, Keras and traditional machine learning classifiers for the text intents classification.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Compare the attributes with the CSV file to get the final selection of that particular intent (Zodiac, book or movie)</a:t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highlight>
                <a:srgbClr val="FEFEFE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/>
              <a:t>Alex chatbot result (</a:t>
            </a:r>
            <a:r>
              <a:rPr lang="en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demo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5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demo</a:t>
            </a:r>
            <a:endParaRPr b="1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