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33"/>
    <a:srgbClr val="667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8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9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0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BACB-9BB9-4272-A6BB-7222F1863CE3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317D-A529-4722-B81C-460EE3D4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1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1772816"/>
            <a:ext cx="6984776" cy="1470025"/>
          </a:xfrm>
        </p:spPr>
        <p:txBody>
          <a:bodyPr>
            <a:normAutofit/>
          </a:bodyPr>
          <a:lstStyle/>
          <a:p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택배 </a:t>
            </a:r>
            <a:r>
              <a:rPr lang="ko-KR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배달</a:t>
            </a:r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알고리즘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5871537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조원 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강명훈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신선경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소개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1" name="Picture 3" descr="C:\Users\ss\Desktop\강명훈\3학년 1학기\설계프로젝트 C\결과 창 이미지\시스템 시작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533782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5070" y="2213248"/>
            <a:ext cx="35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시작 창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소개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483" y="1700808"/>
            <a:ext cx="35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NP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수행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용량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30)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074" name="Picture 2" descr="C:\Users\ss\Desktop\강명훈\3학년 1학기\설계프로젝트 C\결과 창 이미지\NP - 초기 입력 배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1" y="2168649"/>
            <a:ext cx="36004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s\Desktop\강명훈\3학년 1학기\설계프로젝트 C\결과 창 이미지\NP 수행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180554"/>
            <a:ext cx="33051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s\Desktop\강명훈\3학년 1학기\설계프로젝트 C\결과 창 이미지\NP - 최종 수행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36" y="3870632"/>
            <a:ext cx="34671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소개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070" y="1124744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83" y="1700808"/>
            <a:ext cx="35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수행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용량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30)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099" name="Picture 3" descr="C:\Users\ss\Desktop\강명훈\3학년 1학기\설계프로젝트 C\결과 창 이미지\SP - 초기 입력 배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4" y="2276872"/>
            <a:ext cx="4200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s\Desktop\강명훈\3학년 1학기\설계프로젝트 C\결과 창 이미지\SP 수행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09" y="1317981"/>
            <a:ext cx="33813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s\Desktop\강명훈\3학년 1학기\설계프로젝트 C\결과 창 이미지\SP - 최종 수행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7" y="4005064"/>
            <a:ext cx="35433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소개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122" name="Picture 2" descr="C:\Users\ss\Desktop\강명훈\3학년 1학기\설계프로젝트 C\결과 창 이미지\알고리즘 결과 값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6" y="2420887"/>
            <a:ext cx="54197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5070" y="1884946"/>
            <a:ext cx="35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수행 후 알고리즘 결과 값 열람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3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71800" cy="6858000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2875002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감사 합니다</a:t>
            </a:r>
            <a:r>
              <a:rPr lang="en-US" altLang="ko-KR" sz="6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7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71800" cy="6858000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764704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3652" y="879103"/>
            <a:ext cx="39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문제 소개 및 문제 분석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5660" y="2031231"/>
            <a:ext cx="39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 알고리즘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140968"/>
            <a:ext cx="562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실행 결과 값 및 효율성 비교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9507" y="4365104"/>
            <a:ext cx="562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소개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문제 소개 및 문제 분석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18495"/>
              </p:ext>
            </p:extLst>
          </p:nvPr>
        </p:nvGraphicFramePr>
        <p:xfrm>
          <a:off x="3851920" y="3861048"/>
          <a:ext cx="5040562" cy="268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934"/>
                <a:gridCol w="457934"/>
                <a:gridCol w="457934"/>
                <a:gridCol w="457934"/>
                <a:gridCol w="457934"/>
                <a:gridCol w="458482"/>
                <a:gridCol w="458482"/>
                <a:gridCol w="458482"/>
                <a:gridCol w="458482"/>
                <a:gridCol w="458482"/>
                <a:gridCol w="458482"/>
              </a:tblGrid>
              <a:tr h="169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J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211343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순환 경로가 정해져 있고 각 장소에 대한 배달 정보가 주어집니다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744107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택배 배달에 관한 문제 해결입니다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482771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택배 차량이 실을 수 있는 물품은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값으로 사용자가 임의로 설정합니다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070" y="29156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택배 차량이 배달을 모두 끝낼 시의 경로 순환 횟수를 출력합니다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0874" y="354044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배달 정보 테이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블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 w="28575">
            <a:solidFill>
              <a:srgbClr val="CC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839" y="357301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순환 경로</a:t>
            </a:r>
            <a:endParaRPr lang="ko-KR" altLang="en-US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" name="그림 13" descr="EMB0000048071c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9" y="4077072"/>
            <a:ext cx="3171825" cy="2000250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>
          <a:xfrm>
            <a:off x="425070" y="1124744"/>
            <a:ext cx="1988009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문제 소개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8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문제 소개 및 문제 분석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1988009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문제 분석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434275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최소한의 순환 경로를 진행하기 위한 선결 조건은 무엇인가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0131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한번의 순환 시 최대한 많은 물류를 이동시키면 된다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843808" y="3310901"/>
            <a:ext cx="3024336" cy="1224136"/>
          </a:xfrm>
          <a:prstGeom prst="downArrow">
            <a:avLst>
              <a:gd name="adj1" fmla="val 50000"/>
              <a:gd name="adj2" fmla="val 5180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070" y="3571400"/>
            <a:ext cx="248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정해진 경로</a:t>
            </a:r>
            <a:endParaRPr lang="ko-KR" altLang="en-US" sz="3200" b="1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417" y="353625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물품 배달 테이블</a:t>
            </a:r>
            <a:endParaRPr lang="ko-KR" altLang="en-US" sz="2800" b="1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0214" y="365936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목표 설정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3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 알고리즘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1988009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070" y="1691516"/>
            <a:ext cx="351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순서 대로 싣는 알고리즘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069" y="2213248"/>
            <a:ext cx="825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택배 차량이 있는 장소에서 순환하는 순서인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 -&gt; B -&gt; C … -&gt; J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순서대로 차례로 물품을 실은 후 이동 장소에 해당하는 물품을 내리는 알고리즘 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070" y="3212976"/>
            <a:ext cx="38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Ex)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택배 차량 용량이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 경우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89242"/>
              </p:ext>
            </p:extLst>
          </p:nvPr>
        </p:nvGraphicFramePr>
        <p:xfrm>
          <a:off x="539552" y="3717032"/>
          <a:ext cx="6096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01160"/>
              </p:ext>
            </p:extLst>
          </p:nvPr>
        </p:nvGraphicFramePr>
        <p:xfrm>
          <a:off x="564230" y="5556840"/>
          <a:ext cx="6096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2843808" y="5013176"/>
            <a:ext cx="504056" cy="288032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9284" y="49725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회 순환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3668831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 부터 싣고</a:t>
            </a:r>
            <a:endParaRPr lang="en-US" altLang="ko-KR" sz="14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C, D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순서대로 택배 용량의 한계까지 싣습니다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98576" y="409801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93798" y="409801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843808" y="409801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75435" y="594928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39054" y="630932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1" name="직선 화살표 연결선 20"/>
          <p:cNvCxnSpPr>
            <a:stCxn id="17" idx="7"/>
          </p:cNvCxnSpPr>
          <p:nvPr/>
        </p:nvCxnSpPr>
        <p:spPr>
          <a:xfrm flipV="1">
            <a:off x="3182748" y="5157192"/>
            <a:ext cx="2685396" cy="8448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0152" y="501317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최대 값이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임으로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까지 싣고 다음 장소로 이동 합니다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5" name="직선 화살표 연결선 24"/>
          <p:cNvCxnSpPr>
            <a:stCxn id="18" idx="6"/>
          </p:cNvCxnSpPr>
          <p:nvPr/>
        </p:nvCxnSpPr>
        <p:spPr>
          <a:xfrm>
            <a:off x="1599094" y="6489340"/>
            <a:ext cx="513314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98097" y="5930696"/>
            <a:ext cx="2267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앞에 값에서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A-&gt;B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배달이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개임으로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개를 내리고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개를 싣습니다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>
            <a:stCxn id="14" idx="3"/>
            <a:endCxn id="18" idx="0"/>
          </p:cNvCxnSpPr>
          <p:nvPr/>
        </p:nvCxnSpPr>
        <p:spPr>
          <a:xfrm flipH="1">
            <a:off x="1419074" y="4405323"/>
            <a:ext cx="332229" cy="19039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 알고리즘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1988009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</a:t>
            </a: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070" y="1691516"/>
            <a:ext cx="351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최소 값부터  싣는 알고리즘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76" y="2213248"/>
            <a:ext cx="80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택배차량이 머무는 장소에서 다른 장소로 배달해야 하는 물품의 최소 값부터 실어서 배달을 수행합니다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070" y="3212976"/>
            <a:ext cx="38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Ex)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택배 차량 용량이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 경우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3971"/>
              </p:ext>
            </p:extLst>
          </p:nvPr>
        </p:nvGraphicFramePr>
        <p:xfrm>
          <a:off x="539552" y="3717032"/>
          <a:ext cx="6096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28386"/>
              </p:ext>
            </p:extLst>
          </p:nvPr>
        </p:nvGraphicFramePr>
        <p:xfrm>
          <a:off x="564230" y="5556840"/>
          <a:ext cx="6096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2843808" y="5013176"/>
            <a:ext cx="504056" cy="288032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9284" y="49725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회 순환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3668831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배달 수량이 제일 작은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값부터 시작해서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 J D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순으로 물건을 싣습니다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763688" y="4096733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43808" y="4096733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76056" y="4096733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156176" y="4096733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41598" y="4113928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995936" y="594928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501317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최대 값이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임으로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까지 싣고 다음 장소로 이동 합니다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직선 화살표 연결선 19"/>
          <p:cNvCxnSpPr>
            <a:stCxn id="18" idx="7"/>
            <a:endCxn id="19" idx="1"/>
          </p:cNvCxnSpPr>
          <p:nvPr/>
        </p:nvCxnSpPr>
        <p:spPr>
          <a:xfrm flipV="1">
            <a:off x="4303249" y="5274786"/>
            <a:ext cx="1636903" cy="727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39054" y="630932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5" name="직선 화살표 연결선 24"/>
          <p:cNvCxnSpPr>
            <a:stCxn id="24" idx="6"/>
          </p:cNvCxnSpPr>
          <p:nvPr/>
        </p:nvCxnSpPr>
        <p:spPr>
          <a:xfrm>
            <a:off x="1599094" y="6489340"/>
            <a:ext cx="513314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98097" y="5930696"/>
            <a:ext cx="2267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앞에 값에서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A-&gt;B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배달이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개임으로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개를 내리고 최소값이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개임으로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개를 싣습니다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>
            <a:stCxn id="13" idx="3"/>
            <a:endCxn id="24" idx="0"/>
          </p:cNvCxnSpPr>
          <p:nvPr/>
        </p:nvCxnSpPr>
        <p:spPr>
          <a:xfrm flipH="1">
            <a:off x="1419074" y="4404046"/>
            <a:ext cx="397341" cy="19052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476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알고리즘 실행결과 값 및 효율성 비교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실행 결과 값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8093" y="2090279"/>
            <a:ext cx="1988009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NP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04070"/>
              </p:ext>
            </p:extLst>
          </p:nvPr>
        </p:nvGraphicFramePr>
        <p:xfrm>
          <a:off x="529854" y="2852936"/>
          <a:ext cx="2952328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164"/>
                <a:gridCol w="147616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값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순환 횟수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45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860032" y="2090973"/>
            <a:ext cx="1988009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10278"/>
              </p:ext>
            </p:extLst>
          </p:nvPr>
        </p:nvGraphicFramePr>
        <p:xfrm>
          <a:off x="4841652" y="2852936"/>
          <a:ext cx="2952328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164"/>
                <a:gridCol w="147616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값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순환 횟수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4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5175" y="1124744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효율성 비교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822" y="1691516"/>
            <a:ext cx="77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결과 값이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NP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값보다 효율적이라는 것이 드러났습니다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822" y="2276872"/>
            <a:ext cx="89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특히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값이 작아질 수록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효율성이 더 증대하는 것으로 드러났습니다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822" y="146293"/>
            <a:ext cx="476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알고리즘 실행결과 값 및 효율성 비교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889" y="2996952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효율성 분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석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22" y="3789040"/>
            <a:ext cx="89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이러한 효율성이 일어난 이유를 다음과 같이 생각하고 있습니다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139" y="4297156"/>
            <a:ext cx="890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알고리즘이 효율성이 더 좋은 이유는 작은 값 부터 싣기 때문에 싣는 값이 그 장소에 있는 모든 택배 물량이면 더 이상 그 장소를 다시 방문 할 필요가 없습니다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따라서 그러한 경우가 순환 시 반복된다면 순서대로 정해진 물류를 배달하는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NP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 보다 효율성이 증대한다고 생각 됩니다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398" y="5516921"/>
            <a:ext cx="890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특히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값이 작을 수록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NP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경우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값이 작기 때문에 만약 처음 순서의 물품의 양이 크다면 계속 방문을 해야 한다는 단점이 존재하지만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경우 작은 값부터 싣기 때문에 그러한 영향을 받지 않아 더 효율이 좋다고 판단이 됩니다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822" y="14629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소개</a:t>
            </a:r>
            <a:endParaRPr lang="ko-KR" altLang="en-US" sz="20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070" y="1124744"/>
            <a:ext cx="3714882" cy="432048"/>
          </a:xfrm>
          <a:prstGeom prst="roundRect">
            <a:avLst/>
          </a:prstGeom>
          <a:solidFill>
            <a:srgbClr val="CC9933"/>
          </a:solidFill>
          <a:ln>
            <a:solidFill>
              <a:srgbClr val="CC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 </a:t>
            </a:r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070" y="1691516"/>
            <a:ext cx="853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C#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구현하고자 하였으나 문제가 생겨서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C++ Console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창으로 대체 하였습니다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 descr="C:\Users\ss\Desktop\강명훈\3학년 1학기\설계프로젝트 C\결과 창 이미지\KakaoTalk_20150601_2201468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0" y="2708920"/>
            <a:ext cx="8374063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5070" y="2213248"/>
            <a:ext cx="85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구현하고자 했던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System UI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294</TotalTime>
  <Words>760</Words>
  <Application>Microsoft Office PowerPoint</Application>
  <PresentationFormat>화면 슬라이드 쇼(4:3)</PresentationFormat>
  <Paragraphs>340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택배 배달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강명훈</dc:creator>
  <cp:lastModifiedBy>강명훈</cp:lastModifiedBy>
  <cp:revision>26</cp:revision>
  <dcterms:created xsi:type="dcterms:W3CDTF">2015-05-31T12:57:22Z</dcterms:created>
  <dcterms:modified xsi:type="dcterms:W3CDTF">2015-06-04T12:07:53Z</dcterms:modified>
</cp:coreProperties>
</file>