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6A5E3-14FC-4F1C-94B3-52C225336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8BE1C-9DB8-4579-890F-D9DB686E5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6ACCB-E0E2-4301-8AAF-BF92931C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1F6B0-B242-4371-8904-C87BEB38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D66C9-9AA9-4D56-8CA2-D046EFEB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7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63FB1-1814-4225-9FD9-8BFAD97F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95DB9F-21BB-4F6D-9733-97997E61E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F55A5-E2CB-41FC-A80A-722E9286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4885C-30F5-42FD-AB99-6390C13C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C58BB-6C92-4263-876F-F188A1A2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1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D2DFCB-467B-49A2-AAC3-3E654D574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1530BB-AED3-4D66-81D6-3F905F44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FFCDB-5606-4C00-89CA-916C5F7E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7E14D-2AE9-4634-8632-98F645AC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EF804-5D4F-4FDE-A630-D7335014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B1CF2-084E-48D2-B493-2768CC66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3B09F-E483-499E-AF7C-C445ED07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FC4C-77DC-4FAC-9F72-A9B05665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21A41-9E36-4E93-8398-460F4094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0D254-B935-45C9-A512-37EF1B04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8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F7BBB-3250-451E-A2DF-D23ABFD2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BC1DB-FB64-45CB-979D-4A5FD236F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CB16-D2BC-4760-9C7B-38A15C24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2ED55-61EA-4065-908D-9B68C0C0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A5E09-E741-4FEF-9C0E-9DE0AD32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9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839F9-1A75-48AD-B383-A80AA49C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9EF9F-F31E-49A0-9BB1-6000CB007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B485B-29F5-4E40-8914-B5F0A5F8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9110C-9A17-4FB8-A5DA-5C232602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08413-B480-41AA-A4BC-72424F7B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778CB-B503-441B-8424-B8257E98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5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77E7B-9F6F-4DB8-AE92-2AA03D22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15262-B05B-447D-BB19-91C2406D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93EFEF-2DBE-4996-A68D-76E6825E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470A0-5C32-4A1E-9E0E-3EA51E6CB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B0B60C-6EAF-455E-BEF2-B4DCC1555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D4FDE0-F3B2-495F-B6EC-52C554C6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95371E-AF14-4C1E-9731-9AEE0442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6962A3-0AF8-4771-B573-DE4E9D8D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16CB4-19A2-4B70-A032-1991F11F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96470-C869-464A-9940-FBA1990D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49D80-3510-42BE-BBD2-F9D6E19B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3FF227-1B2A-4C52-8287-B5A52D60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3A0409-3676-4DB8-99D5-F89B88E1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884E5A-37F4-4832-B44E-929894DB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B1BBF9-BD73-48BD-94D8-BE47ED4E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1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52DC-8F15-49D2-B533-33625F45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FDDAE-EC77-4F8F-8E06-CC122B37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118F65-6308-4CA2-8E8D-85F67E2B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AC0E1-40D9-486A-879C-3555CDAE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A33AA-F7C6-4A2C-A9F0-041B45EF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6F9FD-7A49-42EE-B6A2-61765883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98248-6FC0-44DE-9AC0-8046D5EC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E98FD-59D7-4668-B269-56834479C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431B6-A128-46C6-B9C7-87401334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8E1E9-532F-4F06-8BD4-0C190045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ED562-2913-435F-96E3-C107F61D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BC56D-87D6-4942-8259-85337B0B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7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D698CE-8C65-423F-882A-D74F9D63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289E4-B5EA-4C3E-AD14-246F443C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ED1AC-9D2F-4F8F-AB1C-90C087669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0A975-0109-449D-AB8D-340667C2A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E0ADA-562D-4516-B76E-3FC774995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5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1A7C3E-43D4-4A04-BB14-93D5DE84EB2C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E9059-BC72-4474-8EA7-095A9F6A4242}"/>
              </a:ext>
            </a:extLst>
          </p:cNvPr>
          <p:cNvSpPr txBox="1"/>
          <p:nvPr/>
        </p:nvSpPr>
        <p:spPr>
          <a:xfrm>
            <a:off x="800170" y="124770"/>
            <a:ext cx="6228704" cy="5111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하노이의 탑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Tower of Hanoi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5E2702-53DD-49D6-93D5-BC0BE62A5E7A}"/>
              </a:ext>
            </a:extLst>
          </p:cNvPr>
          <p:cNvSpPr/>
          <p:nvPr/>
        </p:nvSpPr>
        <p:spPr>
          <a:xfrm>
            <a:off x="1044934" y="3716727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CF60C6-BE72-4786-895D-589679039C49}"/>
              </a:ext>
            </a:extLst>
          </p:cNvPr>
          <p:cNvSpPr/>
          <p:nvPr/>
        </p:nvSpPr>
        <p:spPr>
          <a:xfrm>
            <a:off x="602382" y="4528129"/>
            <a:ext cx="1005176" cy="258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C3959D-8F57-42D1-94CC-359429B72F2F}"/>
              </a:ext>
            </a:extLst>
          </p:cNvPr>
          <p:cNvSpPr/>
          <p:nvPr/>
        </p:nvSpPr>
        <p:spPr>
          <a:xfrm>
            <a:off x="429958" y="4786747"/>
            <a:ext cx="1350024" cy="258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D1FB62-EA28-4190-9C20-8D508E3673C5}"/>
              </a:ext>
            </a:extLst>
          </p:cNvPr>
          <p:cNvSpPr/>
          <p:nvPr/>
        </p:nvSpPr>
        <p:spPr>
          <a:xfrm>
            <a:off x="762897" y="4269511"/>
            <a:ext cx="684146" cy="258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A6ADD3-EEE5-43A8-BCE0-67059189DB53}"/>
              </a:ext>
            </a:extLst>
          </p:cNvPr>
          <p:cNvSpPr txBox="1"/>
          <p:nvPr/>
        </p:nvSpPr>
        <p:spPr>
          <a:xfrm>
            <a:off x="800170" y="3153493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sz="3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E7D383-4051-4F4B-B516-5A2E2072C0B4}"/>
              </a:ext>
            </a:extLst>
          </p:cNvPr>
          <p:cNvSpPr txBox="1"/>
          <p:nvPr/>
        </p:nvSpPr>
        <p:spPr>
          <a:xfrm>
            <a:off x="2664364" y="3153493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777457-EC86-4DD0-9E1E-9D4A8CFA4477}"/>
              </a:ext>
            </a:extLst>
          </p:cNvPr>
          <p:cNvSpPr txBox="1"/>
          <p:nvPr/>
        </p:nvSpPr>
        <p:spPr>
          <a:xfrm>
            <a:off x="4403971" y="3123237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sz="3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74C1E42-802A-4E08-8E17-E054DCDEF99D}"/>
              </a:ext>
            </a:extLst>
          </p:cNvPr>
          <p:cNvSpPr/>
          <p:nvPr/>
        </p:nvSpPr>
        <p:spPr>
          <a:xfrm>
            <a:off x="698665" y="794105"/>
            <a:ext cx="1070824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기둥이 있고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기둥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여기서는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원반이 쌓여 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원반의 크기는 모두 다르고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아래에서부터 위로 갈수록 점점 작아진다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이때 원반을 옮기는 몇 가지 조건이 따른다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번에 움직일 수 있는 원반은 기둥 위에 놓인 원반 하나뿐이다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원반 위에 그보다 더 큰 원반을 쌓을 수 없다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2EED45-DFF8-4736-A8FB-96C63FDD4DFA}"/>
              </a:ext>
            </a:extLst>
          </p:cNvPr>
          <p:cNvSpPr/>
          <p:nvPr/>
        </p:nvSpPr>
        <p:spPr>
          <a:xfrm>
            <a:off x="2909990" y="3677235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7CD1555-3D32-452E-B9B5-8122D1B845F5}"/>
              </a:ext>
            </a:extLst>
          </p:cNvPr>
          <p:cNvSpPr/>
          <p:nvPr/>
        </p:nvSpPr>
        <p:spPr>
          <a:xfrm>
            <a:off x="4654973" y="3670307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F208B0-8E1A-4958-9089-FD4BB170AF19}"/>
              </a:ext>
            </a:extLst>
          </p:cNvPr>
          <p:cNvSpPr/>
          <p:nvPr/>
        </p:nvSpPr>
        <p:spPr>
          <a:xfrm>
            <a:off x="7343685" y="3626910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BABC51-E99C-49E2-B94D-4A304A0F44D1}"/>
              </a:ext>
            </a:extLst>
          </p:cNvPr>
          <p:cNvSpPr txBox="1"/>
          <p:nvPr/>
        </p:nvSpPr>
        <p:spPr>
          <a:xfrm>
            <a:off x="7098921" y="3063676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sz="3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E781FC-F081-4667-929A-42968CCA32DC}"/>
              </a:ext>
            </a:extLst>
          </p:cNvPr>
          <p:cNvSpPr txBox="1"/>
          <p:nvPr/>
        </p:nvSpPr>
        <p:spPr>
          <a:xfrm>
            <a:off x="8963115" y="3063676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sz="3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04D85C-4D23-4413-8D71-EBDC8E665F6E}"/>
              </a:ext>
            </a:extLst>
          </p:cNvPr>
          <p:cNvSpPr txBox="1"/>
          <p:nvPr/>
        </p:nvSpPr>
        <p:spPr>
          <a:xfrm>
            <a:off x="10702722" y="3033420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sz="30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EF42AA5-3510-470D-9C4D-DB1AF28CA226}"/>
              </a:ext>
            </a:extLst>
          </p:cNvPr>
          <p:cNvSpPr/>
          <p:nvPr/>
        </p:nvSpPr>
        <p:spPr>
          <a:xfrm>
            <a:off x="9208741" y="3587418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B757406-8504-4501-8231-C6615C19CFDC}"/>
              </a:ext>
            </a:extLst>
          </p:cNvPr>
          <p:cNvSpPr/>
          <p:nvPr/>
        </p:nvSpPr>
        <p:spPr>
          <a:xfrm>
            <a:off x="10953724" y="3580490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488F57E-AC54-46FD-B371-24AA4CF1792B}"/>
              </a:ext>
            </a:extLst>
          </p:cNvPr>
          <p:cNvSpPr/>
          <p:nvPr/>
        </p:nvSpPr>
        <p:spPr>
          <a:xfrm>
            <a:off x="10511172" y="4391892"/>
            <a:ext cx="1005176" cy="258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EF8CF00-12E1-4DD3-87D4-6B2182B87855}"/>
              </a:ext>
            </a:extLst>
          </p:cNvPr>
          <p:cNvSpPr/>
          <p:nvPr/>
        </p:nvSpPr>
        <p:spPr>
          <a:xfrm>
            <a:off x="10338748" y="4650510"/>
            <a:ext cx="1350024" cy="258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DA8CDA7-2DE0-4FF5-969F-3771AC0B2ADA}"/>
              </a:ext>
            </a:extLst>
          </p:cNvPr>
          <p:cNvSpPr/>
          <p:nvPr/>
        </p:nvSpPr>
        <p:spPr>
          <a:xfrm>
            <a:off x="10671687" y="4133274"/>
            <a:ext cx="684146" cy="258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22C8165-2A2D-4E0D-91AB-4079C3B16926}"/>
              </a:ext>
            </a:extLst>
          </p:cNvPr>
          <p:cNvCxnSpPr>
            <a:cxnSpLocks/>
          </p:cNvCxnSpPr>
          <p:nvPr/>
        </p:nvCxnSpPr>
        <p:spPr>
          <a:xfrm>
            <a:off x="5780465" y="4221439"/>
            <a:ext cx="473278" cy="8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3ACE5F8-E861-435B-B779-2230D3B3FDC0}"/>
              </a:ext>
            </a:extLst>
          </p:cNvPr>
          <p:cNvSpPr/>
          <p:nvPr/>
        </p:nvSpPr>
        <p:spPr>
          <a:xfrm>
            <a:off x="459372" y="5419778"/>
            <a:ext cx="11427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Hanoi(N): </a:t>
            </a:r>
            <a:r>
              <a:rPr lang="ko-KR" altLang="en-US" sz="23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원반의 개수 </a:t>
            </a:r>
            <a:r>
              <a:rPr lang="en-US" altLang="ko-KR" sz="23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23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 받아 모든 원반을 </a:t>
            </a:r>
            <a:r>
              <a:rPr lang="ko-KR" altLang="en-US" sz="24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</a:t>
            </a:r>
            <a:r>
              <a:rPr lang="ko-KR" altLang="en-US" sz="23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기둥에 옮기는 각 움직임을 출력한다</a:t>
            </a:r>
            <a:r>
              <a:rPr lang="en-US" altLang="ko-KR" sz="23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300" b="1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4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1A7C3E-43D4-4A04-BB14-93D5DE84EB2C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E9059-BC72-4474-8EA7-095A9F6A4242}"/>
              </a:ext>
            </a:extLst>
          </p:cNvPr>
          <p:cNvSpPr txBox="1"/>
          <p:nvPr/>
        </p:nvSpPr>
        <p:spPr>
          <a:xfrm>
            <a:off x="800170" y="124770"/>
            <a:ext cx="6228704" cy="5111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하노이의 탑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Tower of Hanoi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5E2702-53DD-49D6-93D5-BC0BE62A5E7A}"/>
              </a:ext>
            </a:extLst>
          </p:cNvPr>
          <p:cNvSpPr/>
          <p:nvPr/>
        </p:nvSpPr>
        <p:spPr>
          <a:xfrm>
            <a:off x="842984" y="1089136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CF60C6-BE72-4786-895D-589679039C49}"/>
              </a:ext>
            </a:extLst>
          </p:cNvPr>
          <p:cNvSpPr/>
          <p:nvPr/>
        </p:nvSpPr>
        <p:spPr>
          <a:xfrm>
            <a:off x="561870" y="1526963"/>
            <a:ext cx="632182" cy="16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C3959D-8F57-42D1-94CC-359429B72F2F}"/>
              </a:ext>
            </a:extLst>
          </p:cNvPr>
          <p:cNvSpPr/>
          <p:nvPr/>
        </p:nvSpPr>
        <p:spPr>
          <a:xfrm>
            <a:off x="461182" y="1689615"/>
            <a:ext cx="849067" cy="1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D1FB62-EA28-4190-9C20-8D508E3673C5}"/>
              </a:ext>
            </a:extLst>
          </p:cNvPr>
          <p:cNvSpPr/>
          <p:nvPr/>
        </p:nvSpPr>
        <p:spPr>
          <a:xfrm>
            <a:off x="662822" y="1364311"/>
            <a:ext cx="430278" cy="162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A6ADD3-EEE5-43A8-BCE0-67059189DB53}"/>
              </a:ext>
            </a:extLst>
          </p:cNvPr>
          <p:cNvSpPr txBox="1"/>
          <p:nvPr/>
        </p:nvSpPr>
        <p:spPr>
          <a:xfrm>
            <a:off x="573161" y="7772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3D560D-3AD0-4404-88D3-80F99D12B58F}"/>
              </a:ext>
            </a:extLst>
          </p:cNvPr>
          <p:cNvSpPr/>
          <p:nvPr/>
        </p:nvSpPr>
        <p:spPr>
          <a:xfrm>
            <a:off x="1791307" y="1089136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DDED2-9B67-4118-8880-65897A8C1793}"/>
              </a:ext>
            </a:extLst>
          </p:cNvPr>
          <p:cNvSpPr txBox="1"/>
          <p:nvPr/>
        </p:nvSpPr>
        <p:spPr>
          <a:xfrm>
            <a:off x="1521484" y="7772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938388-3AC4-4428-BF0C-551E3503BBD0}"/>
              </a:ext>
            </a:extLst>
          </p:cNvPr>
          <p:cNvSpPr/>
          <p:nvPr/>
        </p:nvSpPr>
        <p:spPr>
          <a:xfrm>
            <a:off x="2708189" y="1089136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B43CD-1ED5-4880-ADA6-9313351EA24C}"/>
              </a:ext>
            </a:extLst>
          </p:cNvPr>
          <p:cNvSpPr txBox="1"/>
          <p:nvPr/>
        </p:nvSpPr>
        <p:spPr>
          <a:xfrm>
            <a:off x="2438366" y="7772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27F3FA-A9B9-4E30-8B82-3A7FB1567DCA}"/>
              </a:ext>
            </a:extLst>
          </p:cNvPr>
          <p:cNvSpPr/>
          <p:nvPr/>
        </p:nvSpPr>
        <p:spPr>
          <a:xfrm>
            <a:off x="4869904" y="1089136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593E62-A5C4-4B06-8951-CF417CDFF8A8}"/>
              </a:ext>
            </a:extLst>
          </p:cNvPr>
          <p:cNvSpPr/>
          <p:nvPr/>
        </p:nvSpPr>
        <p:spPr>
          <a:xfrm>
            <a:off x="4588790" y="1526963"/>
            <a:ext cx="632182" cy="16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52F59E6-1EA0-48C8-A5CB-AD0F82D5575F}"/>
              </a:ext>
            </a:extLst>
          </p:cNvPr>
          <p:cNvSpPr/>
          <p:nvPr/>
        </p:nvSpPr>
        <p:spPr>
          <a:xfrm>
            <a:off x="4488102" y="1689615"/>
            <a:ext cx="849067" cy="1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E329A4-9541-4D80-B203-522A7B698DAA}"/>
              </a:ext>
            </a:extLst>
          </p:cNvPr>
          <p:cNvSpPr txBox="1"/>
          <p:nvPr/>
        </p:nvSpPr>
        <p:spPr>
          <a:xfrm>
            <a:off x="4600081" y="7772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242559F-9718-4815-BF26-3474798BA2C9}"/>
              </a:ext>
            </a:extLst>
          </p:cNvPr>
          <p:cNvSpPr/>
          <p:nvPr/>
        </p:nvSpPr>
        <p:spPr>
          <a:xfrm>
            <a:off x="5818227" y="1089136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B49EDD-2D4C-4CE0-9F95-E9764AF20408}"/>
              </a:ext>
            </a:extLst>
          </p:cNvPr>
          <p:cNvSpPr txBox="1"/>
          <p:nvPr/>
        </p:nvSpPr>
        <p:spPr>
          <a:xfrm>
            <a:off x="5548404" y="7772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D6F4317-BD15-435D-B95A-6DA2D46C75D8}"/>
              </a:ext>
            </a:extLst>
          </p:cNvPr>
          <p:cNvSpPr/>
          <p:nvPr/>
        </p:nvSpPr>
        <p:spPr>
          <a:xfrm>
            <a:off x="6735109" y="1089136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8E4439-9A92-4463-A40F-BDB020083362}"/>
              </a:ext>
            </a:extLst>
          </p:cNvPr>
          <p:cNvSpPr txBox="1"/>
          <p:nvPr/>
        </p:nvSpPr>
        <p:spPr>
          <a:xfrm>
            <a:off x="6465286" y="7772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4316E0-5827-4666-8E1C-C8CD1E16DE71}"/>
              </a:ext>
            </a:extLst>
          </p:cNvPr>
          <p:cNvSpPr/>
          <p:nvPr/>
        </p:nvSpPr>
        <p:spPr>
          <a:xfrm>
            <a:off x="8983480" y="1072827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2E1CE7-99C5-48C7-B181-ABB26E8C4969}"/>
              </a:ext>
            </a:extLst>
          </p:cNvPr>
          <p:cNvSpPr/>
          <p:nvPr/>
        </p:nvSpPr>
        <p:spPr>
          <a:xfrm>
            <a:off x="8601678" y="1682271"/>
            <a:ext cx="849067" cy="1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5C7164-8A16-41CE-BC9F-A09AFAAE20B4}"/>
              </a:ext>
            </a:extLst>
          </p:cNvPr>
          <p:cNvSpPr txBox="1"/>
          <p:nvPr/>
        </p:nvSpPr>
        <p:spPr>
          <a:xfrm>
            <a:off x="8713657" y="7608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3693B1B-5B11-4260-8014-54D6EB712195}"/>
              </a:ext>
            </a:extLst>
          </p:cNvPr>
          <p:cNvSpPr/>
          <p:nvPr/>
        </p:nvSpPr>
        <p:spPr>
          <a:xfrm>
            <a:off x="9931803" y="1072827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17B564-8DA8-4BE0-9F71-5496DABA8C02}"/>
              </a:ext>
            </a:extLst>
          </p:cNvPr>
          <p:cNvSpPr txBox="1"/>
          <p:nvPr/>
        </p:nvSpPr>
        <p:spPr>
          <a:xfrm>
            <a:off x="9661980" y="7608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FE36149-7801-44C1-94C2-9D6BB13273F6}"/>
              </a:ext>
            </a:extLst>
          </p:cNvPr>
          <p:cNvSpPr/>
          <p:nvPr/>
        </p:nvSpPr>
        <p:spPr>
          <a:xfrm>
            <a:off x="10848685" y="1072827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3A851C-DEE3-469D-A5BF-44304244A696}"/>
              </a:ext>
            </a:extLst>
          </p:cNvPr>
          <p:cNvSpPr txBox="1"/>
          <p:nvPr/>
        </p:nvSpPr>
        <p:spPr>
          <a:xfrm>
            <a:off x="10578862" y="7608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B3DEC1-3F3C-46A4-BD0C-C773F109EA03}"/>
              </a:ext>
            </a:extLst>
          </p:cNvPr>
          <p:cNvSpPr/>
          <p:nvPr/>
        </p:nvSpPr>
        <p:spPr>
          <a:xfrm>
            <a:off x="6555622" y="1705924"/>
            <a:ext cx="430278" cy="162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B1403F2-1C8A-48A1-9D39-FF7EAED292E6}"/>
              </a:ext>
            </a:extLst>
          </p:cNvPr>
          <p:cNvSpPr/>
          <p:nvPr/>
        </p:nvSpPr>
        <p:spPr>
          <a:xfrm>
            <a:off x="10673952" y="1682271"/>
            <a:ext cx="430278" cy="162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B1FF95D-EEAE-47F2-9828-7BA12B7197A9}"/>
              </a:ext>
            </a:extLst>
          </p:cNvPr>
          <p:cNvSpPr/>
          <p:nvPr/>
        </p:nvSpPr>
        <p:spPr>
          <a:xfrm>
            <a:off x="9656526" y="1683924"/>
            <a:ext cx="632182" cy="16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81340C-D65A-41D9-A65E-BDE41B569E87}"/>
              </a:ext>
            </a:extLst>
          </p:cNvPr>
          <p:cNvCxnSpPr>
            <a:cxnSpLocks/>
          </p:cNvCxnSpPr>
          <p:nvPr/>
        </p:nvCxnSpPr>
        <p:spPr>
          <a:xfrm>
            <a:off x="3576617" y="1470276"/>
            <a:ext cx="473278" cy="8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AB2307B-5E69-4A70-8E0B-6A586E21D85A}"/>
              </a:ext>
            </a:extLst>
          </p:cNvPr>
          <p:cNvCxnSpPr>
            <a:cxnSpLocks/>
          </p:cNvCxnSpPr>
          <p:nvPr/>
        </p:nvCxnSpPr>
        <p:spPr>
          <a:xfrm>
            <a:off x="7607871" y="1478856"/>
            <a:ext cx="473278" cy="8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4575C992-6BCE-4F84-AFE1-09BAA806BF28}"/>
              </a:ext>
            </a:extLst>
          </p:cNvPr>
          <p:cNvCxnSpPr>
            <a:cxnSpLocks/>
          </p:cNvCxnSpPr>
          <p:nvPr/>
        </p:nvCxnSpPr>
        <p:spPr>
          <a:xfrm>
            <a:off x="10395025" y="2058950"/>
            <a:ext cx="0" cy="570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B96BD7A-AAD1-4027-AF5D-D775511C478C}"/>
              </a:ext>
            </a:extLst>
          </p:cNvPr>
          <p:cNvSpPr/>
          <p:nvPr/>
        </p:nvSpPr>
        <p:spPr>
          <a:xfrm>
            <a:off x="8986928" y="3188498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FEAD4B-15C7-4079-82D5-0D1117A7EFDC}"/>
              </a:ext>
            </a:extLst>
          </p:cNvPr>
          <p:cNvSpPr/>
          <p:nvPr/>
        </p:nvSpPr>
        <p:spPr>
          <a:xfrm>
            <a:off x="8605126" y="3797942"/>
            <a:ext cx="849067" cy="1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5A55B97-59D4-4554-9B3A-89953C9B29C3}"/>
              </a:ext>
            </a:extLst>
          </p:cNvPr>
          <p:cNvSpPr txBox="1"/>
          <p:nvPr/>
        </p:nvSpPr>
        <p:spPr>
          <a:xfrm>
            <a:off x="8717105" y="28765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F005F2F-BD6E-4431-AE4B-B4E0C4030D40}"/>
              </a:ext>
            </a:extLst>
          </p:cNvPr>
          <p:cNvSpPr/>
          <p:nvPr/>
        </p:nvSpPr>
        <p:spPr>
          <a:xfrm>
            <a:off x="9935251" y="3188498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8A2EF8-45D9-4742-9EE9-0B1A9AEABEA1}"/>
              </a:ext>
            </a:extLst>
          </p:cNvPr>
          <p:cNvSpPr txBox="1"/>
          <p:nvPr/>
        </p:nvSpPr>
        <p:spPr>
          <a:xfrm>
            <a:off x="9665428" y="28765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CDECD27-B851-4E85-A884-C04C98F1A01A}"/>
              </a:ext>
            </a:extLst>
          </p:cNvPr>
          <p:cNvSpPr/>
          <p:nvPr/>
        </p:nvSpPr>
        <p:spPr>
          <a:xfrm>
            <a:off x="10852133" y="3188498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D1598D0-F347-4D16-91B5-5A8AD24A35BD}"/>
              </a:ext>
            </a:extLst>
          </p:cNvPr>
          <p:cNvSpPr txBox="1"/>
          <p:nvPr/>
        </p:nvSpPr>
        <p:spPr>
          <a:xfrm>
            <a:off x="10582310" y="28765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BAAB261-5E11-4D7B-825F-9695FFE96AEB}"/>
              </a:ext>
            </a:extLst>
          </p:cNvPr>
          <p:cNvSpPr/>
          <p:nvPr/>
        </p:nvSpPr>
        <p:spPr>
          <a:xfrm>
            <a:off x="9755089" y="3638997"/>
            <a:ext cx="430278" cy="162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32B10E5-E5AB-4014-965B-073344458130}"/>
              </a:ext>
            </a:extLst>
          </p:cNvPr>
          <p:cNvSpPr/>
          <p:nvPr/>
        </p:nvSpPr>
        <p:spPr>
          <a:xfrm>
            <a:off x="9659974" y="3799595"/>
            <a:ext cx="632182" cy="16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2D0323A-8915-43D0-8129-C848B783E179}"/>
              </a:ext>
            </a:extLst>
          </p:cNvPr>
          <p:cNvCxnSpPr>
            <a:cxnSpLocks/>
          </p:cNvCxnSpPr>
          <p:nvPr/>
        </p:nvCxnSpPr>
        <p:spPr>
          <a:xfrm flipH="1">
            <a:off x="7585406" y="3429000"/>
            <a:ext cx="49574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6018D21-1C31-42EC-A5ED-58D905063EAE}"/>
              </a:ext>
            </a:extLst>
          </p:cNvPr>
          <p:cNvSpPr/>
          <p:nvPr/>
        </p:nvSpPr>
        <p:spPr>
          <a:xfrm>
            <a:off x="4869904" y="3107172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091780B-F2DC-402B-9019-821B7310D69F}"/>
              </a:ext>
            </a:extLst>
          </p:cNvPr>
          <p:cNvSpPr txBox="1"/>
          <p:nvPr/>
        </p:nvSpPr>
        <p:spPr>
          <a:xfrm>
            <a:off x="4600081" y="27952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C0C990A-852A-4157-8487-BD883F032899}"/>
              </a:ext>
            </a:extLst>
          </p:cNvPr>
          <p:cNvSpPr/>
          <p:nvPr/>
        </p:nvSpPr>
        <p:spPr>
          <a:xfrm>
            <a:off x="5818227" y="3107172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CBCEC85-355F-4048-9AEC-33A3A582F07A}"/>
              </a:ext>
            </a:extLst>
          </p:cNvPr>
          <p:cNvSpPr txBox="1"/>
          <p:nvPr/>
        </p:nvSpPr>
        <p:spPr>
          <a:xfrm>
            <a:off x="5548404" y="27952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D5F46F4-D8DE-4B96-8D4B-BAC1133603B4}"/>
              </a:ext>
            </a:extLst>
          </p:cNvPr>
          <p:cNvSpPr/>
          <p:nvPr/>
        </p:nvSpPr>
        <p:spPr>
          <a:xfrm>
            <a:off x="6735109" y="3107172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90DF603-C17D-4452-83FC-45C13100CA3E}"/>
              </a:ext>
            </a:extLst>
          </p:cNvPr>
          <p:cNvSpPr txBox="1"/>
          <p:nvPr/>
        </p:nvSpPr>
        <p:spPr>
          <a:xfrm>
            <a:off x="6465286" y="27952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2D7E225-944B-41CC-811E-4AAC2862D3EE}"/>
              </a:ext>
            </a:extLst>
          </p:cNvPr>
          <p:cNvSpPr/>
          <p:nvPr/>
        </p:nvSpPr>
        <p:spPr>
          <a:xfrm>
            <a:off x="5638065" y="3557671"/>
            <a:ext cx="430278" cy="162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69A8B6E-4FDD-41B2-B039-6E2832552D7A}"/>
              </a:ext>
            </a:extLst>
          </p:cNvPr>
          <p:cNvSpPr/>
          <p:nvPr/>
        </p:nvSpPr>
        <p:spPr>
          <a:xfrm>
            <a:off x="5542950" y="3718269"/>
            <a:ext cx="632182" cy="16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E900938-F6EE-42B3-B013-93B5F736B274}"/>
              </a:ext>
            </a:extLst>
          </p:cNvPr>
          <p:cNvSpPr/>
          <p:nvPr/>
        </p:nvSpPr>
        <p:spPr>
          <a:xfrm>
            <a:off x="6347330" y="3716616"/>
            <a:ext cx="849067" cy="1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B6271A3-A80F-4AEB-B226-0E188C1F84AE}"/>
              </a:ext>
            </a:extLst>
          </p:cNvPr>
          <p:cNvCxnSpPr>
            <a:cxnSpLocks/>
          </p:cNvCxnSpPr>
          <p:nvPr/>
        </p:nvCxnSpPr>
        <p:spPr>
          <a:xfrm flipH="1">
            <a:off x="3554011" y="3346021"/>
            <a:ext cx="49574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2541E09-1727-4411-B8C1-8D1C72FAFBBE}"/>
              </a:ext>
            </a:extLst>
          </p:cNvPr>
          <p:cNvSpPr/>
          <p:nvPr/>
        </p:nvSpPr>
        <p:spPr>
          <a:xfrm>
            <a:off x="838509" y="3024193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EB5F57E-9183-4A7A-A76E-FA1AB30BD0AC}"/>
              </a:ext>
            </a:extLst>
          </p:cNvPr>
          <p:cNvSpPr txBox="1"/>
          <p:nvPr/>
        </p:nvSpPr>
        <p:spPr>
          <a:xfrm>
            <a:off x="568686" y="27122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8413428-5E38-4B65-BDCC-4A4C8FC16D51}"/>
              </a:ext>
            </a:extLst>
          </p:cNvPr>
          <p:cNvSpPr/>
          <p:nvPr/>
        </p:nvSpPr>
        <p:spPr>
          <a:xfrm>
            <a:off x="1786832" y="3024193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D593CEA-E63B-4008-94F0-A2105A9E485E}"/>
              </a:ext>
            </a:extLst>
          </p:cNvPr>
          <p:cNvSpPr txBox="1"/>
          <p:nvPr/>
        </p:nvSpPr>
        <p:spPr>
          <a:xfrm>
            <a:off x="1517009" y="27122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A00D7EB-5594-4706-8E52-F718742CCF65}"/>
              </a:ext>
            </a:extLst>
          </p:cNvPr>
          <p:cNvSpPr/>
          <p:nvPr/>
        </p:nvSpPr>
        <p:spPr>
          <a:xfrm>
            <a:off x="2703714" y="3024193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E70BBAA-2CF7-42A4-A949-E4098ABB5F5C}"/>
              </a:ext>
            </a:extLst>
          </p:cNvPr>
          <p:cNvSpPr txBox="1"/>
          <p:nvPr/>
        </p:nvSpPr>
        <p:spPr>
          <a:xfrm>
            <a:off x="2433891" y="27122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E37F16C-1B5B-4B57-BB27-EDCFC129E5B9}"/>
              </a:ext>
            </a:extLst>
          </p:cNvPr>
          <p:cNvSpPr/>
          <p:nvPr/>
        </p:nvSpPr>
        <p:spPr>
          <a:xfrm>
            <a:off x="659115" y="3630367"/>
            <a:ext cx="430278" cy="162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3BF0D8B-F5E2-410C-A61B-8352EE919551}"/>
              </a:ext>
            </a:extLst>
          </p:cNvPr>
          <p:cNvSpPr/>
          <p:nvPr/>
        </p:nvSpPr>
        <p:spPr>
          <a:xfrm>
            <a:off x="1511555" y="3635290"/>
            <a:ext cx="632182" cy="16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D1F23B4-A55F-4879-8D11-9273C77E4F82}"/>
              </a:ext>
            </a:extLst>
          </p:cNvPr>
          <p:cNvSpPr/>
          <p:nvPr/>
        </p:nvSpPr>
        <p:spPr>
          <a:xfrm>
            <a:off x="2315935" y="3633637"/>
            <a:ext cx="849067" cy="1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789C2B80-14FA-45C9-9239-4B4E1A998E09}"/>
              </a:ext>
            </a:extLst>
          </p:cNvPr>
          <p:cNvCxnSpPr>
            <a:cxnSpLocks/>
          </p:cNvCxnSpPr>
          <p:nvPr/>
        </p:nvCxnSpPr>
        <p:spPr>
          <a:xfrm>
            <a:off x="2505300" y="4006006"/>
            <a:ext cx="0" cy="570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0165D8C-E0D5-45CB-9138-703A0544E1B4}"/>
              </a:ext>
            </a:extLst>
          </p:cNvPr>
          <p:cNvSpPr/>
          <p:nvPr/>
        </p:nvSpPr>
        <p:spPr>
          <a:xfrm>
            <a:off x="838509" y="5157767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20C0EC5-B05E-4D4A-879C-FEDF267A9F4F}"/>
              </a:ext>
            </a:extLst>
          </p:cNvPr>
          <p:cNvSpPr txBox="1"/>
          <p:nvPr/>
        </p:nvSpPr>
        <p:spPr>
          <a:xfrm>
            <a:off x="568686" y="48458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8C7E979-E7D7-42C8-8AFD-1031A360480F}"/>
              </a:ext>
            </a:extLst>
          </p:cNvPr>
          <p:cNvSpPr/>
          <p:nvPr/>
        </p:nvSpPr>
        <p:spPr>
          <a:xfrm>
            <a:off x="1786832" y="5157767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22C3970-5800-4152-B49C-BA2267AA2F9C}"/>
              </a:ext>
            </a:extLst>
          </p:cNvPr>
          <p:cNvSpPr txBox="1"/>
          <p:nvPr/>
        </p:nvSpPr>
        <p:spPr>
          <a:xfrm>
            <a:off x="1517009" y="48458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CC6FDC2-093E-493A-9C00-154F139AE56A}"/>
              </a:ext>
            </a:extLst>
          </p:cNvPr>
          <p:cNvSpPr/>
          <p:nvPr/>
        </p:nvSpPr>
        <p:spPr>
          <a:xfrm>
            <a:off x="2703714" y="5157767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7E0B37F-985B-41E0-A123-F0C8326D1EFE}"/>
              </a:ext>
            </a:extLst>
          </p:cNvPr>
          <p:cNvSpPr txBox="1"/>
          <p:nvPr/>
        </p:nvSpPr>
        <p:spPr>
          <a:xfrm>
            <a:off x="2433891" y="48458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9E6B6AC-70EC-499B-88A6-4B0735B9BFF9}"/>
              </a:ext>
            </a:extLst>
          </p:cNvPr>
          <p:cNvSpPr/>
          <p:nvPr/>
        </p:nvSpPr>
        <p:spPr>
          <a:xfrm>
            <a:off x="659115" y="5763941"/>
            <a:ext cx="430278" cy="162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4AEF7209-BDCE-4055-87A8-6184EF27649F}"/>
              </a:ext>
            </a:extLst>
          </p:cNvPr>
          <p:cNvSpPr/>
          <p:nvPr/>
        </p:nvSpPr>
        <p:spPr>
          <a:xfrm>
            <a:off x="2420274" y="5604554"/>
            <a:ext cx="632182" cy="16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0D7136A-FFC6-4E29-BB78-079233957000}"/>
              </a:ext>
            </a:extLst>
          </p:cNvPr>
          <p:cNvSpPr/>
          <p:nvPr/>
        </p:nvSpPr>
        <p:spPr>
          <a:xfrm>
            <a:off x="2315935" y="5767211"/>
            <a:ext cx="849067" cy="1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1DBFF5C-BA43-4116-B02E-F571882C5068}"/>
              </a:ext>
            </a:extLst>
          </p:cNvPr>
          <p:cNvSpPr/>
          <p:nvPr/>
        </p:nvSpPr>
        <p:spPr>
          <a:xfrm>
            <a:off x="4869904" y="5183485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45BE43B-D48A-4C81-B962-03215E68020E}"/>
              </a:ext>
            </a:extLst>
          </p:cNvPr>
          <p:cNvSpPr txBox="1"/>
          <p:nvPr/>
        </p:nvSpPr>
        <p:spPr>
          <a:xfrm>
            <a:off x="4600081" y="48715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dirty="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A675E8D4-3DC4-4A59-AF40-2BEE283AE72B}"/>
              </a:ext>
            </a:extLst>
          </p:cNvPr>
          <p:cNvSpPr/>
          <p:nvPr/>
        </p:nvSpPr>
        <p:spPr>
          <a:xfrm>
            <a:off x="5818227" y="5183485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1A4EF00-E291-4104-A101-749D4E50F14C}"/>
              </a:ext>
            </a:extLst>
          </p:cNvPr>
          <p:cNvSpPr txBox="1"/>
          <p:nvPr/>
        </p:nvSpPr>
        <p:spPr>
          <a:xfrm>
            <a:off x="5548404" y="48715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0147C600-1B2E-4CA3-BC43-F5D048DCF740}"/>
              </a:ext>
            </a:extLst>
          </p:cNvPr>
          <p:cNvSpPr/>
          <p:nvPr/>
        </p:nvSpPr>
        <p:spPr>
          <a:xfrm>
            <a:off x="6735109" y="5183485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F6EB9BF-09F6-4AC1-BA4D-AECA066F4CC8}"/>
              </a:ext>
            </a:extLst>
          </p:cNvPr>
          <p:cNvSpPr txBox="1"/>
          <p:nvPr/>
        </p:nvSpPr>
        <p:spPr>
          <a:xfrm>
            <a:off x="6465286" y="48715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dirty="0"/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85364CA6-A57C-4D64-B151-502510ABC386}"/>
              </a:ext>
            </a:extLst>
          </p:cNvPr>
          <p:cNvCxnSpPr>
            <a:cxnSpLocks/>
          </p:cNvCxnSpPr>
          <p:nvPr/>
        </p:nvCxnSpPr>
        <p:spPr>
          <a:xfrm>
            <a:off x="3576617" y="5564625"/>
            <a:ext cx="473278" cy="8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192C1E4-A3F0-4924-9ADF-6A74D95C0F4F}"/>
              </a:ext>
            </a:extLst>
          </p:cNvPr>
          <p:cNvSpPr/>
          <p:nvPr/>
        </p:nvSpPr>
        <p:spPr>
          <a:xfrm>
            <a:off x="6551132" y="5464006"/>
            <a:ext cx="430278" cy="162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FC5E4DCD-D34E-4C65-BC1F-A678DF89218F}"/>
              </a:ext>
            </a:extLst>
          </p:cNvPr>
          <p:cNvSpPr/>
          <p:nvPr/>
        </p:nvSpPr>
        <p:spPr>
          <a:xfrm>
            <a:off x="6451669" y="5628651"/>
            <a:ext cx="632182" cy="16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EE4CEC3-7F47-4A0A-80F8-E522922DBC99}"/>
              </a:ext>
            </a:extLst>
          </p:cNvPr>
          <p:cNvSpPr/>
          <p:nvPr/>
        </p:nvSpPr>
        <p:spPr>
          <a:xfrm>
            <a:off x="6347330" y="5791308"/>
            <a:ext cx="849067" cy="1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08968DA-4A39-4615-A3FC-BFD2BEAF69FA}"/>
              </a:ext>
            </a:extLst>
          </p:cNvPr>
          <p:cNvSpPr txBox="1"/>
          <p:nvPr/>
        </p:nvSpPr>
        <p:spPr>
          <a:xfrm>
            <a:off x="5519124" y="1964395"/>
            <a:ext cx="632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①</a:t>
            </a:r>
            <a:endParaRPr lang="ko-KR" altLang="en-US" sz="30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DA41267-F077-4E6E-8D2B-BB329EBD2DAE}"/>
              </a:ext>
            </a:extLst>
          </p:cNvPr>
          <p:cNvSpPr txBox="1"/>
          <p:nvPr/>
        </p:nvSpPr>
        <p:spPr>
          <a:xfrm>
            <a:off x="9654140" y="1934990"/>
            <a:ext cx="632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②</a:t>
            </a:r>
            <a:endParaRPr lang="ko-KR" altLang="en-US" sz="30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57BC228-6484-49E2-8AFD-EE0ED378D3CE}"/>
              </a:ext>
            </a:extLst>
          </p:cNvPr>
          <p:cNvSpPr txBox="1"/>
          <p:nvPr/>
        </p:nvSpPr>
        <p:spPr>
          <a:xfrm>
            <a:off x="9667197" y="4014026"/>
            <a:ext cx="632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③</a:t>
            </a:r>
            <a:endParaRPr lang="ko-KR" altLang="en-US" sz="3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BF87C32-A171-438B-92B1-44D81E9BB2EF}"/>
              </a:ext>
            </a:extLst>
          </p:cNvPr>
          <p:cNvSpPr txBox="1"/>
          <p:nvPr/>
        </p:nvSpPr>
        <p:spPr>
          <a:xfrm>
            <a:off x="5531537" y="3951920"/>
            <a:ext cx="632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④</a:t>
            </a:r>
            <a:endParaRPr lang="ko-KR" altLang="en-US" sz="30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7A0C0CB-F3D0-4ACE-B9FD-7F36E0907108}"/>
              </a:ext>
            </a:extLst>
          </p:cNvPr>
          <p:cNvSpPr txBox="1"/>
          <p:nvPr/>
        </p:nvSpPr>
        <p:spPr>
          <a:xfrm>
            <a:off x="1505721" y="3925280"/>
            <a:ext cx="632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⑤</a:t>
            </a:r>
            <a:endParaRPr lang="ko-KR" altLang="en-US" sz="30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71C54A9-FFD6-49C6-8B9E-B1771996DC33}"/>
              </a:ext>
            </a:extLst>
          </p:cNvPr>
          <p:cNvSpPr txBox="1"/>
          <p:nvPr/>
        </p:nvSpPr>
        <p:spPr>
          <a:xfrm>
            <a:off x="5537596" y="6022906"/>
            <a:ext cx="632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⑦</a:t>
            </a:r>
            <a:endParaRPr lang="ko-KR" altLang="en-US" sz="30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4760D98-3C79-4D33-A447-7A15B21DD4BF}"/>
              </a:ext>
            </a:extLst>
          </p:cNvPr>
          <p:cNvSpPr txBox="1"/>
          <p:nvPr/>
        </p:nvSpPr>
        <p:spPr>
          <a:xfrm>
            <a:off x="1512769" y="6006980"/>
            <a:ext cx="632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⑥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705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1A7C3E-43D4-4A04-BB14-93D5DE84EB2C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E9059-BC72-4474-8EA7-095A9F6A4242}"/>
              </a:ext>
            </a:extLst>
          </p:cNvPr>
          <p:cNvSpPr txBox="1"/>
          <p:nvPr/>
        </p:nvSpPr>
        <p:spPr>
          <a:xfrm>
            <a:off x="800170" y="124770"/>
            <a:ext cx="6228704" cy="5111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하노이의 탑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Tower of Hanoi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1979A6-A4D9-43A4-B864-3C422EA1B1FA}"/>
              </a:ext>
            </a:extLst>
          </p:cNvPr>
          <p:cNvSpPr/>
          <p:nvPr/>
        </p:nvSpPr>
        <p:spPr>
          <a:xfrm>
            <a:off x="524707" y="801906"/>
            <a:ext cx="111425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Hanoi(N):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원반의 개수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 받아 모든 원반을 다른 기둥에 옮기는 각 움직임을 출력한다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E92AE-5ED7-4E29-9AE5-46EA2BA534BC}"/>
              </a:ext>
            </a:extLst>
          </p:cNvPr>
          <p:cNvSpPr/>
          <p:nvPr/>
        </p:nvSpPr>
        <p:spPr>
          <a:xfrm>
            <a:off x="524707" y="1275845"/>
            <a:ext cx="111425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Hanoi(N-1):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원반의 개수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N-1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 받아 모든 원반을 다른 기둥에 옮기는 각 움직임을 출력한다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14A3E7-4CF3-4942-878F-9F1A7E3CB446}"/>
              </a:ext>
            </a:extLst>
          </p:cNvPr>
          <p:cNvSpPr/>
          <p:nvPr/>
        </p:nvSpPr>
        <p:spPr>
          <a:xfrm>
            <a:off x="5334172" y="2195230"/>
            <a:ext cx="131478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Hanoi(3)</a:t>
            </a:r>
            <a:endParaRPr lang="ko-KR" altLang="en-US" sz="23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22A8A19-9E07-4390-BAE4-8CC2AEA58969}"/>
              </a:ext>
            </a:extLst>
          </p:cNvPr>
          <p:cNvSpPr/>
          <p:nvPr/>
        </p:nvSpPr>
        <p:spPr>
          <a:xfrm>
            <a:off x="1023455" y="2264444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B931B02-B299-4A33-B357-D026CEBF7180}"/>
              </a:ext>
            </a:extLst>
          </p:cNvPr>
          <p:cNvSpPr/>
          <p:nvPr/>
        </p:nvSpPr>
        <p:spPr>
          <a:xfrm>
            <a:off x="580903" y="3075846"/>
            <a:ext cx="1005176" cy="258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2836621-BC87-4704-880F-EF18491EF33D}"/>
              </a:ext>
            </a:extLst>
          </p:cNvPr>
          <p:cNvSpPr/>
          <p:nvPr/>
        </p:nvSpPr>
        <p:spPr>
          <a:xfrm>
            <a:off x="408479" y="3334464"/>
            <a:ext cx="1350024" cy="258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6A249B6-C5BD-402E-8B89-214954A76BF7}"/>
              </a:ext>
            </a:extLst>
          </p:cNvPr>
          <p:cNvSpPr/>
          <p:nvPr/>
        </p:nvSpPr>
        <p:spPr>
          <a:xfrm>
            <a:off x="741418" y="2817228"/>
            <a:ext cx="684146" cy="258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549DA67-887E-4BBA-AB0D-EBC8F57F73BF}"/>
              </a:ext>
            </a:extLst>
          </p:cNvPr>
          <p:cNvSpPr txBox="1"/>
          <p:nvPr/>
        </p:nvSpPr>
        <p:spPr>
          <a:xfrm>
            <a:off x="778691" y="1701210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sz="3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A90F577-1BB0-43A1-89B9-370B45C3218D}"/>
              </a:ext>
            </a:extLst>
          </p:cNvPr>
          <p:cNvSpPr txBox="1"/>
          <p:nvPr/>
        </p:nvSpPr>
        <p:spPr>
          <a:xfrm>
            <a:off x="2642885" y="1701210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sz="3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669A51E-9D5E-43FA-990E-83B6809DC169}"/>
              </a:ext>
            </a:extLst>
          </p:cNvPr>
          <p:cNvSpPr txBox="1"/>
          <p:nvPr/>
        </p:nvSpPr>
        <p:spPr>
          <a:xfrm>
            <a:off x="4382492" y="1670954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sz="3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93C059F-D2F4-4E9F-AF1B-7948AB6540C9}"/>
              </a:ext>
            </a:extLst>
          </p:cNvPr>
          <p:cNvSpPr/>
          <p:nvPr/>
        </p:nvSpPr>
        <p:spPr>
          <a:xfrm>
            <a:off x="2888511" y="2224952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5EA214-4941-4932-A3CD-40690F626913}"/>
              </a:ext>
            </a:extLst>
          </p:cNvPr>
          <p:cNvSpPr/>
          <p:nvPr/>
        </p:nvSpPr>
        <p:spPr>
          <a:xfrm>
            <a:off x="4633494" y="2218024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C95A898-E1CD-42E2-A0DE-AF0FA58D2E82}"/>
              </a:ext>
            </a:extLst>
          </p:cNvPr>
          <p:cNvSpPr/>
          <p:nvPr/>
        </p:nvSpPr>
        <p:spPr>
          <a:xfrm>
            <a:off x="7322206" y="2174627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4A5555F-44A0-43F5-9474-3BA79AC5E44F}"/>
              </a:ext>
            </a:extLst>
          </p:cNvPr>
          <p:cNvSpPr txBox="1"/>
          <p:nvPr/>
        </p:nvSpPr>
        <p:spPr>
          <a:xfrm>
            <a:off x="7077442" y="1611393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sz="3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35BB32A-F2D8-4A36-86BE-04824DE2B44B}"/>
              </a:ext>
            </a:extLst>
          </p:cNvPr>
          <p:cNvSpPr txBox="1"/>
          <p:nvPr/>
        </p:nvSpPr>
        <p:spPr>
          <a:xfrm>
            <a:off x="8941636" y="1611393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sz="3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E80C50F-F8C3-471B-B868-9A63BC69A6AB}"/>
              </a:ext>
            </a:extLst>
          </p:cNvPr>
          <p:cNvSpPr txBox="1"/>
          <p:nvPr/>
        </p:nvSpPr>
        <p:spPr>
          <a:xfrm>
            <a:off x="10681243" y="1581137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sz="30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2C5DF23-FF1B-40C2-813B-CEDECC306DB7}"/>
              </a:ext>
            </a:extLst>
          </p:cNvPr>
          <p:cNvSpPr/>
          <p:nvPr/>
        </p:nvSpPr>
        <p:spPr>
          <a:xfrm>
            <a:off x="9187262" y="2135135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665E025-04D1-42A4-A1E6-8424AAF22435}"/>
              </a:ext>
            </a:extLst>
          </p:cNvPr>
          <p:cNvSpPr/>
          <p:nvPr/>
        </p:nvSpPr>
        <p:spPr>
          <a:xfrm>
            <a:off x="10932245" y="2128207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C93E6B1-DC96-478F-BB60-9C2AB116EBFF}"/>
              </a:ext>
            </a:extLst>
          </p:cNvPr>
          <p:cNvSpPr/>
          <p:nvPr/>
        </p:nvSpPr>
        <p:spPr>
          <a:xfrm>
            <a:off x="10489693" y="2939609"/>
            <a:ext cx="1005176" cy="258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429DCCD-991D-4FE6-96F0-5AAF7BB03F07}"/>
              </a:ext>
            </a:extLst>
          </p:cNvPr>
          <p:cNvSpPr/>
          <p:nvPr/>
        </p:nvSpPr>
        <p:spPr>
          <a:xfrm>
            <a:off x="10317269" y="3198227"/>
            <a:ext cx="1350024" cy="258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291CDAC-E927-4A2A-B75F-AA9B12808FE7}"/>
              </a:ext>
            </a:extLst>
          </p:cNvPr>
          <p:cNvSpPr/>
          <p:nvPr/>
        </p:nvSpPr>
        <p:spPr>
          <a:xfrm>
            <a:off x="10650208" y="2680991"/>
            <a:ext cx="684146" cy="258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4E5F4D2-70D8-47EF-83BE-773C40994C80}"/>
              </a:ext>
            </a:extLst>
          </p:cNvPr>
          <p:cNvCxnSpPr>
            <a:cxnSpLocks/>
          </p:cNvCxnSpPr>
          <p:nvPr/>
        </p:nvCxnSpPr>
        <p:spPr>
          <a:xfrm>
            <a:off x="5758986" y="2769156"/>
            <a:ext cx="473278" cy="8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DA79FC-0E88-4070-85D5-44DCEA90A53E}"/>
              </a:ext>
            </a:extLst>
          </p:cNvPr>
          <p:cNvSpPr/>
          <p:nvPr/>
        </p:nvSpPr>
        <p:spPr>
          <a:xfrm>
            <a:off x="2757295" y="4125050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435675-1CFE-4A5B-8ED5-85E97EF77335}"/>
              </a:ext>
            </a:extLst>
          </p:cNvPr>
          <p:cNvSpPr/>
          <p:nvPr/>
        </p:nvSpPr>
        <p:spPr>
          <a:xfrm>
            <a:off x="2476181" y="4562877"/>
            <a:ext cx="632182" cy="16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6F00E0-A651-45EB-B31A-1B478E2F38A6}"/>
              </a:ext>
            </a:extLst>
          </p:cNvPr>
          <p:cNvSpPr/>
          <p:nvPr/>
        </p:nvSpPr>
        <p:spPr>
          <a:xfrm>
            <a:off x="2375493" y="4725529"/>
            <a:ext cx="849067" cy="1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FADE18-4FC8-4263-BEDA-BDA527E206A8}"/>
              </a:ext>
            </a:extLst>
          </p:cNvPr>
          <p:cNvSpPr/>
          <p:nvPr/>
        </p:nvSpPr>
        <p:spPr>
          <a:xfrm>
            <a:off x="2577133" y="4400225"/>
            <a:ext cx="430278" cy="162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4FB58-917B-404C-84CB-6FC1DC100B0B}"/>
              </a:ext>
            </a:extLst>
          </p:cNvPr>
          <p:cNvSpPr txBox="1"/>
          <p:nvPr/>
        </p:nvSpPr>
        <p:spPr>
          <a:xfrm>
            <a:off x="2487472" y="381311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5865D0-7F44-45FF-8954-65D7586FCAFA}"/>
              </a:ext>
            </a:extLst>
          </p:cNvPr>
          <p:cNvSpPr/>
          <p:nvPr/>
        </p:nvSpPr>
        <p:spPr>
          <a:xfrm>
            <a:off x="3705618" y="4125050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D06504-EB65-4EA0-BD1D-8E931A0D4F0A}"/>
              </a:ext>
            </a:extLst>
          </p:cNvPr>
          <p:cNvSpPr txBox="1"/>
          <p:nvPr/>
        </p:nvSpPr>
        <p:spPr>
          <a:xfrm>
            <a:off x="3435795" y="381311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813CF0-5250-4961-889F-F69AECDEABF6}"/>
              </a:ext>
            </a:extLst>
          </p:cNvPr>
          <p:cNvSpPr/>
          <p:nvPr/>
        </p:nvSpPr>
        <p:spPr>
          <a:xfrm>
            <a:off x="4622500" y="4125050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6294BA-5249-4964-8392-CA169429F2B8}"/>
              </a:ext>
            </a:extLst>
          </p:cNvPr>
          <p:cNvSpPr txBox="1"/>
          <p:nvPr/>
        </p:nvSpPr>
        <p:spPr>
          <a:xfrm>
            <a:off x="4352677" y="381311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FD0F90-6B04-4BDA-B521-CA3C0DB85C1C}"/>
              </a:ext>
            </a:extLst>
          </p:cNvPr>
          <p:cNvSpPr/>
          <p:nvPr/>
        </p:nvSpPr>
        <p:spPr>
          <a:xfrm>
            <a:off x="7021446" y="4125050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3B16B2-488F-4EBC-86B7-B62DFB2589B7}"/>
              </a:ext>
            </a:extLst>
          </p:cNvPr>
          <p:cNvSpPr/>
          <p:nvPr/>
        </p:nvSpPr>
        <p:spPr>
          <a:xfrm>
            <a:off x="6639644" y="4734494"/>
            <a:ext cx="849067" cy="1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97BB37-22EC-4021-B3EA-C9007576F3FD}"/>
              </a:ext>
            </a:extLst>
          </p:cNvPr>
          <p:cNvSpPr txBox="1"/>
          <p:nvPr/>
        </p:nvSpPr>
        <p:spPr>
          <a:xfrm>
            <a:off x="6751623" y="381311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6B48E3-1F22-432F-A627-BC6316D14E19}"/>
              </a:ext>
            </a:extLst>
          </p:cNvPr>
          <p:cNvSpPr/>
          <p:nvPr/>
        </p:nvSpPr>
        <p:spPr>
          <a:xfrm>
            <a:off x="7969769" y="4125050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D84B0E-6C28-479B-B85B-0ABE95EDF2A6}"/>
              </a:ext>
            </a:extLst>
          </p:cNvPr>
          <p:cNvSpPr txBox="1"/>
          <p:nvPr/>
        </p:nvSpPr>
        <p:spPr>
          <a:xfrm>
            <a:off x="7699946" y="381311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0CBC59-A5D0-4368-9C36-74E24D988CE9}"/>
              </a:ext>
            </a:extLst>
          </p:cNvPr>
          <p:cNvSpPr/>
          <p:nvPr/>
        </p:nvSpPr>
        <p:spPr>
          <a:xfrm>
            <a:off x="8886651" y="4125050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1FF61C-4E9D-4A9E-A4D4-85D6BCCE8C35}"/>
              </a:ext>
            </a:extLst>
          </p:cNvPr>
          <p:cNvSpPr txBox="1"/>
          <p:nvPr/>
        </p:nvSpPr>
        <p:spPr>
          <a:xfrm>
            <a:off x="8616828" y="381311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88E969-9B81-4236-9154-05EBBDB8EE82}"/>
              </a:ext>
            </a:extLst>
          </p:cNvPr>
          <p:cNvSpPr/>
          <p:nvPr/>
        </p:nvSpPr>
        <p:spPr>
          <a:xfrm>
            <a:off x="7789607" y="4575549"/>
            <a:ext cx="430278" cy="162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BD6731-8E06-4624-95D3-7BDA5C1925F2}"/>
              </a:ext>
            </a:extLst>
          </p:cNvPr>
          <p:cNvSpPr/>
          <p:nvPr/>
        </p:nvSpPr>
        <p:spPr>
          <a:xfrm>
            <a:off x="7694492" y="4736147"/>
            <a:ext cx="632182" cy="16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5F6E70F-9727-4EE3-86BD-CC6610A598FC}"/>
              </a:ext>
            </a:extLst>
          </p:cNvPr>
          <p:cNvSpPr/>
          <p:nvPr/>
        </p:nvSpPr>
        <p:spPr>
          <a:xfrm>
            <a:off x="2758612" y="5719645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59B6E6-5F98-4230-B23B-38936307B1BE}"/>
              </a:ext>
            </a:extLst>
          </p:cNvPr>
          <p:cNvSpPr txBox="1"/>
          <p:nvPr/>
        </p:nvSpPr>
        <p:spPr>
          <a:xfrm>
            <a:off x="2488789" y="540771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8EB896-785B-44BE-9A70-ED2D78F76FA7}"/>
              </a:ext>
            </a:extLst>
          </p:cNvPr>
          <p:cNvSpPr/>
          <p:nvPr/>
        </p:nvSpPr>
        <p:spPr>
          <a:xfrm>
            <a:off x="3706935" y="5719645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BAACD7-4016-4AC9-9B88-DC606B5CE1B7}"/>
              </a:ext>
            </a:extLst>
          </p:cNvPr>
          <p:cNvSpPr txBox="1"/>
          <p:nvPr/>
        </p:nvSpPr>
        <p:spPr>
          <a:xfrm>
            <a:off x="3437112" y="540771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3F609A-1907-4696-AF08-3437BCE6ABC6}"/>
              </a:ext>
            </a:extLst>
          </p:cNvPr>
          <p:cNvSpPr/>
          <p:nvPr/>
        </p:nvSpPr>
        <p:spPr>
          <a:xfrm>
            <a:off x="4623817" y="5719645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D6D435-1FE6-49BB-A809-BAC4DAD815AF}"/>
              </a:ext>
            </a:extLst>
          </p:cNvPr>
          <p:cNvSpPr txBox="1"/>
          <p:nvPr/>
        </p:nvSpPr>
        <p:spPr>
          <a:xfrm>
            <a:off x="4353994" y="540771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3E7287-64CD-42C1-BA9D-3B4F48B5BF50}"/>
              </a:ext>
            </a:extLst>
          </p:cNvPr>
          <p:cNvSpPr/>
          <p:nvPr/>
        </p:nvSpPr>
        <p:spPr>
          <a:xfrm>
            <a:off x="4439840" y="6009131"/>
            <a:ext cx="430278" cy="162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9F45C8B-E81F-4971-ACD0-63B3AB0977BB}"/>
              </a:ext>
            </a:extLst>
          </p:cNvPr>
          <p:cNvSpPr/>
          <p:nvPr/>
        </p:nvSpPr>
        <p:spPr>
          <a:xfrm>
            <a:off x="4340377" y="6164811"/>
            <a:ext cx="632182" cy="16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1AD756-0D84-4311-9D83-D916898B74B5}"/>
              </a:ext>
            </a:extLst>
          </p:cNvPr>
          <p:cNvSpPr/>
          <p:nvPr/>
        </p:nvSpPr>
        <p:spPr>
          <a:xfrm>
            <a:off x="4236038" y="6327468"/>
            <a:ext cx="849067" cy="1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5275E7DA-7E72-47CF-85CF-278B3FAEBB62}"/>
              </a:ext>
            </a:extLst>
          </p:cNvPr>
          <p:cNvSpPr/>
          <p:nvPr/>
        </p:nvSpPr>
        <p:spPr>
          <a:xfrm>
            <a:off x="5199558" y="4219578"/>
            <a:ext cx="131478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Hanoi(2)</a:t>
            </a:r>
            <a:endParaRPr lang="ko-KR" altLang="en-US" sz="2300" dirty="0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FAF0D020-9FE8-41B7-A196-78514DDC0D7A}"/>
              </a:ext>
            </a:extLst>
          </p:cNvPr>
          <p:cNvCxnSpPr>
            <a:cxnSpLocks/>
          </p:cNvCxnSpPr>
          <p:nvPr/>
        </p:nvCxnSpPr>
        <p:spPr>
          <a:xfrm>
            <a:off x="5585870" y="4756377"/>
            <a:ext cx="473278" cy="8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4835CA10-DF8B-4B09-939E-00A8E04F799D}"/>
              </a:ext>
            </a:extLst>
          </p:cNvPr>
          <p:cNvSpPr/>
          <p:nvPr/>
        </p:nvSpPr>
        <p:spPr>
          <a:xfrm>
            <a:off x="5233417" y="5553908"/>
            <a:ext cx="131478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Hanoi(2)</a:t>
            </a:r>
            <a:endParaRPr lang="ko-KR" altLang="en-US" sz="2300" dirty="0"/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BC817B0-927A-4BDB-9DE0-F242588723D1}"/>
              </a:ext>
            </a:extLst>
          </p:cNvPr>
          <p:cNvCxnSpPr>
            <a:cxnSpLocks/>
          </p:cNvCxnSpPr>
          <p:nvPr/>
        </p:nvCxnSpPr>
        <p:spPr>
          <a:xfrm flipH="1">
            <a:off x="5534870" y="6035376"/>
            <a:ext cx="52427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0A77869-7DB9-473A-A698-A9A7CF77CD90}"/>
              </a:ext>
            </a:extLst>
          </p:cNvPr>
          <p:cNvSpPr/>
          <p:nvPr/>
        </p:nvSpPr>
        <p:spPr>
          <a:xfrm>
            <a:off x="6986469" y="5736763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16AC7C-E873-4D6C-9F29-3B298E0DBF96}"/>
              </a:ext>
            </a:extLst>
          </p:cNvPr>
          <p:cNvSpPr txBox="1"/>
          <p:nvPr/>
        </p:nvSpPr>
        <p:spPr>
          <a:xfrm>
            <a:off x="6716646" y="54248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BA4F88-4C2F-46C4-AEB2-C8B9E52AE311}"/>
              </a:ext>
            </a:extLst>
          </p:cNvPr>
          <p:cNvSpPr/>
          <p:nvPr/>
        </p:nvSpPr>
        <p:spPr>
          <a:xfrm>
            <a:off x="7934792" y="5736763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649CD4-54A6-4041-9DCD-35499A4BA37D}"/>
              </a:ext>
            </a:extLst>
          </p:cNvPr>
          <p:cNvSpPr txBox="1"/>
          <p:nvPr/>
        </p:nvSpPr>
        <p:spPr>
          <a:xfrm>
            <a:off x="7664969" y="54248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4DDFB5-3767-4521-8FE3-4AC5641A4EAD}"/>
              </a:ext>
            </a:extLst>
          </p:cNvPr>
          <p:cNvSpPr/>
          <p:nvPr/>
        </p:nvSpPr>
        <p:spPr>
          <a:xfrm>
            <a:off x="8851674" y="5736763"/>
            <a:ext cx="69954" cy="779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8E3AE9-DC03-478F-9053-7B3164E2E3B3}"/>
              </a:ext>
            </a:extLst>
          </p:cNvPr>
          <p:cNvSpPr txBox="1"/>
          <p:nvPr/>
        </p:nvSpPr>
        <p:spPr>
          <a:xfrm>
            <a:off x="8581851" y="54248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B12E05-3BE2-40F3-BDDD-B4D82D7063D6}"/>
              </a:ext>
            </a:extLst>
          </p:cNvPr>
          <p:cNvSpPr/>
          <p:nvPr/>
        </p:nvSpPr>
        <p:spPr>
          <a:xfrm>
            <a:off x="7754630" y="6187262"/>
            <a:ext cx="430278" cy="162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1B9FD4-8C7C-45FE-BBE0-F8DDBDD26637}"/>
              </a:ext>
            </a:extLst>
          </p:cNvPr>
          <p:cNvSpPr/>
          <p:nvPr/>
        </p:nvSpPr>
        <p:spPr>
          <a:xfrm>
            <a:off x="7659515" y="6347860"/>
            <a:ext cx="632182" cy="162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529F5A-7BD9-425B-83B3-D2D805494A6B}"/>
              </a:ext>
            </a:extLst>
          </p:cNvPr>
          <p:cNvSpPr/>
          <p:nvPr/>
        </p:nvSpPr>
        <p:spPr>
          <a:xfrm>
            <a:off x="8463895" y="6346207"/>
            <a:ext cx="849067" cy="162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화살표: 왼쪽으로 구부러짐 103">
            <a:extLst>
              <a:ext uri="{FF2B5EF4-FFF2-40B4-BE49-F238E27FC236}">
                <a16:creationId xmlns:a16="http://schemas.microsoft.com/office/drawing/2014/main" id="{39BCAD65-E1D0-4E13-B959-C83FBFA9D42F}"/>
              </a:ext>
            </a:extLst>
          </p:cNvPr>
          <p:cNvSpPr/>
          <p:nvPr/>
        </p:nvSpPr>
        <p:spPr>
          <a:xfrm>
            <a:off x="9481605" y="4828692"/>
            <a:ext cx="609600" cy="991031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3B31CE6-5388-4E93-BCFF-125FF65E4FA6}"/>
              </a:ext>
            </a:extLst>
          </p:cNvPr>
          <p:cNvSpPr/>
          <p:nvPr/>
        </p:nvSpPr>
        <p:spPr>
          <a:xfrm>
            <a:off x="10180085" y="5053725"/>
            <a:ext cx="181812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Hanoi(1) = 1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867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1A7C3E-43D4-4A04-BB14-93D5DE84EB2C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E9059-BC72-4474-8EA7-095A9F6A4242}"/>
              </a:ext>
            </a:extLst>
          </p:cNvPr>
          <p:cNvSpPr txBox="1"/>
          <p:nvPr/>
        </p:nvSpPr>
        <p:spPr>
          <a:xfrm>
            <a:off x="800170" y="124770"/>
            <a:ext cx="6228704" cy="5111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하노이의 탑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Tower of Hanoi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1979A6-A4D9-43A4-B864-3C422EA1B1FA}"/>
              </a:ext>
            </a:extLst>
          </p:cNvPr>
          <p:cNvSpPr/>
          <p:nvPr/>
        </p:nvSpPr>
        <p:spPr>
          <a:xfrm>
            <a:off x="524707" y="801906"/>
            <a:ext cx="111425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Hanoi(N):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원반의 개수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 받아 모든 원반을 다른 기둥에 옮기는 각 움직임을 출력한다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FE92AE-5ED7-4E29-9AE5-46EA2BA534BC}"/>
              </a:ext>
            </a:extLst>
          </p:cNvPr>
          <p:cNvSpPr/>
          <p:nvPr/>
        </p:nvSpPr>
        <p:spPr>
          <a:xfrm>
            <a:off x="524707" y="1275845"/>
            <a:ext cx="111425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Hanoi(N-1):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원반의 개수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N-1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 받아 모든 원반을 다른 기둥에 옮기는 각 움직임을 출력한다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14A3E7-4CF3-4942-878F-9F1A7E3CB446}"/>
              </a:ext>
            </a:extLst>
          </p:cNvPr>
          <p:cNvSpPr/>
          <p:nvPr/>
        </p:nvSpPr>
        <p:spPr>
          <a:xfrm>
            <a:off x="5334172" y="2195230"/>
            <a:ext cx="131478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Hanoi(3)</a:t>
            </a:r>
            <a:endParaRPr lang="ko-KR" altLang="en-US" sz="23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22A8A19-9E07-4390-BAE4-8CC2AEA58969}"/>
              </a:ext>
            </a:extLst>
          </p:cNvPr>
          <p:cNvSpPr/>
          <p:nvPr/>
        </p:nvSpPr>
        <p:spPr>
          <a:xfrm>
            <a:off x="1023455" y="2264444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B931B02-B299-4A33-B357-D026CEBF7180}"/>
              </a:ext>
            </a:extLst>
          </p:cNvPr>
          <p:cNvSpPr/>
          <p:nvPr/>
        </p:nvSpPr>
        <p:spPr>
          <a:xfrm>
            <a:off x="580903" y="3075846"/>
            <a:ext cx="1005176" cy="258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2836621-BC87-4704-880F-EF18491EF33D}"/>
              </a:ext>
            </a:extLst>
          </p:cNvPr>
          <p:cNvSpPr/>
          <p:nvPr/>
        </p:nvSpPr>
        <p:spPr>
          <a:xfrm>
            <a:off x="408479" y="3334464"/>
            <a:ext cx="1350024" cy="258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6A249B6-C5BD-402E-8B89-214954A76BF7}"/>
              </a:ext>
            </a:extLst>
          </p:cNvPr>
          <p:cNvSpPr/>
          <p:nvPr/>
        </p:nvSpPr>
        <p:spPr>
          <a:xfrm>
            <a:off x="741418" y="2817228"/>
            <a:ext cx="684146" cy="258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549DA67-887E-4BBA-AB0D-EBC8F57F73BF}"/>
              </a:ext>
            </a:extLst>
          </p:cNvPr>
          <p:cNvSpPr txBox="1"/>
          <p:nvPr/>
        </p:nvSpPr>
        <p:spPr>
          <a:xfrm>
            <a:off x="778691" y="1701210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sz="3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A90F577-1BB0-43A1-89B9-370B45C3218D}"/>
              </a:ext>
            </a:extLst>
          </p:cNvPr>
          <p:cNvSpPr txBox="1"/>
          <p:nvPr/>
        </p:nvSpPr>
        <p:spPr>
          <a:xfrm>
            <a:off x="2642885" y="1701210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sz="3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669A51E-9D5E-43FA-990E-83B6809DC169}"/>
              </a:ext>
            </a:extLst>
          </p:cNvPr>
          <p:cNvSpPr txBox="1"/>
          <p:nvPr/>
        </p:nvSpPr>
        <p:spPr>
          <a:xfrm>
            <a:off x="4382492" y="1670954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sz="3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93C059F-D2F4-4E9F-AF1B-7948AB6540C9}"/>
              </a:ext>
            </a:extLst>
          </p:cNvPr>
          <p:cNvSpPr/>
          <p:nvPr/>
        </p:nvSpPr>
        <p:spPr>
          <a:xfrm>
            <a:off x="2888511" y="2224952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5EA214-4941-4932-A3CD-40690F626913}"/>
              </a:ext>
            </a:extLst>
          </p:cNvPr>
          <p:cNvSpPr/>
          <p:nvPr/>
        </p:nvSpPr>
        <p:spPr>
          <a:xfrm>
            <a:off x="4633494" y="2218024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C95A898-E1CD-42E2-A0DE-AF0FA58D2E82}"/>
              </a:ext>
            </a:extLst>
          </p:cNvPr>
          <p:cNvSpPr/>
          <p:nvPr/>
        </p:nvSpPr>
        <p:spPr>
          <a:xfrm>
            <a:off x="7322206" y="2174627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4A5555F-44A0-43F5-9474-3BA79AC5E44F}"/>
              </a:ext>
            </a:extLst>
          </p:cNvPr>
          <p:cNvSpPr txBox="1"/>
          <p:nvPr/>
        </p:nvSpPr>
        <p:spPr>
          <a:xfrm>
            <a:off x="7077442" y="1611393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Ⓐ</a:t>
            </a:r>
            <a:endParaRPr lang="ko-KR" altLang="en-US" sz="3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35BB32A-F2D8-4A36-86BE-04824DE2B44B}"/>
              </a:ext>
            </a:extLst>
          </p:cNvPr>
          <p:cNvSpPr txBox="1"/>
          <p:nvPr/>
        </p:nvSpPr>
        <p:spPr>
          <a:xfrm>
            <a:off x="8941636" y="1611393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Ⓑ</a:t>
            </a:r>
            <a:endParaRPr lang="ko-KR" altLang="en-US" sz="3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E80C50F-F8C3-471B-B868-9A63BC69A6AB}"/>
              </a:ext>
            </a:extLst>
          </p:cNvPr>
          <p:cNvSpPr txBox="1"/>
          <p:nvPr/>
        </p:nvSpPr>
        <p:spPr>
          <a:xfrm>
            <a:off x="10681243" y="1581137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D2Coding" panose="020B0609020101020101" pitchFamily="49" charset="-127"/>
                <a:ea typeface="D2Coding" panose="020B0609020101020101" pitchFamily="49" charset="-127"/>
              </a:rPr>
              <a:t>Ⓒ</a:t>
            </a:r>
            <a:endParaRPr lang="ko-KR" altLang="en-US" sz="30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2C5DF23-FF1B-40C2-813B-CEDECC306DB7}"/>
              </a:ext>
            </a:extLst>
          </p:cNvPr>
          <p:cNvSpPr/>
          <p:nvPr/>
        </p:nvSpPr>
        <p:spPr>
          <a:xfrm>
            <a:off x="9187262" y="2135135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665E025-04D1-42A4-A1E6-8424AAF22435}"/>
              </a:ext>
            </a:extLst>
          </p:cNvPr>
          <p:cNvSpPr/>
          <p:nvPr/>
        </p:nvSpPr>
        <p:spPr>
          <a:xfrm>
            <a:off x="10932245" y="2128207"/>
            <a:ext cx="120073" cy="1337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C93E6B1-DC96-478F-BB60-9C2AB116EBFF}"/>
              </a:ext>
            </a:extLst>
          </p:cNvPr>
          <p:cNvSpPr/>
          <p:nvPr/>
        </p:nvSpPr>
        <p:spPr>
          <a:xfrm>
            <a:off x="10489693" y="2939609"/>
            <a:ext cx="1005176" cy="258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429DCCD-991D-4FE6-96F0-5AAF7BB03F07}"/>
              </a:ext>
            </a:extLst>
          </p:cNvPr>
          <p:cNvSpPr/>
          <p:nvPr/>
        </p:nvSpPr>
        <p:spPr>
          <a:xfrm>
            <a:off x="10317269" y="3198227"/>
            <a:ext cx="1350024" cy="258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291CDAC-E927-4A2A-B75F-AA9B12808FE7}"/>
              </a:ext>
            </a:extLst>
          </p:cNvPr>
          <p:cNvSpPr/>
          <p:nvPr/>
        </p:nvSpPr>
        <p:spPr>
          <a:xfrm>
            <a:off x="10650208" y="2680991"/>
            <a:ext cx="684146" cy="258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4E5F4D2-70D8-47EF-83BE-773C40994C80}"/>
              </a:ext>
            </a:extLst>
          </p:cNvPr>
          <p:cNvCxnSpPr>
            <a:cxnSpLocks/>
          </p:cNvCxnSpPr>
          <p:nvPr/>
        </p:nvCxnSpPr>
        <p:spPr>
          <a:xfrm>
            <a:off x="5758986" y="2769156"/>
            <a:ext cx="473278" cy="8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3B31CE6-5388-4E93-BCFF-125FF65E4FA6}"/>
              </a:ext>
            </a:extLst>
          </p:cNvPr>
          <p:cNvSpPr/>
          <p:nvPr/>
        </p:nvSpPr>
        <p:spPr>
          <a:xfrm>
            <a:off x="3773649" y="3713344"/>
            <a:ext cx="44358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Hanoi(3) = 2Hanoi(2) + 1</a:t>
            </a:r>
            <a:endParaRPr lang="ko-KR" altLang="en-US" sz="3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9D103-12D2-4BC4-B669-6BE8B6FDBF7A}"/>
              </a:ext>
            </a:extLst>
          </p:cNvPr>
          <p:cNvSpPr/>
          <p:nvPr/>
        </p:nvSpPr>
        <p:spPr>
          <a:xfrm>
            <a:off x="3546824" y="4506456"/>
            <a:ext cx="48894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Hanoi(N) = 2Hanoi(N-1) + 1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216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1A7C3E-43D4-4A04-BB14-93D5DE84EB2C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E9059-BC72-4474-8EA7-095A9F6A4242}"/>
              </a:ext>
            </a:extLst>
          </p:cNvPr>
          <p:cNvSpPr txBox="1"/>
          <p:nvPr/>
        </p:nvSpPr>
        <p:spPr>
          <a:xfrm>
            <a:off x="800170" y="124770"/>
            <a:ext cx="6228704" cy="5111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하노이의 탑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Tower of Hanoi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5A005-CA4D-4BB6-9875-E7F3B0AFF422}"/>
                  </a:ext>
                </a:extLst>
              </p:cNvPr>
              <p:cNvSpPr txBox="1"/>
              <p:nvPr/>
            </p:nvSpPr>
            <p:spPr>
              <a:xfrm>
                <a:off x="3616443" y="1770402"/>
                <a:ext cx="406322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500" i="1" smtClean="0">
                          <a:latin typeface="Cambria Math" panose="02040503050406030204" pitchFamily="18" charset="0"/>
                        </a:rPr>
                        <m:t>h𝑎𝑛𝑜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sz="25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ko-KR" altLang="en-US" sz="2500" i="1">
                          <a:latin typeface="Cambria Math" panose="02040503050406030204" pitchFamily="18" charset="0"/>
                        </a:rPr>
                        <m:t>h𝑎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𝑜𝑖</m:t>
                          </m:r>
                        </m:e>
                        <m:sub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5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sz="2500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5A005-CA4D-4BB6-9875-E7F3B0AFF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43" y="1770402"/>
                <a:ext cx="4063228" cy="38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7D3B855F-02A4-4BC2-BEDD-111FF6EBC24F}"/>
              </a:ext>
            </a:extLst>
          </p:cNvPr>
          <p:cNvSpPr/>
          <p:nvPr/>
        </p:nvSpPr>
        <p:spPr>
          <a:xfrm>
            <a:off x="3448212" y="893679"/>
            <a:ext cx="48894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Hanoi(N) = 2Hanoi(N-1) + 1</a:t>
            </a:r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5731C4-6E7C-4BC3-BD59-C88AEEE65FF6}"/>
                  </a:ext>
                </a:extLst>
              </p:cNvPr>
              <p:cNvSpPr txBox="1"/>
              <p:nvPr/>
            </p:nvSpPr>
            <p:spPr>
              <a:xfrm>
                <a:off x="3616443" y="2330053"/>
                <a:ext cx="495911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500" i="1" smtClean="0">
                          <a:latin typeface="Cambria Math" panose="02040503050406030204" pitchFamily="18" charset="0"/>
                        </a:rPr>
                        <m:t>h𝑎𝑛𝑜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ko-KR" altLang="en-US" sz="25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R" altLang="en-US" sz="2500" i="1">
                          <a:latin typeface="Cambria Math" panose="02040503050406030204" pitchFamily="18" charset="0"/>
                        </a:rPr>
                        <m:t>h𝑎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𝑜𝑖</m:t>
                          </m:r>
                        </m:e>
                        <m:sub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5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sz="25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500" b="0" i="0" smtClean="0">
                          <a:latin typeface="Cambria Math" panose="02040503050406030204" pitchFamily="18" charset="0"/>
                        </a:rPr>
                        <m:t>1 )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5731C4-6E7C-4BC3-BD59-C88AEEE65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43" y="2330053"/>
                <a:ext cx="4959114" cy="384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29DB0D-2E3C-472D-BEEB-EE1CA2E550AB}"/>
                  </a:ext>
                </a:extLst>
              </p:cNvPr>
              <p:cNvSpPr txBox="1"/>
              <p:nvPr/>
            </p:nvSpPr>
            <p:spPr>
              <a:xfrm>
                <a:off x="3597671" y="2889704"/>
                <a:ext cx="526368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500" i="1" smtClean="0">
                          <a:latin typeface="Cambria Math" panose="02040503050406030204" pitchFamily="18" charset="0"/>
                        </a:rPr>
                        <m:t>h𝑎𝑛𝑜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ko-KR" altLang="en-US" sz="25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 </m:t>
                      </m:r>
                      <m:r>
                        <a:rPr lang="ko-KR" altLang="en-US" sz="2500" i="1">
                          <a:latin typeface="Cambria Math" panose="02040503050406030204" pitchFamily="18" charset="0"/>
                        </a:rPr>
                        <m:t>h𝑎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𝑜𝑖</m:t>
                          </m:r>
                        </m:e>
                        <m:sub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5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25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500" b="0" i="0" smtClean="0">
                          <a:latin typeface="Cambria Math" panose="02040503050406030204" pitchFamily="18" charset="0"/>
                        </a:rPr>
                        <m:t>1 )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29DB0D-2E3C-472D-BEEB-EE1CA2E55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671" y="2889704"/>
                <a:ext cx="5263685" cy="384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1EF3F4-3444-4524-B725-E7E174C358AA}"/>
                  </a:ext>
                </a:extLst>
              </p:cNvPr>
              <p:cNvSpPr txBox="1"/>
              <p:nvPr/>
            </p:nvSpPr>
            <p:spPr>
              <a:xfrm>
                <a:off x="3580584" y="3437828"/>
                <a:ext cx="526368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500" i="1" smtClean="0">
                          <a:latin typeface="Cambria Math" panose="02040503050406030204" pitchFamily="18" charset="0"/>
                        </a:rPr>
                        <m:t>h𝑎𝑛𝑜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ko-KR" altLang="en-US" sz="25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 </m:t>
                      </m:r>
                      <m:r>
                        <a:rPr lang="ko-KR" altLang="en-US" sz="2500" i="1">
                          <a:latin typeface="Cambria Math" panose="02040503050406030204" pitchFamily="18" charset="0"/>
                        </a:rPr>
                        <m:t>h𝑎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𝑜𝑖</m:t>
                          </m:r>
                        </m:e>
                        <m:sub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5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ko-KR" altLang="en-US" sz="25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500" b="0" i="0" smtClean="0">
                          <a:latin typeface="Cambria Math" panose="02040503050406030204" pitchFamily="18" charset="0"/>
                        </a:rPr>
                        <m:t>1 )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1EF3F4-3444-4524-B725-E7E174C35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584" y="3437828"/>
                <a:ext cx="5263685" cy="384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F5DEE0E-CFF6-429D-AB09-EF0DB6036EE2}"/>
              </a:ext>
            </a:extLst>
          </p:cNvPr>
          <p:cNvSpPr txBox="1"/>
          <p:nvPr/>
        </p:nvSpPr>
        <p:spPr>
          <a:xfrm>
            <a:off x="5610563" y="3939550"/>
            <a:ext cx="564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DD2C2-5BED-4131-A9F3-8A2DEDD379C4}"/>
                  </a:ext>
                </a:extLst>
              </p:cNvPr>
              <p:cNvSpPr txBox="1"/>
              <p:nvPr/>
            </p:nvSpPr>
            <p:spPr>
              <a:xfrm>
                <a:off x="3502330" y="4702882"/>
                <a:ext cx="478124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500" i="1" smtClean="0">
                          <a:latin typeface="Cambria Math" panose="02040503050406030204" pitchFamily="18" charset="0"/>
                        </a:rPr>
                        <m:t>h𝑎𝑛𝑜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ko-KR" altLang="en-US" sz="25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 </m:t>
                      </m:r>
                      <m:r>
                        <a:rPr lang="ko-KR" altLang="en-US" sz="2500" i="1">
                          <a:latin typeface="Cambria Math" panose="02040503050406030204" pitchFamily="18" charset="0"/>
                        </a:rPr>
                        <m:t>h𝑎</m:t>
                      </m:r>
                      <m:sSub>
                        <m:sSubPr>
                          <m:ctrlPr>
                            <a:rPr lang="ko-KR" alt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𝑜𝑖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5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500" b="0" i="0" smtClean="0">
                          <a:latin typeface="Cambria Math" panose="02040503050406030204" pitchFamily="18" charset="0"/>
                        </a:rPr>
                        <m:t>1 )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DD2C2-5BED-4131-A9F3-8A2DEDD37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30" y="4702882"/>
                <a:ext cx="4781244" cy="3847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FF8B41-AF40-46A8-980E-0A1E077546CD}"/>
                  </a:ext>
                </a:extLst>
              </p:cNvPr>
              <p:cNvSpPr txBox="1"/>
              <p:nvPr/>
            </p:nvSpPr>
            <p:spPr>
              <a:xfrm>
                <a:off x="430714" y="5586655"/>
                <a:ext cx="1159759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h𝑎𝑛𝑜</m:t>
                        </m:r>
                        <m:sSub>
                          <m:sSubPr>
                            <m:ctrlPr>
                              <a:rPr lang="ko-KR" alt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h𝑎𝑛𝑜</m:t>
                        </m:r>
                        <m:sSub>
                          <m:sSubPr>
                            <m:ctrlPr>
                              <a:rPr lang="ko-KR" alt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 ···</m:t>
                    </m:r>
                    <m:d>
                      <m:d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h𝑎𝑛𝑜</m:t>
                        </m:r>
                        <m:sSub>
                          <m:sSubPr>
                            <m:ctrlPr>
                              <a:rPr lang="ko-KR" alt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ko-KR" altLang="en-US" sz="2500" dirty="0"/>
                  <a:t> </a:t>
                </a:r>
                <a:r>
                  <a:rPr lang="en-US" altLang="ko-KR" sz="25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5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5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ko-KR" altLang="en-US" sz="25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5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h𝑎𝑛𝑜</m:t>
                        </m:r>
                        <m:sSub>
                          <m:sSubPr>
                            <m:ctrlPr>
                              <a:rPr lang="ko-KR" alt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500" i="1">
                        <a:latin typeface="Cambria Math" panose="02040503050406030204" pitchFamily="18" charset="0"/>
                      </a:rPr>
                      <m:t>···</m:t>
                    </m:r>
                  </m:oMath>
                </a14:m>
                <a:r>
                  <a:rPr lang="ko-KR" altLang="en-US" sz="2500" dirty="0"/>
                  <a:t> </a:t>
                </a:r>
                <a:r>
                  <a:rPr lang="en-US" altLang="ko-KR" sz="2500" dirty="0"/>
                  <a:t>(</a:t>
                </a:r>
                <a14:m>
                  <m:oMath xmlns:m="http://schemas.openxmlformats.org/officeDocument/2006/math">
                    <m:r>
                      <a:rPr lang="ko-KR" altLang="en-US" sz="2500" i="1">
                        <a:latin typeface="Cambria Math" panose="02040503050406030204" pitchFamily="18" charset="0"/>
                      </a:rPr>
                      <m:t>h𝑎𝑛𝑜</m:t>
                    </m:r>
                    <m:sSub>
                      <m:sSubPr>
                        <m:ctrlPr>
                          <a:rPr lang="ko-KR" alt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2500" dirty="0"/>
                  <a:t>)</a:t>
                </a:r>
                <a:endParaRPr lang="ko-KR" altLang="en-US" sz="25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FF8B41-AF40-46A8-980E-0A1E07754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4" y="5586655"/>
                <a:ext cx="11597598" cy="384721"/>
              </a:xfrm>
              <a:prstGeom prst="rect">
                <a:avLst/>
              </a:prstGeom>
              <a:blipFill>
                <a:blip r:embed="rId7"/>
                <a:stretch>
                  <a:fillRect t="-23438" r="-736" b="-48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왼쪽으로 구부러짐 17">
            <a:extLst>
              <a:ext uri="{FF2B5EF4-FFF2-40B4-BE49-F238E27FC236}">
                <a16:creationId xmlns:a16="http://schemas.microsoft.com/office/drawing/2014/main" id="{22C9A51B-BE02-4827-B8F9-1DAADF6B1AFA}"/>
              </a:ext>
            </a:extLst>
          </p:cNvPr>
          <p:cNvSpPr/>
          <p:nvPr/>
        </p:nvSpPr>
        <p:spPr>
          <a:xfrm>
            <a:off x="8604335" y="1959477"/>
            <a:ext cx="514042" cy="644473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C2814F-2B03-445E-A39B-37F04179A44A}"/>
              </a:ext>
            </a:extLst>
          </p:cNvPr>
          <p:cNvSpPr txBox="1"/>
          <p:nvPr/>
        </p:nvSpPr>
        <p:spPr>
          <a:xfrm>
            <a:off x="9118377" y="2049599"/>
            <a:ext cx="227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양변에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더한다</a:t>
            </a:r>
          </a:p>
        </p:txBody>
      </p:sp>
    </p:spTree>
    <p:extLst>
      <p:ext uri="{BB962C8B-B14F-4D97-AF65-F5344CB8AC3E}">
        <p14:creationId xmlns:p14="http://schemas.microsoft.com/office/powerpoint/2010/main" val="390201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1A7C3E-43D4-4A04-BB14-93D5DE84EB2C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E9059-BC72-4474-8EA7-095A9F6A4242}"/>
              </a:ext>
            </a:extLst>
          </p:cNvPr>
          <p:cNvSpPr txBox="1"/>
          <p:nvPr/>
        </p:nvSpPr>
        <p:spPr>
          <a:xfrm>
            <a:off x="800170" y="124770"/>
            <a:ext cx="6228704" cy="5111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하노이의 탑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Tower of Hanoi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FF8B41-AF40-46A8-980E-0A1E077546CD}"/>
                  </a:ext>
                </a:extLst>
              </p:cNvPr>
              <p:cNvSpPr txBox="1"/>
              <p:nvPr/>
            </p:nvSpPr>
            <p:spPr>
              <a:xfrm>
                <a:off x="430714" y="889148"/>
                <a:ext cx="1159759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h𝑎𝑛𝑜</m:t>
                        </m:r>
                        <m:sSub>
                          <m:sSubPr>
                            <m:ctrlPr>
                              <a:rPr lang="ko-KR" alt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h𝑎𝑛𝑜</m:t>
                        </m:r>
                        <m:sSub>
                          <m:sSubPr>
                            <m:ctrlPr>
                              <a:rPr lang="ko-KR" alt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 ···</m:t>
                    </m:r>
                    <m:d>
                      <m:d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h𝑎𝑛𝑜</m:t>
                        </m:r>
                        <m:sSub>
                          <m:sSubPr>
                            <m:ctrlPr>
                              <a:rPr lang="ko-KR" alt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ko-KR" altLang="en-US" sz="2500" dirty="0"/>
                  <a:t> </a:t>
                </a:r>
                <a:r>
                  <a:rPr lang="en-US" altLang="ko-KR" sz="25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5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5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ko-KR" altLang="en-US" sz="25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5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h𝑎𝑛𝑜</m:t>
                        </m:r>
                        <m:sSub>
                          <m:sSubPr>
                            <m:ctrlPr>
                              <a:rPr lang="ko-KR" alt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500" i="1">
                        <a:latin typeface="Cambria Math" panose="02040503050406030204" pitchFamily="18" charset="0"/>
                      </a:rPr>
                      <m:t>···</m:t>
                    </m:r>
                  </m:oMath>
                </a14:m>
                <a:r>
                  <a:rPr lang="ko-KR" altLang="en-US" sz="2500" dirty="0"/>
                  <a:t> </a:t>
                </a:r>
                <a:r>
                  <a:rPr lang="en-US" altLang="ko-KR" sz="2500" dirty="0"/>
                  <a:t>(</a:t>
                </a:r>
                <a14:m>
                  <m:oMath xmlns:m="http://schemas.openxmlformats.org/officeDocument/2006/math">
                    <m:r>
                      <a:rPr lang="ko-KR" altLang="en-US" sz="2500" i="1">
                        <a:latin typeface="Cambria Math" panose="02040503050406030204" pitchFamily="18" charset="0"/>
                      </a:rPr>
                      <m:t>h𝑎𝑛𝑜</m:t>
                    </m:r>
                    <m:sSub>
                      <m:sSubPr>
                        <m:ctrlPr>
                          <a:rPr lang="ko-KR" alt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2500" dirty="0"/>
                  <a:t>)</a:t>
                </a:r>
                <a:endParaRPr lang="ko-KR" altLang="en-US" sz="25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FF8B41-AF40-46A8-980E-0A1E07754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4" y="889148"/>
                <a:ext cx="11597598" cy="384721"/>
              </a:xfrm>
              <a:prstGeom prst="rect">
                <a:avLst/>
              </a:prstGeom>
              <a:blipFill>
                <a:blip r:embed="rId2"/>
                <a:stretch>
                  <a:fillRect t="-23810" r="-736" b="-49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E603DB-9606-4B9B-9830-78552C029D11}"/>
              </a:ext>
            </a:extLst>
          </p:cNvPr>
          <p:cNvCxnSpPr>
            <a:cxnSpLocks/>
          </p:cNvCxnSpPr>
          <p:nvPr/>
        </p:nvCxnSpPr>
        <p:spPr>
          <a:xfrm>
            <a:off x="5858884" y="1521068"/>
            <a:ext cx="0" cy="570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905D33-1C75-417C-A27B-B18553415815}"/>
                  </a:ext>
                </a:extLst>
              </p:cNvPr>
              <p:cNvSpPr txBox="1"/>
              <p:nvPr/>
            </p:nvSpPr>
            <p:spPr>
              <a:xfrm>
                <a:off x="3604220" y="2242818"/>
                <a:ext cx="470135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h𝑎𝑛𝑜</m:t>
                        </m:r>
                        <m:sSub>
                          <m:sSubPr>
                            <m:ctrlPr>
                              <a:rPr lang="ko-KR" alt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ko-KR" altLang="en-US" sz="2500" dirty="0"/>
                  <a:t> </a:t>
                </a:r>
                <a:r>
                  <a:rPr lang="en-US" altLang="ko-KR" sz="25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5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ko-KR" altLang="en-US" sz="25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5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5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500" dirty="0"/>
                  <a:t>(</a:t>
                </a:r>
                <a14:m>
                  <m:oMath xmlns:m="http://schemas.openxmlformats.org/officeDocument/2006/math">
                    <m:r>
                      <a:rPr lang="ko-KR" altLang="en-US" sz="2500" i="1">
                        <a:latin typeface="Cambria Math" panose="02040503050406030204" pitchFamily="18" charset="0"/>
                      </a:rPr>
                      <m:t>h𝑎𝑛𝑜</m:t>
                    </m:r>
                    <m:sSub>
                      <m:sSubPr>
                        <m:ctrlPr>
                          <a:rPr lang="ko-KR" alt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2500" dirty="0"/>
                  <a:t>)</a:t>
                </a:r>
                <a:endParaRPr lang="ko-KR" altLang="en-US" sz="2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905D33-1C75-417C-A27B-B18553415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20" y="2242818"/>
                <a:ext cx="4701352" cy="384721"/>
              </a:xfrm>
              <a:prstGeom prst="rect">
                <a:avLst/>
              </a:prstGeom>
              <a:blipFill>
                <a:blip r:embed="rId3"/>
                <a:stretch>
                  <a:fillRect t="-23810" r="-3243" b="-49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6BC8187-9115-49D1-AF80-14B7E59F084E}"/>
              </a:ext>
            </a:extLst>
          </p:cNvPr>
          <p:cNvCxnSpPr>
            <a:cxnSpLocks/>
          </p:cNvCxnSpPr>
          <p:nvPr/>
        </p:nvCxnSpPr>
        <p:spPr>
          <a:xfrm>
            <a:off x="5858884" y="2785092"/>
            <a:ext cx="0" cy="570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D782F8-78E4-4E19-93C4-4766DC12CE56}"/>
                  </a:ext>
                </a:extLst>
              </p:cNvPr>
              <p:cNvSpPr txBox="1"/>
              <p:nvPr/>
            </p:nvSpPr>
            <p:spPr>
              <a:xfrm>
                <a:off x="4767968" y="3704064"/>
                <a:ext cx="237385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500" i="1" smtClean="0">
                        <a:latin typeface="Cambria Math" panose="02040503050406030204" pitchFamily="18" charset="0"/>
                      </a:rPr>
                      <m:t>h𝑎𝑛𝑜</m:t>
                    </m:r>
                    <m:sSub>
                      <m:sSubPr>
                        <m:ctrlPr>
                          <a:rPr lang="ko-KR" alt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5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5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ko-KR" altLang="en-US" sz="25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500" b="0" i="1" dirty="0" smtClean="0"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D782F8-78E4-4E19-93C4-4766DC12C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68" y="3704064"/>
                <a:ext cx="2373855" cy="384721"/>
              </a:xfrm>
              <a:prstGeom prst="rect">
                <a:avLst/>
              </a:prstGeom>
              <a:blipFill>
                <a:blip r:embed="rId4"/>
                <a:stretch>
                  <a:fillRect t="-23810" b="-49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F5E35D0-5741-442B-A8E3-7D278863FF9C}"/>
                  </a:ext>
                </a:extLst>
              </p:cNvPr>
              <p:cNvSpPr/>
              <p:nvPr/>
            </p:nvSpPr>
            <p:spPr>
              <a:xfrm>
                <a:off x="4395862" y="5165310"/>
                <a:ext cx="340426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Big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ko-KR" altLang="en-US" sz="4000" dirty="0"/>
                  <a:t> </a:t>
                </a:r>
                <a:r>
                  <a:rPr lang="en-US" altLang="ko-KR" sz="4000" dirty="0"/>
                  <a:t>: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ko-KR" alt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F5E35D0-5741-442B-A8E3-7D278863F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62" y="5165310"/>
                <a:ext cx="3404265" cy="707886"/>
              </a:xfrm>
              <a:prstGeom prst="rect">
                <a:avLst/>
              </a:prstGeom>
              <a:blipFill>
                <a:blip r:embed="rId5"/>
                <a:stretch>
                  <a:fillRect l="-6261" t="-18966" b="-37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7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493</Words>
  <Application>Microsoft Office PowerPoint</Application>
  <PresentationFormat>와이드스크린</PresentationFormat>
  <Paragraphs>158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D2Coding</vt:lpstr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MYEONGHAN</dc:creator>
  <cp:lastModifiedBy>KIM MYEONGHAN</cp:lastModifiedBy>
  <cp:revision>34</cp:revision>
  <dcterms:created xsi:type="dcterms:W3CDTF">2020-07-31T11:42:42Z</dcterms:created>
  <dcterms:modified xsi:type="dcterms:W3CDTF">2020-08-02T06:50:02Z</dcterms:modified>
</cp:coreProperties>
</file>