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3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6A5E3-14FC-4F1C-94B3-52C225336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8BE1C-9DB8-4579-890F-D9DB686E5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6ACCB-E0E2-4301-8AAF-BF92931C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1F6B0-B242-4371-8904-C87BEB38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D66C9-9AA9-4D56-8CA2-D046EFEB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7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63FB1-1814-4225-9FD9-8BFAD97F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95DB9F-21BB-4F6D-9733-97997E61E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F55A5-E2CB-41FC-A80A-722E9286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4885C-30F5-42FD-AB99-6390C13C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C58BB-6C92-4263-876F-F188A1A2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1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D2DFCB-467B-49A2-AAC3-3E654D574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1530BB-AED3-4D66-81D6-3F905F44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FFCDB-5606-4C00-89CA-916C5F7E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7E14D-2AE9-4634-8632-98F645AC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EF804-5D4F-4FDE-A630-D7335014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B1CF2-084E-48D2-B493-2768CC66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3B09F-E483-499E-AF7C-C445ED07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FC4C-77DC-4FAC-9F72-A9B05665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21A41-9E36-4E93-8398-460F4094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0D254-B935-45C9-A512-37EF1B04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8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F7BBB-3250-451E-A2DF-D23ABFD2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BC1DB-FB64-45CB-979D-4A5FD236F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CB16-D2BC-4760-9C7B-38A15C24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2ED55-61EA-4065-908D-9B68C0C0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A5E09-E741-4FEF-9C0E-9DE0AD32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9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839F9-1A75-48AD-B383-A80AA49C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9EF9F-F31E-49A0-9BB1-6000CB007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B485B-29F5-4E40-8914-B5F0A5F8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9110C-9A17-4FB8-A5DA-5C232602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08413-B480-41AA-A4BC-72424F7B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778CB-B503-441B-8424-B8257E98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5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77E7B-9F6F-4DB8-AE92-2AA03D22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15262-B05B-447D-BB19-91C2406D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93EFEF-2DBE-4996-A68D-76E6825E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470A0-5C32-4A1E-9E0E-3EA51E6CB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B0B60C-6EAF-455E-BEF2-B4DCC1555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D4FDE0-F3B2-495F-B6EC-52C554C6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95371E-AF14-4C1E-9731-9AEE0442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6962A3-0AF8-4771-B573-DE4E9D8D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16CB4-19A2-4B70-A032-1991F11F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96470-C869-464A-9940-FBA1990D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49D80-3510-42BE-BBD2-F9D6E19B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3FF227-1B2A-4C52-8287-B5A52D60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3A0409-3676-4DB8-99D5-F89B88E1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884E5A-37F4-4832-B44E-929894DB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B1BBF9-BD73-48BD-94D8-BE47ED4E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1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52DC-8F15-49D2-B533-33625F45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FDDAE-EC77-4F8F-8E06-CC122B37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118F65-6308-4CA2-8E8D-85F67E2B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AC0E1-40D9-486A-879C-3555CDAE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A33AA-F7C6-4A2C-A9F0-041B45EF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6F9FD-7A49-42EE-B6A2-61765883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98248-6FC0-44DE-9AC0-8046D5EC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E98FD-59D7-4668-B269-56834479C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431B6-A128-46C6-B9C7-87401334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8E1E9-532F-4F06-8BD4-0C190045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ED562-2913-435F-96E3-C107F61D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BC56D-87D6-4942-8259-85337B0B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7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D698CE-8C65-423F-882A-D74F9D63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289E4-B5EA-4C3E-AD14-246F443C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ED1AC-9D2F-4F8F-AB1C-90C087669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0A975-0109-449D-AB8D-340667C2A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E0ADA-562D-4516-B76E-3FC774995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5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82066B0-15D0-498D-9246-583DAF71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19304"/>
              </p:ext>
            </p:extLst>
          </p:nvPr>
        </p:nvGraphicFramePr>
        <p:xfrm>
          <a:off x="2032000" y="18450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4734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719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927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719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2442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737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6561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20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99120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72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5816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C802A8-7730-4B44-AC5F-3766AFCF0487}"/>
              </a:ext>
            </a:extLst>
          </p:cNvPr>
          <p:cNvCxnSpPr>
            <a:cxnSpLocks/>
          </p:cNvCxnSpPr>
          <p:nvPr/>
        </p:nvCxnSpPr>
        <p:spPr>
          <a:xfrm>
            <a:off x="2032000" y="1725013"/>
            <a:ext cx="16256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D36C96-0816-4267-B8AA-C4C0DF688953}"/>
              </a:ext>
            </a:extLst>
          </p:cNvPr>
          <p:cNvSpPr txBox="1"/>
          <p:nvPr/>
        </p:nvSpPr>
        <p:spPr>
          <a:xfrm>
            <a:off x="2078722" y="1401848"/>
            <a:ext cx="20661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순차적으로 검색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D2DF86-94C4-4EE9-A495-E973347A84C7}"/>
              </a:ext>
            </a:extLst>
          </p:cNvPr>
          <p:cNvCxnSpPr>
            <a:cxnSpLocks/>
          </p:cNvCxnSpPr>
          <p:nvPr/>
        </p:nvCxnSpPr>
        <p:spPr>
          <a:xfrm flipV="1">
            <a:off x="2436176" y="2312365"/>
            <a:ext cx="0" cy="5139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0B51792A-6F07-40C1-9888-FD29ABD72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09834"/>
              </p:ext>
            </p:extLst>
          </p:nvPr>
        </p:nvGraphicFramePr>
        <p:xfrm>
          <a:off x="2032000" y="40103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4734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719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927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719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2442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737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6561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20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99120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72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58160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4DEA499-F301-45E3-9F85-0DDAEA18E9A2}"/>
              </a:ext>
            </a:extLst>
          </p:cNvPr>
          <p:cNvCxnSpPr>
            <a:cxnSpLocks/>
          </p:cNvCxnSpPr>
          <p:nvPr/>
        </p:nvCxnSpPr>
        <p:spPr>
          <a:xfrm flipV="1">
            <a:off x="9763251" y="4495445"/>
            <a:ext cx="0" cy="5139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15D58B-4E95-40E6-AA2C-E21A41B68EA9}"/>
              </a:ext>
            </a:extLst>
          </p:cNvPr>
          <p:cNvSpPr txBox="1"/>
          <p:nvPr/>
        </p:nvSpPr>
        <p:spPr>
          <a:xfrm>
            <a:off x="1965254" y="997527"/>
            <a:ext cx="3360829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검색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4C5EA-9929-42D0-9287-D712C3BB37FD}"/>
              </a:ext>
            </a:extLst>
          </p:cNvPr>
          <p:cNvSpPr txBox="1"/>
          <p:nvPr/>
        </p:nvSpPr>
        <p:spPr>
          <a:xfrm>
            <a:off x="1977184" y="3592258"/>
            <a:ext cx="3360829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- 8</a:t>
            </a:r>
            <a:r>
              <a:rPr lang="ko-KR" altLang="en-US" dirty="0"/>
              <a:t>을 검색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C64A0-2AA2-47DC-9C9C-BBA7E4E21F94}"/>
              </a:ext>
            </a:extLst>
          </p:cNvPr>
          <p:cNvSpPr txBox="1"/>
          <p:nvPr/>
        </p:nvSpPr>
        <p:spPr>
          <a:xfrm>
            <a:off x="2520515" y="2433023"/>
            <a:ext cx="5611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원하는 데이터를 찾는 순간 검색 종료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C8EFDF-D4AE-46A8-915A-2F513CB3F949}"/>
              </a:ext>
            </a:extLst>
          </p:cNvPr>
          <p:cNvSpPr txBox="1"/>
          <p:nvPr/>
        </p:nvSpPr>
        <p:spPr>
          <a:xfrm>
            <a:off x="6538333" y="4686212"/>
            <a:ext cx="5611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최악의 경우는 데이터를 끝까지 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A7C3E-43D4-4A04-BB14-93D5DE84EB2C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E9059-BC72-4474-8EA7-095A9F6A4242}"/>
              </a:ext>
            </a:extLst>
          </p:cNvPr>
          <p:cNvSpPr txBox="1"/>
          <p:nvPr/>
        </p:nvSpPr>
        <p:spPr>
          <a:xfrm>
            <a:off x="800170" y="124770"/>
            <a:ext cx="6228704" cy="5111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선형검색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Linear</a:t>
            </a:r>
            <a:r>
              <a:rPr lang="ko-KR" altLang="en-US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Search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1C095E2-0FE5-40EA-B5AE-FCA191669576}"/>
                  </a:ext>
                </a:extLst>
              </p:cNvPr>
              <p:cNvSpPr/>
              <p:nvPr/>
            </p:nvSpPr>
            <p:spPr>
              <a:xfrm>
                <a:off x="6854287" y="5635368"/>
                <a:ext cx="330571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Big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ko-KR" altLang="en-US" sz="4000" dirty="0"/>
                  <a:t> </a:t>
                </a:r>
                <a:r>
                  <a:rPr lang="en-US" altLang="ko-KR" sz="4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1C095E2-0FE5-40EA-B5AE-FCA191669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7" y="5635368"/>
                <a:ext cx="3305713" cy="707886"/>
              </a:xfrm>
              <a:prstGeom prst="rect">
                <a:avLst/>
              </a:prstGeom>
              <a:blipFill>
                <a:blip r:embed="rId2"/>
                <a:stretch>
                  <a:fillRect l="-6446" t="-18803" b="-35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5DF1EF2C-11D9-4A9A-A0C4-F013407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85789"/>
              </p:ext>
            </p:extLst>
          </p:nvPr>
        </p:nvGraphicFramePr>
        <p:xfrm>
          <a:off x="2032000" y="18450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4734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719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927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719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2442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737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6561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20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99120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72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58160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F85DE88-BAA8-4626-8CBA-A5A8CD99FCBF}"/>
              </a:ext>
            </a:extLst>
          </p:cNvPr>
          <p:cNvCxnSpPr>
            <a:cxnSpLocks/>
          </p:cNvCxnSpPr>
          <p:nvPr/>
        </p:nvCxnSpPr>
        <p:spPr>
          <a:xfrm>
            <a:off x="6491185" y="1419101"/>
            <a:ext cx="0" cy="4049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A40D1B-34A5-451C-9E2F-C77A2AB40503}"/>
              </a:ext>
            </a:extLst>
          </p:cNvPr>
          <p:cNvSpPr txBox="1"/>
          <p:nvPr/>
        </p:nvSpPr>
        <p:spPr>
          <a:xfrm>
            <a:off x="1977185" y="965461"/>
            <a:ext cx="133009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검색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EB245B-84CA-45CA-BD7E-A5AFBD93F9FE}"/>
              </a:ext>
            </a:extLst>
          </p:cNvPr>
          <p:cNvSpPr txBox="1"/>
          <p:nvPr/>
        </p:nvSpPr>
        <p:spPr>
          <a:xfrm>
            <a:off x="6532393" y="1419101"/>
            <a:ext cx="5611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중간인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검색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C3DBE2F-015B-4086-98F8-36F1A7541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32854"/>
              </p:ext>
            </p:extLst>
          </p:nvPr>
        </p:nvGraphicFramePr>
        <p:xfrm>
          <a:off x="2032000" y="30315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4734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719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927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719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2442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737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6561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20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99120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72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5816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EBDB02C-1B0D-493B-8B7F-206DB4C117C2}"/>
              </a:ext>
            </a:extLst>
          </p:cNvPr>
          <p:cNvSpPr txBox="1"/>
          <p:nvPr/>
        </p:nvSpPr>
        <p:spPr>
          <a:xfrm>
            <a:off x="4643252" y="2735825"/>
            <a:ext cx="61266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선택된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비교합니다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5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작으므로 오른쪽으로 계속 진행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A2B3795-B520-4475-8F28-3237493AF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20961"/>
              </p:ext>
            </p:extLst>
          </p:nvPr>
        </p:nvGraphicFramePr>
        <p:xfrm>
          <a:off x="2032000" y="432934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4734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719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927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719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2442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737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6561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20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99120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72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58160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2993052-0833-420D-8772-1CFD3F68ECB5}"/>
              </a:ext>
            </a:extLst>
          </p:cNvPr>
          <p:cNvCxnSpPr>
            <a:cxnSpLocks/>
          </p:cNvCxnSpPr>
          <p:nvPr/>
        </p:nvCxnSpPr>
        <p:spPr>
          <a:xfrm>
            <a:off x="8923647" y="3880507"/>
            <a:ext cx="0" cy="4049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8BB9F24-15EC-4927-90F5-B7D960583A88}"/>
              </a:ext>
            </a:extLst>
          </p:cNvPr>
          <p:cNvSpPr txBox="1"/>
          <p:nvPr/>
        </p:nvSpPr>
        <p:spPr>
          <a:xfrm>
            <a:off x="5966693" y="3906027"/>
            <a:ext cx="29569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남은 데이터의 중간점인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검색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248EBF-AB50-4173-B4F3-AC90C7880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96304"/>
              </p:ext>
            </p:extLst>
          </p:nvPr>
        </p:nvGraphicFramePr>
        <p:xfrm>
          <a:off x="2032000" y="552169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4734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719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927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719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2442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737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6561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20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99120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72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5816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57BDD49-96C7-450B-8BFF-D99DDA883586}"/>
              </a:ext>
            </a:extLst>
          </p:cNvPr>
          <p:cNvSpPr txBox="1"/>
          <p:nvPr/>
        </p:nvSpPr>
        <p:spPr>
          <a:xfrm>
            <a:off x="4643252" y="5226337"/>
            <a:ext cx="5782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선택된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비교합니다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8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작으므로 오른쪽으로 계속 진행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FB05CBF-1378-46DF-8DBA-CF56F47F2A16}"/>
              </a:ext>
            </a:extLst>
          </p:cNvPr>
          <p:cNvCxnSpPr>
            <a:cxnSpLocks/>
          </p:cNvCxnSpPr>
          <p:nvPr/>
        </p:nvCxnSpPr>
        <p:spPr>
          <a:xfrm flipV="1">
            <a:off x="9751376" y="5973923"/>
            <a:ext cx="0" cy="5139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34999D3-AEA4-424B-A151-62FC1D1E551A}"/>
              </a:ext>
            </a:extLst>
          </p:cNvPr>
          <p:cNvSpPr txBox="1"/>
          <p:nvPr/>
        </p:nvSpPr>
        <p:spPr>
          <a:xfrm>
            <a:off x="8044872" y="6109407"/>
            <a:ext cx="56337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회에 탐색 완료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26E660-B54B-4C68-AABF-0909F24F5553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CE24A-5788-41FD-9F92-374085652326}"/>
              </a:ext>
            </a:extLst>
          </p:cNvPr>
          <p:cNvSpPr txBox="1"/>
          <p:nvPr/>
        </p:nvSpPr>
        <p:spPr>
          <a:xfrm>
            <a:off x="800170" y="124770"/>
            <a:ext cx="6228704" cy="5111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이진검색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Binary</a:t>
            </a:r>
            <a:r>
              <a:rPr lang="ko-KR" altLang="en-US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Search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02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26E660-B54B-4C68-AABF-0909F24F5553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CE24A-5788-41FD-9F92-374085652326}"/>
              </a:ext>
            </a:extLst>
          </p:cNvPr>
          <p:cNvSpPr txBox="1"/>
          <p:nvPr/>
        </p:nvSpPr>
        <p:spPr>
          <a:xfrm>
            <a:off x="800170" y="124770"/>
            <a:ext cx="6228704" cy="5111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이진검색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Binary</a:t>
            </a:r>
            <a:r>
              <a:rPr lang="ko-KR" altLang="en-US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Search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CB9861-743D-486B-9A5D-F7B6EFCB3BEE}"/>
                  </a:ext>
                </a:extLst>
              </p:cNvPr>
              <p:cNvSpPr txBox="1"/>
              <p:nvPr/>
            </p:nvSpPr>
            <p:spPr>
              <a:xfrm>
                <a:off x="3512976" y="1198985"/>
                <a:ext cx="426142" cy="86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3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CB9861-743D-486B-9A5D-F7B6EFCB3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976" y="1198985"/>
                <a:ext cx="426142" cy="861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0095FF-15C3-4A66-9FA8-4928631EFD2F}"/>
                  </a:ext>
                </a:extLst>
              </p:cNvPr>
              <p:cNvSpPr txBox="1"/>
              <p:nvPr/>
            </p:nvSpPr>
            <p:spPr>
              <a:xfrm>
                <a:off x="3512976" y="2364107"/>
                <a:ext cx="1084399" cy="86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3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30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ko-KR" alt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0095FF-15C3-4A66-9FA8-4928631E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976" y="2364107"/>
                <a:ext cx="1084399" cy="86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E4ED0-EED4-4EA0-AAFC-01E595471217}"/>
                  </a:ext>
                </a:extLst>
              </p:cNvPr>
              <p:cNvSpPr txBox="1"/>
              <p:nvPr/>
            </p:nvSpPr>
            <p:spPr>
              <a:xfrm>
                <a:off x="3512976" y="3629555"/>
                <a:ext cx="1742657" cy="86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3000" i="0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ko-KR" alt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3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300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ko-KR" alt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ko-KR" altLang="en-US" sz="3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E4ED0-EED4-4EA0-AAFC-01E595471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976" y="3629555"/>
                <a:ext cx="1742657" cy="86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E9436F-ABB6-4B22-8C15-8C76732F4452}"/>
              </a:ext>
            </a:extLst>
          </p:cNvPr>
          <p:cNvSpPr txBox="1"/>
          <p:nvPr/>
        </p:nvSpPr>
        <p:spPr>
          <a:xfrm>
            <a:off x="361463" y="1363383"/>
            <a:ext cx="2810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첫번째 수행 후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3322D-F522-4B9F-8EDF-0C9FDFCEBA74}"/>
              </a:ext>
            </a:extLst>
          </p:cNvPr>
          <p:cNvSpPr txBox="1"/>
          <p:nvPr/>
        </p:nvSpPr>
        <p:spPr>
          <a:xfrm>
            <a:off x="361465" y="2519277"/>
            <a:ext cx="2810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두번째 수행 후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D13D7-BE8A-4297-A103-9A2A65A95C1B}"/>
              </a:ext>
            </a:extLst>
          </p:cNvPr>
          <p:cNvSpPr txBox="1"/>
          <p:nvPr/>
        </p:nvSpPr>
        <p:spPr>
          <a:xfrm>
            <a:off x="361464" y="3794111"/>
            <a:ext cx="2810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세번째 수행 후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6485F-9521-4A23-99F3-C2421ACEA375}"/>
              </a:ext>
            </a:extLst>
          </p:cNvPr>
          <p:cNvSpPr txBox="1"/>
          <p:nvPr/>
        </p:nvSpPr>
        <p:spPr>
          <a:xfrm>
            <a:off x="361463" y="5090932"/>
            <a:ext cx="2810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수행 후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9E2A5-96C4-4AE3-88C7-818F8B6EE768}"/>
                  </a:ext>
                </a:extLst>
              </p:cNvPr>
              <p:cNvSpPr txBox="1"/>
              <p:nvPr/>
            </p:nvSpPr>
            <p:spPr>
              <a:xfrm>
                <a:off x="7855589" y="829782"/>
                <a:ext cx="2304542" cy="1138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3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30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ko-KR" altLang="en-US" sz="300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3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 ≈1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9E2A5-96C4-4AE3-88C7-818F8B6EE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589" y="829782"/>
                <a:ext cx="2304542" cy="1138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F42C84-B4DE-4E3F-8496-F1866F6EB9CB}"/>
                  </a:ext>
                </a:extLst>
              </p:cNvPr>
              <p:cNvSpPr txBox="1"/>
              <p:nvPr/>
            </p:nvSpPr>
            <p:spPr>
              <a:xfrm>
                <a:off x="3300737" y="4705490"/>
                <a:ext cx="1508875" cy="1138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3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F42C84-B4DE-4E3F-8496-F1866F6EB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37" y="4705490"/>
                <a:ext cx="1508875" cy="11380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468A5D-5447-4631-8798-60DC86660974}"/>
              </a:ext>
            </a:extLst>
          </p:cNvPr>
          <p:cNvCxnSpPr>
            <a:cxnSpLocks/>
          </p:cNvCxnSpPr>
          <p:nvPr/>
        </p:nvCxnSpPr>
        <p:spPr>
          <a:xfrm>
            <a:off x="9141777" y="2151159"/>
            <a:ext cx="0" cy="4522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FC228-3D1C-4816-819E-DEDD1492489B}"/>
                  </a:ext>
                </a:extLst>
              </p:cNvPr>
              <p:cNvSpPr txBox="1"/>
              <p:nvPr/>
            </p:nvSpPr>
            <p:spPr>
              <a:xfrm>
                <a:off x="9337726" y="2151159"/>
                <a:ext cx="822405" cy="391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5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5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5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FC228-3D1C-4816-819E-DEDD14924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726" y="2151159"/>
                <a:ext cx="822405" cy="391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FA34F3-C1DA-4B09-932C-9C6FD73722C3}"/>
              </a:ext>
            </a:extLst>
          </p:cNvPr>
          <p:cNvCxnSpPr>
            <a:cxnSpLocks/>
          </p:cNvCxnSpPr>
          <p:nvPr/>
        </p:nvCxnSpPr>
        <p:spPr>
          <a:xfrm>
            <a:off x="9141777" y="3523296"/>
            <a:ext cx="0" cy="4522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55D6C9-863C-447B-800B-5DEFD701F250}"/>
                  </a:ext>
                </a:extLst>
              </p:cNvPr>
              <p:cNvSpPr txBox="1"/>
              <p:nvPr/>
            </p:nvSpPr>
            <p:spPr>
              <a:xfrm>
                <a:off x="9337726" y="3523296"/>
                <a:ext cx="103624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500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en-US" sz="250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25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ko-KR" altLang="en-US" sz="25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/>
                      </m:func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55D6C9-863C-447B-800B-5DEFD701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726" y="3523296"/>
                <a:ext cx="1036246" cy="384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5B4A0E-F603-4636-921B-53E5D5B024FE}"/>
                  </a:ext>
                </a:extLst>
              </p:cNvPr>
              <p:cNvSpPr txBox="1"/>
              <p:nvPr/>
            </p:nvSpPr>
            <p:spPr>
              <a:xfrm>
                <a:off x="8476306" y="2858703"/>
                <a:ext cx="1330942" cy="469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3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ko-KR" altLang="en-US" sz="3000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5B4A0E-F603-4636-921B-53E5D5B02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306" y="2858703"/>
                <a:ext cx="1330942" cy="469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2FC8A0-4328-4ACF-9A5A-7DEEFF2D4334}"/>
                  </a:ext>
                </a:extLst>
              </p:cNvPr>
              <p:cNvSpPr txBox="1"/>
              <p:nvPr/>
            </p:nvSpPr>
            <p:spPr>
              <a:xfrm>
                <a:off x="8258072" y="4243825"/>
                <a:ext cx="190205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ko-KR" altLang="en-US" sz="3000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ko-KR" alt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3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ko-KR" altLang="en-US" sz="3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2FC8A0-4328-4ACF-9A5A-7DEEFF2D4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072" y="4243825"/>
                <a:ext cx="190205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8EB9CFF-E528-4190-9538-858929EC9512}"/>
                  </a:ext>
                </a:extLst>
              </p:cNvPr>
              <p:cNvSpPr/>
              <p:nvPr/>
            </p:nvSpPr>
            <p:spPr>
              <a:xfrm>
                <a:off x="7148026" y="5290987"/>
                <a:ext cx="398750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ko-KR" sz="40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Big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ko-KR" altLang="en-US" sz="4000" dirty="0"/>
                  <a:t> </a:t>
                </a:r>
                <a:r>
                  <a:rPr lang="en-US" altLang="ko-KR" sz="4000" dirty="0"/>
                  <a:t>: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ko-KR" alt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4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ko-KR" alt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8EB9CFF-E528-4190-9538-858929EC9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026" y="5290987"/>
                <a:ext cx="3987502" cy="707886"/>
              </a:xfrm>
              <a:prstGeom prst="rect">
                <a:avLst/>
              </a:prstGeom>
              <a:blipFill>
                <a:blip r:embed="rId11"/>
                <a:stretch>
                  <a:fillRect l="-5505" t="-18966" b="-37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8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195</Words>
  <Application>Microsoft Office PowerPoint</Application>
  <PresentationFormat>와이드스크린</PresentationFormat>
  <Paragraphs>92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MYEONGHAN</dc:creator>
  <cp:lastModifiedBy>KIM MYEONGHAN</cp:lastModifiedBy>
  <cp:revision>12</cp:revision>
  <dcterms:created xsi:type="dcterms:W3CDTF">2020-07-31T11:42:42Z</dcterms:created>
  <dcterms:modified xsi:type="dcterms:W3CDTF">2020-08-02T01:51:08Z</dcterms:modified>
</cp:coreProperties>
</file>