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96325" cy="30267275"/>
  <p:notesSz cx="6715125" cy="9239250"/>
  <p:defaultTextStyle>
    <a:defPPr>
      <a:defRPr lang="en-US"/>
    </a:defPPr>
    <a:lvl1pPr algn="ctr" rtl="0" fontAlgn="base">
      <a:spcBef>
        <a:spcPct val="0"/>
      </a:spcBef>
      <a:spcAft>
        <a:spcPct val="0"/>
      </a:spcAft>
      <a:defRPr sz="5823" kern="1200">
        <a:solidFill>
          <a:schemeClr val="tx1"/>
        </a:solidFill>
        <a:latin typeface="Arial" charset="0"/>
        <a:ea typeface="+mn-ea"/>
        <a:cs typeface="+mn-cs"/>
      </a:defRPr>
    </a:lvl1pPr>
    <a:lvl2pPr marL="385892" algn="ctr" rtl="0" fontAlgn="base">
      <a:spcBef>
        <a:spcPct val="0"/>
      </a:spcBef>
      <a:spcAft>
        <a:spcPct val="0"/>
      </a:spcAft>
      <a:defRPr sz="5823" kern="1200">
        <a:solidFill>
          <a:schemeClr val="tx1"/>
        </a:solidFill>
        <a:latin typeface="Arial" charset="0"/>
        <a:ea typeface="+mn-ea"/>
        <a:cs typeface="+mn-cs"/>
      </a:defRPr>
    </a:lvl2pPr>
    <a:lvl3pPr marL="771784" algn="ctr" rtl="0" fontAlgn="base">
      <a:spcBef>
        <a:spcPct val="0"/>
      </a:spcBef>
      <a:spcAft>
        <a:spcPct val="0"/>
      </a:spcAft>
      <a:defRPr sz="5823" kern="1200">
        <a:solidFill>
          <a:schemeClr val="tx1"/>
        </a:solidFill>
        <a:latin typeface="Arial" charset="0"/>
        <a:ea typeface="+mn-ea"/>
        <a:cs typeface="+mn-cs"/>
      </a:defRPr>
    </a:lvl3pPr>
    <a:lvl4pPr marL="1157676" algn="ctr" rtl="0" fontAlgn="base">
      <a:spcBef>
        <a:spcPct val="0"/>
      </a:spcBef>
      <a:spcAft>
        <a:spcPct val="0"/>
      </a:spcAft>
      <a:defRPr sz="5823" kern="1200">
        <a:solidFill>
          <a:schemeClr val="tx1"/>
        </a:solidFill>
        <a:latin typeface="Arial" charset="0"/>
        <a:ea typeface="+mn-ea"/>
        <a:cs typeface="+mn-cs"/>
      </a:defRPr>
    </a:lvl4pPr>
    <a:lvl5pPr marL="1543568" algn="ctr" rtl="0" fontAlgn="base">
      <a:spcBef>
        <a:spcPct val="0"/>
      </a:spcBef>
      <a:spcAft>
        <a:spcPct val="0"/>
      </a:spcAft>
      <a:defRPr sz="5823" kern="1200">
        <a:solidFill>
          <a:schemeClr val="tx1"/>
        </a:solidFill>
        <a:latin typeface="Arial" charset="0"/>
        <a:ea typeface="+mn-ea"/>
        <a:cs typeface="+mn-cs"/>
      </a:defRPr>
    </a:lvl5pPr>
    <a:lvl6pPr marL="1929461" algn="l" defTabSz="771784" rtl="0" eaLnBrk="1" latinLnBrk="0" hangingPunct="1">
      <a:defRPr sz="5823" kern="1200">
        <a:solidFill>
          <a:schemeClr val="tx1"/>
        </a:solidFill>
        <a:latin typeface="Arial" charset="0"/>
        <a:ea typeface="+mn-ea"/>
        <a:cs typeface="+mn-cs"/>
      </a:defRPr>
    </a:lvl6pPr>
    <a:lvl7pPr marL="2315352" algn="l" defTabSz="771784" rtl="0" eaLnBrk="1" latinLnBrk="0" hangingPunct="1">
      <a:defRPr sz="5823" kern="1200">
        <a:solidFill>
          <a:schemeClr val="tx1"/>
        </a:solidFill>
        <a:latin typeface="Arial" charset="0"/>
        <a:ea typeface="+mn-ea"/>
        <a:cs typeface="+mn-cs"/>
      </a:defRPr>
    </a:lvl7pPr>
    <a:lvl8pPr marL="2701244" algn="l" defTabSz="771784" rtl="0" eaLnBrk="1" latinLnBrk="0" hangingPunct="1">
      <a:defRPr sz="5823" kern="1200">
        <a:solidFill>
          <a:schemeClr val="tx1"/>
        </a:solidFill>
        <a:latin typeface="Arial" charset="0"/>
        <a:ea typeface="+mn-ea"/>
        <a:cs typeface="+mn-cs"/>
      </a:defRPr>
    </a:lvl8pPr>
    <a:lvl9pPr marL="3087135" algn="l" defTabSz="771784" rtl="0" eaLnBrk="1" latinLnBrk="0" hangingPunct="1">
      <a:defRPr sz="5823"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447" userDrawn="1">
          <p15:clr>
            <a:srgbClr val="A4A3A4"/>
          </p15:clr>
        </p15:guide>
        <p15:guide id="2" orient="horz" pos="18569" userDrawn="1">
          <p15:clr>
            <a:srgbClr val="A4A3A4"/>
          </p15:clr>
        </p15:guide>
        <p15:guide id="3" orient="horz" pos="1975" userDrawn="1">
          <p15:clr>
            <a:srgbClr val="A4A3A4"/>
          </p15:clr>
        </p15:guide>
        <p15:guide id="4"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25" d="100"/>
          <a:sy n="25" d="100"/>
        </p:scale>
        <p:origin x="2088" y="-1722"/>
      </p:cViewPr>
      <p:guideLst>
        <p:guide orient="horz" pos="4447"/>
        <p:guide orient="horz" pos="18569"/>
        <p:guide orient="horz" pos="1975"/>
        <p:guide pos="67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33600" y="692150"/>
            <a:ext cx="2449513"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13" kern="1200">
        <a:solidFill>
          <a:schemeClr val="tx1"/>
        </a:solidFill>
        <a:latin typeface="Arial" charset="0"/>
        <a:ea typeface="+mn-ea"/>
        <a:cs typeface="+mn-cs"/>
      </a:defRPr>
    </a:lvl1pPr>
    <a:lvl2pPr marL="385892" algn="l" rtl="0" eaLnBrk="0" fontAlgn="base" hangingPunct="0">
      <a:spcBef>
        <a:spcPct val="30000"/>
      </a:spcBef>
      <a:spcAft>
        <a:spcPct val="0"/>
      </a:spcAft>
      <a:defRPr sz="1013" kern="1200">
        <a:solidFill>
          <a:schemeClr val="tx1"/>
        </a:solidFill>
        <a:latin typeface="Arial" charset="0"/>
        <a:ea typeface="+mn-ea"/>
        <a:cs typeface="+mn-cs"/>
      </a:defRPr>
    </a:lvl2pPr>
    <a:lvl3pPr marL="771784" algn="l" rtl="0" eaLnBrk="0" fontAlgn="base" hangingPunct="0">
      <a:spcBef>
        <a:spcPct val="30000"/>
      </a:spcBef>
      <a:spcAft>
        <a:spcPct val="0"/>
      </a:spcAft>
      <a:defRPr sz="1013" kern="1200">
        <a:solidFill>
          <a:schemeClr val="tx1"/>
        </a:solidFill>
        <a:latin typeface="Arial" charset="0"/>
        <a:ea typeface="+mn-ea"/>
        <a:cs typeface="+mn-cs"/>
      </a:defRPr>
    </a:lvl3pPr>
    <a:lvl4pPr marL="1157676" algn="l" rtl="0" eaLnBrk="0" fontAlgn="base" hangingPunct="0">
      <a:spcBef>
        <a:spcPct val="30000"/>
      </a:spcBef>
      <a:spcAft>
        <a:spcPct val="0"/>
      </a:spcAft>
      <a:defRPr sz="1013" kern="1200">
        <a:solidFill>
          <a:schemeClr val="tx1"/>
        </a:solidFill>
        <a:latin typeface="Arial" charset="0"/>
        <a:ea typeface="+mn-ea"/>
        <a:cs typeface="+mn-cs"/>
      </a:defRPr>
    </a:lvl4pPr>
    <a:lvl5pPr marL="1543568" algn="l" rtl="0" eaLnBrk="0" fontAlgn="base" hangingPunct="0">
      <a:spcBef>
        <a:spcPct val="30000"/>
      </a:spcBef>
      <a:spcAft>
        <a:spcPct val="0"/>
      </a:spcAft>
      <a:defRPr sz="1013" kern="1200">
        <a:solidFill>
          <a:schemeClr val="tx1"/>
        </a:solidFill>
        <a:latin typeface="Arial" charset="0"/>
        <a:ea typeface="+mn-ea"/>
        <a:cs typeface="+mn-cs"/>
      </a:defRPr>
    </a:lvl5pPr>
    <a:lvl6pPr marL="1929461" algn="l" defTabSz="771784" rtl="0" eaLnBrk="1" latinLnBrk="0" hangingPunct="1">
      <a:defRPr sz="1013" kern="1200">
        <a:solidFill>
          <a:schemeClr val="tx1"/>
        </a:solidFill>
        <a:latin typeface="+mn-lt"/>
        <a:ea typeface="+mn-ea"/>
        <a:cs typeface="+mn-cs"/>
      </a:defRPr>
    </a:lvl6pPr>
    <a:lvl7pPr marL="2315352" algn="l" defTabSz="771784" rtl="0" eaLnBrk="1" latinLnBrk="0" hangingPunct="1">
      <a:defRPr sz="1013" kern="1200">
        <a:solidFill>
          <a:schemeClr val="tx1"/>
        </a:solidFill>
        <a:latin typeface="+mn-lt"/>
        <a:ea typeface="+mn-ea"/>
        <a:cs typeface="+mn-cs"/>
      </a:defRPr>
    </a:lvl7pPr>
    <a:lvl8pPr marL="2701244" algn="l" defTabSz="771784" rtl="0" eaLnBrk="1" latinLnBrk="0" hangingPunct="1">
      <a:defRPr sz="1013" kern="1200">
        <a:solidFill>
          <a:schemeClr val="tx1"/>
        </a:solidFill>
        <a:latin typeface="+mn-lt"/>
        <a:ea typeface="+mn-ea"/>
        <a:cs typeface="+mn-cs"/>
      </a:defRPr>
    </a:lvl8pPr>
    <a:lvl9pPr marL="3087135" algn="l" defTabSz="771784" rtl="0" eaLnBrk="1" latinLnBrk="0" hangingPunct="1">
      <a:defRPr sz="10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xfrm>
            <a:off x="2133600" y="692150"/>
            <a:ext cx="2449513" cy="3465513"/>
          </a:xfrm>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699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5231" y="9403050"/>
            <a:ext cx="18185865" cy="6486703"/>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209113" y="17151056"/>
            <a:ext cx="14978101" cy="7735993"/>
          </a:xfrm>
          <a:prstGeom prst="rect">
            <a:avLst/>
          </a:prstGeom>
        </p:spPr>
        <p:txBody>
          <a:bodyPr/>
          <a:lstStyle>
            <a:lvl1pPr marL="0" indent="0" algn="ctr">
              <a:buNone/>
              <a:defRPr/>
            </a:lvl1pPr>
            <a:lvl2pPr marL="384414" indent="0" algn="ctr">
              <a:buNone/>
              <a:defRPr/>
            </a:lvl2pPr>
            <a:lvl3pPr marL="768828" indent="0" algn="ctr">
              <a:buNone/>
              <a:defRPr/>
            </a:lvl3pPr>
            <a:lvl4pPr marL="1153241" indent="0" algn="ctr">
              <a:buNone/>
              <a:defRPr/>
            </a:lvl4pPr>
            <a:lvl5pPr marL="1537655" indent="0" algn="ctr">
              <a:buNone/>
              <a:defRPr/>
            </a:lvl5pPr>
            <a:lvl6pPr marL="1922069" indent="0" algn="ctr">
              <a:buNone/>
              <a:defRPr/>
            </a:lvl6pPr>
            <a:lvl7pPr marL="2306483" indent="0" algn="ctr">
              <a:buNone/>
              <a:defRPr/>
            </a:lvl7pPr>
            <a:lvl8pPr marL="2690896" indent="0" algn="ctr">
              <a:buNone/>
              <a:defRPr/>
            </a:lvl8pPr>
            <a:lvl9pPr marL="307531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070154" y="7061965"/>
            <a:ext cx="19256019" cy="1997530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3178" y="1211919"/>
            <a:ext cx="4812994" cy="2582535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70153" y="1211919"/>
            <a:ext cx="14313636" cy="2582535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070154" y="7061965"/>
            <a:ext cx="19256019" cy="1997530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43" y="19449431"/>
            <a:ext cx="18187213" cy="6011545"/>
          </a:xfrm>
          <a:prstGeom prst="rect">
            <a:avLst/>
          </a:prstGeom>
        </p:spPr>
        <p:txBody>
          <a:bodyPr anchor="t"/>
          <a:lstStyle>
            <a:lvl1pPr algn="l">
              <a:defRPr sz="3363" b="1" cap="all"/>
            </a:lvl1pPr>
          </a:lstStyle>
          <a:p>
            <a:r>
              <a:rPr lang="en-US"/>
              <a:t>Click to edit Master title style</a:t>
            </a:r>
          </a:p>
        </p:txBody>
      </p:sp>
      <p:sp>
        <p:nvSpPr>
          <p:cNvPr id="3" name="Text Placeholder 2"/>
          <p:cNvSpPr>
            <a:spLocks noGrp="1"/>
          </p:cNvSpPr>
          <p:nvPr>
            <p:ph type="body" idx="1"/>
          </p:nvPr>
        </p:nvSpPr>
        <p:spPr>
          <a:xfrm>
            <a:off x="1690143" y="12827922"/>
            <a:ext cx="18187213" cy="6621508"/>
          </a:xfrm>
          <a:prstGeom prst="rect">
            <a:avLst/>
          </a:prstGeom>
        </p:spPr>
        <p:txBody>
          <a:bodyPr anchor="b"/>
          <a:lstStyle>
            <a:lvl1pPr marL="0" indent="0">
              <a:buNone/>
              <a:defRPr sz="1682"/>
            </a:lvl1pPr>
            <a:lvl2pPr marL="384414" indent="0">
              <a:buNone/>
              <a:defRPr sz="1513"/>
            </a:lvl2pPr>
            <a:lvl3pPr marL="768828" indent="0">
              <a:buNone/>
              <a:defRPr sz="1345"/>
            </a:lvl3pPr>
            <a:lvl4pPr marL="1153241" indent="0">
              <a:buNone/>
              <a:defRPr sz="1177"/>
            </a:lvl4pPr>
            <a:lvl5pPr marL="1537655" indent="0">
              <a:buNone/>
              <a:defRPr sz="1177"/>
            </a:lvl5pPr>
            <a:lvl6pPr marL="1922069" indent="0">
              <a:buNone/>
              <a:defRPr sz="1177"/>
            </a:lvl6pPr>
            <a:lvl7pPr marL="2306483" indent="0">
              <a:buNone/>
              <a:defRPr sz="1177"/>
            </a:lvl7pPr>
            <a:lvl8pPr marL="2690896" indent="0">
              <a:buNone/>
              <a:defRPr sz="1177"/>
            </a:lvl8pPr>
            <a:lvl9pPr marL="3075310" indent="0">
              <a:buNone/>
              <a:defRPr sz="1177"/>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70155" y="7061965"/>
            <a:ext cx="9562641" cy="19975307"/>
          </a:xfrm>
          <a:prstGeom prst="rect">
            <a:avLst/>
          </a:prstGeom>
        </p:spPr>
        <p:txBody>
          <a:bodyPr/>
          <a:lstStyle>
            <a:lvl1pPr>
              <a:defRPr sz="2354"/>
            </a:lvl1pPr>
            <a:lvl2pPr>
              <a:defRPr sz="2018"/>
            </a:lvl2pPr>
            <a:lvl3pPr>
              <a:defRPr sz="1682"/>
            </a:lvl3pPr>
            <a:lvl4pPr>
              <a:defRPr sz="1513"/>
            </a:lvl4pPr>
            <a:lvl5pPr>
              <a:defRPr sz="1513"/>
            </a:lvl5pPr>
            <a:lvl6pPr>
              <a:defRPr sz="1513"/>
            </a:lvl6pPr>
            <a:lvl7pPr>
              <a:defRPr sz="1513"/>
            </a:lvl7pPr>
            <a:lvl8pPr>
              <a:defRPr sz="1513"/>
            </a:lvl8pPr>
            <a:lvl9pPr>
              <a:defRPr sz="15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762184" y="7061965"/>
            <a:ext cx="9563989" cy="19975307"/>
          </a:xfrm>
          <a:prstGeom prst="rect">
            <a:avLst/>
          </a:prstGeom>
        </p:spPr>
        <p:txBody>
          <a:bodyPr/>
          <a:lstStyle>
            <a:lvl1pPr>
              <a:defRPr sz="2354"/>
            </a:lvl1pPr>
            <a:lvl2pPr>
              <a:defRPr sz="2018"/>
            </a:lvl2pPr>
            <a:lvl3pPr>
              <a:defRPr sz="1682"/>
            </a:lvl3pPr>
            <a:lvl4pPr>
              <a:defRPr sz="1513"/>
            </a:lvl4pPr>
            <a:lvl5pPr>
              <a:defRPr sz="1513"/>
            </a:lvl5pPr>
            <a:lvl6pPr>
              <a:defRPr sz="1513"/>
            </a:lvl6pPr>
            <a:lvl7pPr>
              <a:defRPr sz="1513"/>
            </a:lvl7pPr>
            <a:lvl8pPr>
              <a:defRPr sz="1513"/>
            </a:lvl8pPr>
            <a:lvl9pPr>
              <a:defRPr sz="15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70155" y="6775000"/>
            <a:ext cx="9453469" cy="2824252"/>
          </a:xfrm>
          <a:prstGeom prst="rect">
            <a:avLst/>
          </a:prstGeom>
        </p:spPr>
        <p:txBody>
          <a:bodyPr anchor="b"/>
          <a:lstStyle>
            <a:lvl1pPr marL="0" indent="0">
              <a:buNone/>
              <a:defRPr sz="2018" b="1"/>
            </a:lvl1pPr>
            <a:lvl2pPr marL="384414" indent="0">
              <a:buNone/>
              <a:defRPr sz="1682" b="1"/>
            </a:lvl2pPr>
            <a:lvl3pPr marL="768828" indent="0">
              <a:buNone/>
              <a:defRPr sz="1513" b="1"/>
            </a:lvl3pPr>
            <a:lvl4pPr marL="1153241" indent="0">
              <a:buNone/>
              <a:defRPr sz="1345" b="1"/>
            </a:lvl4pPr>
            <a:lvl5pPr marL="1537655" indent="0">
              <a:buNone/>
              <a:defRPr sz="1345" b="1"/>
            </a:lvl5pPr>
            <a:lvl6pPr marL="1922069" indent="0">
              <a:buNone/>
              <a:defRPr sz="1345" b="1"/>
            </a:lvl6pPr>
            <a:lvl7pPr marL="2306483" indent="0">
              <a:buNone/>
              <a:defRPr sz="1345" b="1"/>
            </a:lvl7pPr>
            <a:lvl8pPr marL="2690896" indent="0">
              <a:buNone/>
              <a:defRPr sz="1345" b="1"/>
            </a:lvl8pPr>
            <a:lvl9pPr marL="3075310" indent="0">
              <a:buNone/>
              <a:defRPr sz="1345" b="1"/>
            </a:lvl9pPr>
          </a:lstStyle>
          <a:p>
            <a:pPr lvl="0"/>
            <a:r>
              <a:rPr lang="en-US"/>
              <a:t>Click to edit Master text styles</a:t>
            </a:r>
          </a:p>
        </p:txBody>
      </p:sp>
      <p:sp>
        <p:nvSpPr>
          <p:cNvPr id="4" name="Content Placeholder 3"/>
          <p:cNvSpPr>
            <a:spLocks noGrp="1"/>
          </p:cNvSpPr>
          <p:nvPr>
            <p:ph sz="half" idx="2"/>
          </p:nvPr>
        </p:nvSpPr>
        <p:spPr>
          <a:xfrm>
            <a:off x="1070155" y="9599253"/>
            <a:ext cx="9453469" cy="17438019"/>
          </a:xfrm>
          <a:prstGeom prst="rect">
            <a:avLst/>
          </a:prstGeom>
        </p:spPr>
        <p:txBody>
          <a:bodyPr/>
          <a:lstStyle>
            <a:lvl1pPr>
              <a:defRPr sz="2018"/>
            </a:lvl1pPr>
            <a:lvl2pPr>
              <a:defRPr sz="1682"/>
            </a:lvl2pPr>
            <a:lvl3pPr>
              <a:defRPr sz="1513"/>
            </a:lvl3pPr>
            <a:lvl4pPr>
              <a:defRPr sz="1345"/>
            </a:lvl4pPr>
            <a:lvl5pPr>
              <a:defRPr sz="1345"/>
            </a:lvl5pPr>
            <a:lvl6pPr>
              <a:defRPr sz="1345"/>
            </a:lvl6pPr>
            <a:lvl7pPr>
              <a:defRPr sz="1345"/>
            </a:lvl7pPr>
            <a:lvl8pPr>
              <a:defRPr sz="1345"/>
            </a:lvl8pPr>
            <a:lvl9pPr>
              <a:defRPr sz="1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8660" y="6775000"/>
            <a:ext cx="9457513" cy="2824252"/>
          </a:xfrm>
          <a:prstGeom prst="rect">
            <a:avLst/>
          </a:prstGeom>
        </p:spPr>
        <p:txBody>
          <a:bodyPr anchor="b"/>
          <a:lstStyle>
            <a:lvl1pPr marL="0" indent="0">
              <a:buNone/>
              <a:defRPr sz="2018" b="1"/>
            </a:lvl1pPr>
            <a:lvl2pPr marL="384414" indent="0">
              <a:buNone/>
              <a:defRPr sz="1682" b="1"/>
            </a:lvl2pPr>
            <a:lvl3pPr marL="768828" indent="0">
              <a:buNone/>
              <a:defRPr sz="1513" b="1"/>
            </a:lvl3pPr>
            <a:lvl4pPr marL="1153241" indent="0">
              <a:buNone/>
              <a:defRPr sz="1345" b="1"/>
            </a:lvl4pPr>
            <a:lvl5pPr marL="1537655" indent="0">
              <a:buNone/>
              <a:defRPr sz="1345" b="1"/>
            </a:lvl5pPr>
            <a:lvl6pPr marL="1922069" indent="0">
              <a:buNone/>
              <a:defRPr sz="1345" b="1"/>
            </a:lvl6pPr>
            <a:lvl7pPr marL="2306483" indent="0">
              <a:buNone/>
              <a:defRPr sz="1345" b="1"/>
            </a:lvl7pPr>
            <a:lvl8pPr marL="2690896" indent="0">
              <a:buNone/>
              <a:defRPr sz="1345" b="1"/>
            </a:lvl8pPr>
            <a:lvl9pPr marL="3075310" indent="0">
              <a:buNone/>
              <a:defRPr sz="1345" b="1"/>
            </a:lvl9pPr>
          </a:lstStyle>
          <a:p>
            <a:pPr lvl="0"/>
            <a:r>
              <a:rPr lang="en-US"/>
              <a:t>Click to edit Master text styles</a:t>
            </a:r>
          </a:p>
        </p:txBody>
      </p:sp>
      <p:sp>
        <p:nvSpPr>
          <p:cNvPr id="6" name="Content Placeholder 5"/>
          <p:cNvSpPr>
            <a:spLocks noGrp="1"/>
          </p:cNvSpPr>
          <p:nvPr>
            <p:ph sz="quarter" idx="4"/>
          </p:nvPr>
        </p:nvSpPr>
        <p:spPr>
          <a:xfrm>
            <a:off x="10868660" y="9599253"/>
            <a:ext cx="9457513" cy="17438019"/>
          </a:xfrm>
          <a:prstGeom prst="rect">
            <a:avLst/>
          </a:prstGeom>
        </p:spPr>
        <p:txBody>
          <a:bodyPr/>
          <a:lstStyle>
            <a:lvl1pPr>
              <a:defRPr sz="2018"/>
            </a:lvl1pPr>
            <a:lvl2pPr>
              <a:defRPr sz="1682"/>
            </a:lvl2pPr>
            <a:lvl3pPr>
              <a:defRPr sz="1513"/>
            </a:lvl3pPr>
            <a:lvl4pPr>
              <a:defRPr sz="1345"/>
            </a:lvl4pPr>
            <a:lvl5pPr>
              <a:defRPr sz="1345"/>
            </a:lvl5pPr>
            <a:lvl6pPr>
              <a:defRPr sz="1345"/>
            </a:lvl6pPr>
            <a:lvl7pPr>
              <a:defRPr sz="1345"/>
            </a:lvl7pPr>
            <a:lvl8pPr>
              <a:defRPr sz="1345"/>
            </a:lvl8pPr>
            <a:lvl9pPr>
              <a:defRPr sz="1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153" y="1205247"/>
            <a:ext cx="7039560" cy="5127965"/>
          </a:xfrm>
          <a:prstGeom prst="rect">
            <a:avLst/>
          </a:prstGeom>
        </p:spPr>
        <p:txBody>
          <a:bodyPr anchor="b"/>
          <a:lstStyle>
            <a:lvl1pPr algn="l">
              <a:defRPr sz="1682" b="1"/>
            </a:lvl1pPr>
          </a:lstStyle>
          <a:p>
            <a:r>
              <a:rPr lang="en-US"/>
              <a:t>Click to edit Master title style</a:t>
            </a:r>
          </a:p>
        </p:txBody>
      </p:sp>
      <p:sp>
        <p:nvSpPr>
          <p:cNvPr id="3" name="Content Placeholder 2"/>
          <p:cNvSpPr>
            <a:spLocks noGrp="1"/>
          </p:cNvSpPr>
          <p:nvPr>
            <p:ph idx="1"/>
          </p:nvPr>
        </p:nvSpPr>
        <p:spPr>
          <a:xfrm>
            <a:off x="8365796" y="1205247"/>
            <a:ext cx="11960377" cy="25832025"/>
          </a:xfrm>
          <a:prstGeom prst="rect">
            <a:avLst/>
          </a:prstGeom>
        </p:spPr>
        <p:txBody>
          <a:bodyPr/>
          <a:lstStyle>
            <a:lvl1pPr>
              <a:defRPr sz="2691"/>
            </a:lvl1pPr>
            <a:lvl2pPr>
              <a:defRPr sz="2354"/>
            </a:lvl2pPr>
            <a:lvl3pPr>
              <a:defRPr sz="2018"/>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0153" y="6333211"/>
            <a:ext cx="7039560" cy="20704060"/>
          </a:xfrm>
          <a:prstGeom prst="rect">
            <a:avLst/>
          </a:prstGeom>
        </p:spPr>
        <p:txBody>
          <a:bodyPr/>
          <a:lstStyle>
            <a:lvl1pPr marL="0" indent="0">
              <a:buNone/>
              <a:defRPr sz="1177"/>
            </a:lvl1pPr>
            <a:lvl2pPr marL="384414" indent="0">
              <a:buNone/>
              <a:defRPr sz="1009"/>
            </a:lvl2pPr>
            <a:lvl3pPr marL="768828" indent="0">
              <a:buNone/>
              <a:defRPr sz="841"/>
            </a:lvl3pPr>
            <a:lvl4pPr marL="1153241" indent="0">
              <a:buNone/>
              <a:defRPr sz="757"/>
            </a:lvl4pPr>
            <a:lvl5pPr marL="1537655" indent="0">
              <a:buNone/>
              <a:defRPr sz="757"/>
            </a:lvl5pPr>
            <a:lvl6pPr marL="1922069" indent="0">
              <a:buNone/>
              <a:defRPr sz="757"/>
            </a:lvl6pPr>
            <a:lvl7pPr marL="2306483" indent="0">
              <a:buNone/>
              <a:defRPr sz="757"/>
            </a:lvl7pPr>
            <a:lvl8pPr marL="2690896" indent="0">
              <a:buNone/>
              <a:defRPr sz="757"/>
            </a:lvl8pPr>
            <a:lvl9pPr marL="3075310" indent="0">
              <a:buNone/>
              <a:defRPr sz="757"/>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4354" y="21187227"/>
            <a:ext cx="12837795" cy="2501251"/>
          </a:xfrm>
          <a:prstGeom prst="rect">
            <a:avLst/>
          </a:prstGeom>
        </p:spPr>
        <p:txBody>
          <a:bodyPr anchor="b"/>
          <a:lstStyle>
            <a:lvl1pPr algn="l">
              <a:defRPr sz="1682" b="1"/>
            </a:lvl1pPr>
          </a:lstStyle>
          <a:p>
            <a:r>
              <a:rPr lang="en-US"/>
              <a:t>Click to edit Master title style</a:t>
            </a:r>
          </a:p>
        </p:txBody>
      </p:sp>
      <p:sp>
        <p:nvSpPr>
          <p:cNvPr id="3" name="Picture Placeholder 2"/>
          <p:cNvSpPr>
            <a:spLocks noGrp="1"/>
          </p:cNvSpPr>
          <p:nvPr>
            <p:ph type="pic" idx="1"/>
          </p:nvPr>
        </p:nvSpPr>
        <p:spPr>
          <a:xfrm>
            <a:off x="4194354" y="2704129"/>
            <a:ext cx="12837795" cy="18160098"/>
          </a:xfrm>
          <a:prstGeom prst="rect">
            <a:avLst/>
          </a:prstGeom>
        </p:spPr>
        <p:txBody>
          <a:bodyPr/>
          <a:lstStyle>
            <a:lvl1pPr marL="0" indent="0">
              <a:buNone/>
              <a:defRPr sz="2691"/>
            </a:lvl1pPr>
            <a:lvl2pPr marL="384414" indent="0">
              <a:buNone/>
              <a:defRPr sz="2354"/>
            </a:lvl2pPr>
            <a:lvl3pPr marL="768828" indent="0">
              <a:buNone/>
              <a:defRPr sz="2018"/>
            </a:lvl3pPr>
            <a:lvl4pPr marL="1153241" indent="0">
              <a:buNone/>
              <a:defRPr sz="1682"/>
            </a:lvl4pPr>
            <a:lvl5pPr marL="1537655" indent="0">
              <a:buNone/>
              <a:defRPr sz="1682"/>
            </a:lvl5pPr>
            <a:lvl6pPr marL="1922069" indent="0">
              <a:buNone/>
              <a:defRPr sz="1682"/>
            </a:lvl6pPr>
            <a:lvl7pPr marL="2306483" indent="0">
              <a:buNone/>
              <a:defRPr sz="1682"/>
            </a:lvl7pPr>
            <a:lvl8pPr marL="2690896" indent="0">
              <a:buNone/>
              <a:defRPr sz="1682"/>
            </a:lvl8pPr>
            <a:lvl9pPr marL="3075310" indent="0">
              <a:buNone/>
              <a:defRPr sz="1682"/>
            </a:lvl9pPr>
          </a:lstStyle>
          <a:p>
            <a:pPr lvl="0"/>
            <a:endParaRPr lang="en-US" noProof="0"/>
          </a:p>
        </p:txBody>
      </p:sp>
      <p:sp>
        <p:nvSpPr>
          <p:cNvPr id="4" name="Text Placeholder 3"/>
          <p:cNvSpPr>
            <a:spLocks noGrp="1"/>
          </p:cNvSpPr>
          <p:nvPr>
            <p:ph type="body" sz="half" idx="2"/>
          </p:nvPr>
        </p:nvSpPr>
        <p:spPr>
          <a:xfrm>
            <a:off x="4194354" y="23688477"/>
            <a:ext cx="12837795" cy="3551670"/>
          </a:xfrm>
          <a:prstGeom prst="rect">
            <a:avLst/>
          </a:prstGeom>
        </p:spPr>
        <p:txBody>
          <a:bodyPr/>
          <a:lstStyle>
            <a:lvl1pPr marL="0" indent="0">
              <a:buNone/>
              <a:defRPr sz="1177"/>
            </a:lvl1pPr>
            <a:lvl2pPr marL="384414" indent="0">
              <a:buNone/>
              <a:defRPr sz="1009"/>
            </a:lvl2pPr>
            <a:lvl3pPr marL="768828" indent="0">
              <a:buNone/>
              <a:defRPr sz="841"/>
            </a:lvl3pPr>
            <a:lvl4pPr marL="1153241" indent="0">
              <a:buNone/>
              <a:defRPr sz="757"/>
            </a:lvl4pPr>
            <a:lvl5pPr marL="1537655" indent="0">
              <a:buNone/>
              <a:defRPr sz="757"/>
            </a:lvl5pPr>
            <a:lvl6pPr marL="1922069" indent="0">
              <a:buNone/>
              <a:defRPr sz="757"/>
            </a:lvl6pPr>
            <a:lvl7pPr marL="2306483" indent="0">
              <a:buNone/>
              <a:defRPr sz="757"/>
            </a:lvl7pPr>
            <a:lvl8pPr marL="2690896" indent="0">
              <a:buNone/>
              <a:defRPr sz="757"/>
            </a:lvl8pPr>
            <a:lvl9pPr marL="3075310" indent="0">
              <a:buNone/>
              <a:defRPr sz="757"/>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1026" name="Object 15">
            <a:hlinkClick r:id="rId13"/>
          </p:cNvPr>
          <p:cNvGraphicFramePr>
            <a:graphicFrameLocks noChangeAspect="1"/>
          </p:cNvGraphicFramePr>
          <p:nvPr userDrawn="1"/>
        </p:nvGraphicFramePr>
        <p:xfrm>
          <a:off x="16183036" y="29808134"/>
          <a:ext cx="2707730" cy="138810"/>
        </p:xfrm>
        <a:graphic>
          <a:graphicData uri="http://schemas.openxmlformats.org/presentationml/2006/ole">
            <mc:AlternateContent xmlns:mc="http://schemas.openxmlformats.org/markup-compatibility/2006">
              <mc:Choice xmlns:v="urn:schemas-microsoft-com:vml" Requires="v">
                <p:oleObj name="CorelDRAW" r:id="rId14" imgW="8833104" imgH="310896" progId="CorelDraw.Graphic.15">
                  <p:embed/>
                </p:oleObj>
              </mc:Choice>
              <mc:Fallback>
                <p:oleObj name="CorelDRAW" r:id="rId14" imgW="8833104" imgH="310896" progId="CorelDraw.Graphic.15">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r="38562"/>
                      <a:stretch>
                        <a:fillRect/>
                      </a:stretch>
                    </p:blipFill>
                    <p:spPr bwMode="auto">
                      <a:xfrm>
                        <a:off x="16183036" y="29808134"/>
                        <a:ext cx="2707730" cy="1388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Text Box 16"/>
          <p:cNvSpPr txBox="1">
            <a:spLocks noChangeArrowheads="1"/>
          </p:cNvSpPr>
          <p:nvPr userDrawn="1"/>
        </p:nvSpPr>
        <p:spPr bwMode="auto">
          <a:xfrm>
            <a:off x="18859648" y="29753410"/>
            <a:ext cx="1574470" cy="2476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3497263">
              <a:defRPr>
                <a:solidFill>
                  <a:schemeClr val="tx1"/>
                </a:solidFill>
                <a:latin typeface="Arial" charset="0"/>
              </a:defRPr>
            </a:lvl1pPr>
            <a:lvl2pPr algn="l" defTabSz="3497263">
              <a:defRPr>
                <a:solidFill>
                  <a:schemeClr val="tx1"/>
                </a:solidFill>
                <a:latin typeface="Arial" charset="0"/>
              </a:defRPr>
            </a:lvl2pPr>
            <a:lvl3pPr algn="l" defTabSz="3497263">
              <a:defRPr>
                <a:solidFill>
                  <a:schemeClr val="tx1"/>
                </a:solidFill>
                <a:latin typeface="Arial" charset="0"/>
              </a:defRPr>
            </a:lvl3pPr>
            <a:lvl4pPr algn="l" defTabSz="3497263">
              <a:defRPr>
                <a:solidFill>
                  <a:schemeClr val="tx1"/>
                </a:solidFill>
                <a:latin typeface="Arial" charset="0"/>
              </a:defRPr>
            </a:lvl4pPr>
            <a:lvl5pPr algn="l" defTabSz="3497263">
              <a:defRPr>
                <a:solidFill>
                  <a:schemeClr val="tx1"/>
                </a:solidFill>
                <a:latin typeface="Arial" charset="0"/>
              </a:defRPr>
            </a:lvl5pPr>
            <a:lvl6pPr defTabSz="3497263" fontAlgn="base">
              <a:spcBef>
                <a:spcPct val="0"/>
              </a:spcBef>
              <a:spcAft>
                <a:spcPct val="0"/>
              </a:spcAft>
              <a:defRPr>
                <a:solidFill>
                  <a:schemeClr val="tx1"/>
                </a:solidFill>
                <a:latin typeface="Arial" charset="0"/>
              </a:defRPr>
            </a:lvl6pPr>
            <a:lvl7pPr defTabSz="3497263" fontAlgn="base">
              <a:spcBef>
                <a:spcPct val="0"/>
              </a:spcBef>
              <a:spcAft>
                <a:spcPct val="0"/>
              </a:spcAft>
              <a:defRPr>
                <a:solidFill>
                  <a:schemeClr val="tx1"/>
                </a:solidFill>
                <a:latin typeface="Arial" charset="0"/>
              </a:defRPr>
            </a:lvl7pPr>
            <a:lvl8pPr defTabSz="3497263" fontAlgn="base">
              <a:spcBef>
                <a:spcPct val="0"/>
              </a:spcBef>
              <a:spcAft>
                <a:spcPct val="0"/>
              </a:spcAft>
              <a:defRPr>
                <a:solidFill>
                  <a:schemeClr val="tx1"/>
                </a:solidFill>
                <a:latin typeface="Arial" charset="0"/>
              </a:defRPr>
            </a:lvl8pPr>
            <a:lvl9pPr defTabSz="3497263" fontAlgn="base">
              <a:spcBef>
                <a:spcPct val="0"/>
              </a:spcBef>
              <a:spcAft>
                <a:spcPct val="0"/>
              </a:spcAft>
              <a:defRPr>
                <a:solidFill>
                  <a:schemeClr val="tx1"/>
                </a:solidFill>
                <a:latin typeface="Arial" charset="0"/>
              </a:defRPr>
            </a:lvl9pPr>
          </a:lstStyle>
          <a:p>
            <a:pPr algn="ctr">
              <a:defRPr/>
            </a:pPr>
            <a:r>
              <a:rPr lang="en-US" altLang="en-US" sz="1009">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40499" rtl="0" eaLnBrk="0" fontAlgn="base" hangingPunct="0">
        <a:spcBef>
          <a:spcPct val="0"/>
        </a:spcBef>
        <a:spcAft>
          <a:spcPct val="0"/>
        </a:spcAft>
        <a:defRPr sz="14125">
          <a:solidFill>
            <a:schemeClr val="tx2"/>
          </a:solidFill>
          <a:latin typeface="+mj-lt"/>
          <a:ea typeface="+mj-ea"/>
          <a:cs typeface="+mj-cs"/>
        </a:defRPr>
      </a:lvl1pPr>
      <a:lvl2pPr algn="ctr" defTabSz="2940499" rtl="0" eaLnBrk="0" fontAlgn="base" hangingPunct="0">
        <a:spcBef>
          <a:spcPct val="0"/>
        </a:spcBef>
        <a:spcAft>
          <a:spcPct val="0"/>
        </a:spcAft>
        <a:defRPr sz="14125">
          <a:solidFill>
            <a:schemeClr val="tx2"/>
          </a:solidFill>
          <a:latin typeface="Arial" charset="0"/>
        </a:defRPr>
      </a:lvl2pPr>
      <a:lvl3pPr algn="ctr" defTabSz="2940499" rtl="0" eaLnBrk="0" fontAlgn="base" hangingPunct="0">
        <a:spcBef>
          <a:spcPct val="0"/>
        </a:spcBef>
        <a:spcAft>
          <a:spcPct val="0"/>
        </a:spcAft>
        <a:defRPr sz="14125">
          <a:solidFill>
            <a:schemeClr val="tx2"/>
          </a:solidFill>
          <a:latin typeface="Arial" charset="0"/>
        </a:defRPr>
      </a:lvl3pPr>
      <a:lvl4pPr algn="ctr" defTabSz="2940499" rtl="0" eaLnBrk="0" fontAlgn="base" hangingPunct="0">
        <a:spcBef>
          <a:spcPct val="0"/>
        </a:spcBef>
        <a:spcAft>
          <a:spcPct val="0"/>
        </a:spcAft>
        <a:defRPr sz="14125">
          <a:solidFill>
            <a:schemeClr val="tx2"/>
          </a:solidFill>
          <a:latin typeface="Arial" charset="0"/>
        </a:defRPr>
      </a:lvl4pPr>
      <a:lvl5pPr algn="ctr" defTabSz="2940499" rtl="0" eaLnBrk="0" fontAlgn="base" hangingPunct="0">
        <a:spcBef>
          <a:spcPct val="0"/>
        </a:spcBef>
        <a:spcAft>
          <a:spcPct val="0"/>
        </a:spcAft>
        <a:defRPr sz="14125">
          <a:solidFill>
            <a:schemeClr val="tx2"/>
          </a:solidFill>
          <a:latin typeface="Arial" charset="0"/>
        </a:defRPr>
      </a:lvl5pPr>
      <a:lvl6pPr marL="384414" algn="ctr" defTabSz="2940499" rtl="0" fontAlgn="base">
        <a:spcBef>
          <a:spcPct val="0"/>
        </a:spcBef>
        <a:spcAft>
          <a:spcPct val="0"/>
        </a:spcAft>
        <a:defRPr sz="14125">
          <a:solidFill>
            <a:schemeClr val="tx2"/>
          </a:solidFill>
          <a:latin typeface="Arial" charset="0"/>
        </a:defRPr>
      </a:lvl6pPr>
      <a:lvl7pPr marL="768828" algn="ctr" defTabSz="2940499" rtl="0" fontAlgn="base">
        <a:spcBef>
          <a:spcPct val="0"/>
        </a:spcBef>
        <a:spcAft>
          <a:spcPct val="0"/>
        </a:spcAft>
        <a:defRPr sz="14125">
          <a:solidFill>
            <a:schemeClr val="tx2"/>
          </a:solidFill>
          <a:latin typeface="Arial" charset="0"/>
        </a:defRPr>
      </a:lvl7pPr>
      <a:lvl8pPr marL="1153241" algn="ctr" defTabSz="2940499" rtl="0" fontAlgn="base">
        <a:spcBef>
          <a:spcPct val="0"/>
        </a:spcBef>
        <a:spcAft>
          <a:spcPct val="0"/>
        </a:spcAft>
        <a:defRPr sz="14125">
          <a:solidFill>
            <a:schemeClr val="tx2"/>
          </a:solidFill>
          <a:latin typeface="Arial" charset="0"/>
        </a:defRPr>
      </a:lvl8pPr>
      <a:lvl9pPr marL="1537655" algn="ctr" defTabSz="2940499" rtl="0" fontAlgn="base">
        <a:spcBef>
          <a:spcPct val="0"/>
        </a:spcBef>
        <a:spcAft>
          <a:spcPct val="0"/>
        </a:spcAft>
        <a:defRPr sz="14125">
          <a:solidFill>
            <a:schemeClr val="tx2"/>
          </a:solidFill>
          <a:latin typeface="Arial" charset="0"/>
        </a:defRPr>
      </a:lvl9pPr>
    </p:titleStyle>
    <p:bodyStyle>
      <a:lvl1pPr marL="1102520" indent="-1102520" algn="l" defTabSz="2940499" rtl="0" eaLnBrk="0" fontAlgn="base" hangingPunct="0">
        <a:spcBef>
          <a:spcPct val="20000"/>
        </a:spcBef>
        <a:spcAft>
          <a:spcPct val="0"/>
        </a:spcAft>
        <a:buChar char="•"/>
        <a:defRPr sz="10342">
          <a:solidFill>
            <a:schemeClr val="tx1"/>
          </a:solidFill>
          <a:latin typeface="+mn-lt"/>
          <a:ea typeface="+mn-ea"/>
          <a:cs typeface="+mn-cs"/>
        </a:defRPr>
      </a:lvl1pPr>
      <a:lvl2pPr marL="2387904" indent="-918322" algn="l" defTabSz="2940499" rtl="0" eaLnBrk="0" fontAlgn="base" hangingPunct="0">
        <a:spcBef>
          <a:spcPct val="20000"/>
        </a:spcBef>
        <a:spcAft>
          <a:spcPct val="0"/>
        </a:spcAft>
        <a:buChar char="–"/>
        <a:defRPr sz="8997">
          <a:solidFill>
            <a:schemeClr val="tx1"/>
          </a:solidFill>
          <a:latin typeface="+mn-lt"/>
        </a:defRPr>
      </a:lvl2pPr>
      <a:lvl3pPr marL="3674622" indent="-734124" algn="l" defTabSz="2940499" rtl="0" eaLnBrk="0" fontAlgn="base" hangingPunct="0">
        <a:spcBef>
          <a:spcPct val="20000"/>
        </a:spcBef>
        <a:spcAft>
          <a:spcPct val="0"/>
        </a:spcAft>
        <a:buChar char="•"/>
        <a:defRPr sz="7735">
          <a:solidFill>
            <a:schemeClr val="tx1"/>
          </a:solidFill>
          <a:latin typeface="+mn-lt"/>
        </a:defRPr>
      </a:lvl3pPr>
      <a:lvl4pPr marL="5144204" indent="-734124" algn="l" defTabSz="2940499" rtl="0" eaLnBrk="0" fontAlgn="base" hangingPunct="0">
        <a:spcBef>
          <a:spcPct val="20000"/>
        </a:spcBef>
        <a:spcAft>
          <a:spcPct val="0"/>
        </a:spcAft>
        <a:buChar char="–"/>
        <a:defRPr sz="6390">
          <a:solidFill>
            <a:schemeClr val="tx1"/>
          </a:solidFill>
          <a:latin typeface="+mn-lt"/>
        </a:defRPr>
      </a:lvl4pPr>
      <a:lvl5pPr marL="6615120" indent="-734124" algn="l" defTabSz="2940499" rtl="0" eaLnBrk="0" fontAlgn="base" hangingPunct="0">
        <a:spcBef>
          <a:spcPct val="20000"/>
        </a:spcBef>
        <a:spcAft>
          <a:spcPct val="0"/>
        </a:spcAft>
        <a:buChar char="»"/>
        <a:defRPr sz="6390">
          <a:solidFill>
            <a:schemeClr val="tx1"/>
          </a:solidFill>
          <a:latin typeface="+mn-lt"/>
        </a:defRPr>
      </a:lvl5pPr>
      <a:lvl6pPr marL="6999534" indent="-734124" algn="l" defTabSz="2940499" rtl="0" fontAlgn="base">
        <a:spcBef>
          <a:spcPct val="20000"/>
        </a:spcBef>
        <a:spcAft>
          <a:spcPct val="0"/>
        </a:spcAft>
        <a:buChar char="»"/>
        <a:defRPr sz="6390">
          <a:solidFill>
            <a:schemeClr val="tx1"/>
          </a:solidFill>
          <a:latin typeface="+mn-lt"/>
        </a:defRPr>
      </a:lvl6pPr>
      <a:lvl7pPr marL="7383948" indent="-734124" algn="l" defTabSz="2940499" rtl="0" fontAlgn="base">
        <a:spcBef>
          <a:spcPct val="20000"/>
        </a:spcBef>
        <a:spcAft>
          <a:spcPct val="0"/>
        </a:spcAft>
        <a:buChar char="»"/>
        <a:defRPr sz="6390">
          <a:solidFill>
            <a:schemeClr val="tx1"/>
          </a:solidFill>
          <a:latin typeface="+mn-lt"/>
        </a:defRPr>
      </a:lvl7pPr>
      <a:lvl8pPr marL="7768361" indent="-734124" algn="l" defTabSz="2940499" rtl="0" fontAlgn="base">
        <a:spcBef>
          <a:spcPct val="20000"/>
        </a:spcBef>
        <a:spcAft>
          <a:spcPct val="0"/>
        </a:spcAft>
        <a:buChar char="»"/>
        <a:defRPr sz="6390">
          <a:solidFill>
            <a:schemeClr val="tx1"/>
          </a:solidFill>
          <a:latin typeface="+mn-lt"/>
        </a:defRPr>
      </a:lvl8pPr>
      <a:lvl9pPr marL="8152775" indent="-734124" algn="l" defTabSz="2940499" rtl="0" fontAlgn="base">
        <a:spcBef>
          <a:spcPct val="20000"/>
        </a:spcBef>
        <a:spcAft>
          <a:spcPct val="0"/>
        </a:spcAft>
        <a:buChar char="»"/>
        <a:defRPr sz="6390">
          <a:solidFill>
            <a:schemeClr val="tx1"/>
          </a:solidFill>
          <a:latin typeface="+mn-lt"/>
        </a:defRPr>
      </a:lvl9pPr>
    </p:bodyStyle>
    <p:otherStyle>
      <a:defPPr>
        <a:defRPr lang="en-US"/>
      </a:defPPr>
      <a:lvl1pPr marL="0" algn="l" defTabSz="768828" rtl="0" eaLnBrk="1" latinLnBrk="0" hangingPunct="1">
        <a:defRPr sz="1513" kern="1200">
          <a:solidFill>
            <a:schemeClr val="tx1"/>
          </a:solidFill>
          <a:latin typeface="+mn-lt"/>
          <a:ea typeface="+mn-ea"/>
          <a:cs typeface="+mn-cs"/>
        </a:defRPr>
      </a:lvl1pPr>
      <a:lvl2pPr marL="384414" algn="l" defTabSz="768828" rtl="0" eaLnBrk="1" latinLnBrk="0" hangingPunct="1">
        <a:defRPr sz="1513" kern="1200">
          <a:solidFill>
            <a:schemeClr val="tx1"/>
          </a:solidFill>
          <a:latin typeface="+mn-lt"/>
          <a:ea typeface="+mn-ea"/>
          <a:cs typeface="+mn-cs"/>
        </a:defRPr>
      </a:lvl2pPr>
      <a:lvl3pPr marL="768828" algn="l" defTabSz="768828" rtl="0" eaLnBrk="1" latinLnBrk="0" hangingPunct="1">
        <a:defRPr sz="1513" kern="1200">
          <a:solidFill>
            <a:schemeClr val="tx1"/>
          </a:solidFill>
          <a:latin typeface="+mn-lt"/>
          <a:ea typeface="+mn-ea"/>
          <a:cs typeface="+mn-cs"/>
        </a:defRPr>
      </a:lvl3pPr>
      <a:lvl4pPr marL="1153241" algn="l" defTabSz="768828" rtl="0" eaLnBrk="1" latinLnBrk="0" hangingPunct="1">
        <a:defRPr sz="1513" kern="1200">
          <a:solidFill>
            <a:schemeClr val="tx1"/>
          </a:solidFill>
          <a:latin typeface="+mn-lt"/>
          <a:ea typeface="+mn-ea"/>
          <a:cs typeface="+mn-cs"/>
        </a:defRPr>
      </a:lvl4pPr>
      <a:lvl5pPr marL="1537655" algn="l" defTabSz="768828" rtl="0" eaLnBrk="1" latinLnBrk="0" hangingPunct="1">
        <a:defRPr sz="1513" kern="1200">
          <a:solidFill>
            <a:schemeClr val="tx1"/>
          </a:solidFill>
          <a:latin typeface="+mn-lt"/>
          <a:ea typeface="+mn-ea"/>
          <a:cs typeface="+mn-cs"/>
        </a:defRPr>
      </a:lvl5pPr>
      <a:lvl6pPr marL="1922069" algn="l" defTabSz="768828" rtl="0" eaLnBrk="1" latinLnBrk="0" hangingPunct="1">
        <a:defRPr sz="1513" kern="1200">
          <a:solidFill>
            <a:schemeClr val="tx1"/>
          </a:solidFill>
          <a:latin typeface="+mn-lt"/>
          <a:ea typeface="+mn-ea"/>
          <a:cs typeface="+mn-cs"/>
        </a:defRPr>
      </a:lvl6pPr>
      <a:lvl7pPr marL="2306483" algn="l" defTabSz="768828" rtl="0" eaLnBrk="1" latinLnBrk="0" hangingPunct="1">
        <a:defRPr sz="1513" kern="1200">
          <a:solidFill>
            <a:schemeClr val="tx1"/>
          </a:solidFill>
          <a:latin typeface="+mn-lt"/>
          <a:ea typeface="+mn-ea"/>
          <a:cs typeface="+mn-cs"/>
        </a:defRPr>
      </a:lvl7pPr>
      <a:lvl8pPr marL="2690896" algn="l" defTabSz="768828" rtl="0" eaLnBrk="1" latinLnBrk="0" hangingPunct="1">
        <a:defRPr sz="1513" kern="1200">
          <a:solidFill>
            <a:schemeClr val="tx1"/>
          </a:solidFill>
          <a:latin typeface="+mn-lt"/>
          <a:ea typeface="+mn-ea"/>
          <a:cs typeface="+mn-cs"/>
        </a:defRPr>
      </a:lvl8pPr>
      <a:lvl9pPr marL="3075310" algn="l" defTabSz="768828" rtl="0" eaLnBrk="1" latinLnBrk="0" hangingPunct="1">
        <a:defRPr sz="15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mp"/><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ostersession.com/order/"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50000" r="-50000"/>
          </a:stretch>
        </a:blipFill>
        <a:effectLst/>
      </p:bgPr>
    </p:bg>
    <p:spTree>
      <p:nvGrpSpPr>
        <p:cNvPr id="1" name=""/>
        <p:cNvGrpSpPr/>
        <p:nvPr/>
      </p:nvGrpSpPr>
      <p:grpSpPr>
        <a:xfrm>
          <a:off x="0" y="0"/>
          <a:ext cx="0" cy="0"/>
          <a:chOff x="0" y="0"/>
          <a:chExt cx="0" cy="0"/>
        </a:xfrm>
      </p:grpSpPr>
      <p:sp>
        <p:nvSpPr>
          <p:cNvPr id="23" name="AutoShape 4"/>
          <p:cNvSpPr>
            <a:spLocks noChangeArrowheads="1"/>
          </p:cNvSpPr>
          <p:nvPr/>
        </p:nvSpPr>
        <p:spPr bwMode="auto">
          <a:xfrm>
            <a:off x="458914" y="24847388"/>
            <a:ext cx="10172168" cy="4639323"/>
          </a:xfrm>
          <a:prstGeom prst="roundRect">
            <a:avLst>
              <a:gd name="adj" fmla="val 619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22" name="AutoShape 4"/>
          <p:cNvSpPr>
            <a:spLocks noChangeArrowheads="1"/>
          </p:cNvSpPr>
          <p:nvPr/>
        </p:nvSpPr>
        <p:spPr bwMode="auto">
          <a:xfrm>
            <a:off x="458914" y="18502119"/>
            <a:ext cx="10172168" cy="6046981"/>
          </a:xfrm>
          <a:prstGeom prst="roundRect">
            <a:avLst>
              <a:gd name="adj" fmla="val 363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21" name="AutoShape 50"/>
          <p:cNvSpPr>
            <a:spLocks noChangeArrowheads="1"/>
          </p:cNvSpPr>
          <p:nvPr/>
        </p:nvSpPr>
        <p:spPr bwMode="auto">
          <a:xfrm>
            <a:off x="10930357" y="13135906"/>
            <a:ext cx="9945656" cy="16304090"/>
          </a:xfrm>
          <a:prstGeom prst="roundRect">
            <a:avLst>
              <a:gd name="adj" fmla="val 241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33" name="AutoShape 50"/>
          <p:cNvSpPr>
            <a:spLocks noChangeArrowheads="1"/>
          </p:cNvSpPr>
          <p:nvPr/>
        </p:nvSpPr>
        <p:spPr bwMode="auto">
          <a:xfrm>
            <a:off x="10930357" y="5600775"/>
            <a:ext cx="9945656" cy="7234446"/>
          </a:xfrm>
          <a:prstGeom prst="roundRect">
            <a:avLst>
              <a:gd name="adj" fmla="val 241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34" name="AutoShape 4"/>
          <p:cNvSpPr>
            <a:spLocks noChangeArrowheads="1"/>
          </p:cNvSpPr>
          <p:nvPr/>
        </p:nvSpPr>
        <p:spPr bwMode="auto">
          <a:xfrm>
            <a:off x="472262" y="5604458"/>
            <a:ext cx="10115788" cy="12599373"/>
          </a:xfrm>
          <a:prstGeom prst="roundRect">
            <a:avLst>
              <a:gd name="adj" fmla="val 1852"/>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35" name="Text Box 11"/>
          <p:cNvSpPr txBox="1">
            <a:spLocks noChangeArrowheads="1"/>
          </p:cNvSpPr>
          <p:nvPr/>
        </p:nvSpPr>
        <p:spPr bwMode="auto">
          <a:xfrm>
            <a:off x="11295919" y="13524630"/>
            <a:ext cx="9214532"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5400" b="1" dirty="0">
                <a:cs typeface="B Titr" panose="00000700000000000000" pitchFamily="2" charset="-78"/>
              </a:rPr>
              <a:t>روش</a:t>
            </a:r>
            <a:endParaRPr lang="en-US" altLang="en-US" sz="5400" b="1" dirty="0">
              <a:cs typeface="B Titr" panose="00000700000000000000" pitchFamily="2" charset="-78"/>
            </a:endParaRPr>
          </a:p>
        </p:txBody>
      </p:sp>
      <p:sp>
        <p:nvSpPr>
          <p:cNvPr id="36" name="AutoShape 13"/>
          <p:cNvSpPr>
            <a:spLocks noChangeArrowheads="1"/>
          </p:cNvSpPr>
          <p:nvPr/>
        </p:nvSpPr>
        <p:spPr bwMode="auto">
          <a:xfrm>
            <a:off x="472262" y="349694"/>
            <a:ext cx="20403752" cy="4834329"/>
          </a:xfrm>
          <a:prstGeom prst="roundRect">
            <a:avLst>
              <a:gd name="adj" fmla="val 5038"/>
            </a:avLst>
          </a:prstGeom>
          <a:gradFill rotWithShape="1">
            <a:gsLst>
              <a:gs pos="0">
                <a:schemeClr val="bg1"/>
              </a:gs>
              <a:gs pos="100000">
                <a:schemeClr val="bg1"/>
              </a:gs>
            </a:gsLst>
            <a:lin ang="5400000" scaled="1"/>
          </a:gradFill>
          <a:ln w="9525">
            <a:solidFill>
              <a:schemeClr val="tx1"/>
            </a:solidFill>
            <a:round/>
            <a:headEnd/>
            <a:tailEnd/>
          </a:ln>
          <a:effectLst/>
        </p:spPr>
        <p:txBody>
          <a:bodyPr wrap="none" lIns="61250" tIns="30625" rIns="61250" bIns="306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sz="5802">
              <a:solidFill>
                <a:schemeClr val="bg1"/>
              </a:solidFill>
            </a:endParaRPr>
          </a:p>
        </p:txBody>
      </p:sp>
      <p:sp>
        <p:nvSpPr>
          <p:cNvPr id="37" name="Text Box 14"/>
          <p:cNvSpPr txBox="1">
            <a:spLocks noChangeArrowheads="1"/>
          </p:cNvSpPr>
          <p:nvPr/>
        </p:nvSpPr>
        <p:spPr bwMode="auto">
          <a:xfrm>
            <a:off x="803272" y="795369"/>
            <a:ext cx="19753745" cy="349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8000" b="1" dirty="0">
                <a:cs typeface="B Titr" panose="00000700000000000000" pitchFamily="2" charset="-78"/>
              </a:rPr>
              <a:t>طراحی و ساخت سیستم تعقیب کننده ی نگاه</a:t>
            </a:r>
            <a:endParaRPr lang="fa-IR" altLang="en-US" sz="2000" b="1" dirty="0">
              <a:cs typeface="B Titr" panose="00000700000000000000" pitchFamily="2" charset="-78"/>
            </a:endParaRPr>
          </a:p>
          <a:p>
            <a:pPr rtl="1" eaLnBrk="1" hangingPunct="1">
              <a:spcBef>
                <a:spcPts val="0"/>
              </a:spcBef>
              <a:spcAft>
                <a:spcPts val="600"/>
              </a:spcAft>
            </a:pPr>
            <a:endParaRPr lang="en-US" altLang="en-US" sz="1200" b="1" dirty="0">
              <a:cs typeface="B Titr" panose="00000700000000000000" pitchFamily="2" charset="-78"/>
            </a:endParaRPr>
          </a:p>
          <a:p>
            <a:pPr rtl="1" eaLnBrk="1" hangingPunct="1">
              <a:spcBef>
                <a:spcPts val="0"/>
              </a:spcBef>
              <a:spcAft>
                <a:spcPts val="600"/>
              </a:spcAft>
            </a:pPr>
            <a:r>
              <a:rPr lang="fa-IR" altLang="en-US" sz="4400" b="1" dirty="0">
                <a:cs typeface="B Titr" panose="00000700000000000000" pitchFamily="2" charset="-78"/>
              </a:rPr>
              <a:t>دانشجو: محمدحسین کاشانی نیا</a:t>
            </a:r>
          </a:p>
          <a:p>
            <a:pPr rtl="1" eaLnBrk="1" hangingPunct="1">
              <a:spcBef>
                <a:spcPts val="0"/>
              </a:spcBef>
              <a:spcAft>
                <a:spcPts val="600"/>
              </a:spcAft>
            </a:pPr>
            <a:r>
              <a:rPr lang="fa-IR" altLang="en-US" sz="4400" b="1" dirty="0">
                <a:cs typeface="B Titr" panose="00000700000000000000" pitchFamily="2" charset="-78"/>
              </a:rPr>
              <a:t>استاد راهنما: دکتر فریبا بهرامی</a:t>
            </a:r>
            <a:endParaRPr lang="en-US" altLang="en-US" sz="4400" b="1" dirty="0"/>
          </a:p>
          <a:p>
            <a:pPr rtl="1" eaLnBrk="1" hangingPunct="1"/>
            <a:r>
              <a:rPr lang="fa-IR" altLang="en-US" sz="2800" b="1" dirty="0">
                <a:cs typeface="B Titr" panose="00000700000000000000" pitchFamily="2" charset="-78"/>
              </a:rPr>
              <a:t>دانشکده مهندسی برق و کامپیوتر، دانشگاه تهران</a:t>
            </a:r>
          </a:p>
        </p:txBody>
      </p:sp>
      <p:sp>
        <p:nvSpPr>
          <p:cNvPr id="38" name="Text Box 42"/>
          <p:cNvSpPr txBox="1">
            <a:spLocks noChangeArrowheads="1"/>
          </p:cNvSpPr>
          <p:nvPr/>
        </p:nvSpPr>
        <p:spPr bwMode="auto">
          <a:xfrm>
            <a:off x="3157037" y="5908660"/>
            <a:ext cx="4746238"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fa-IR" altLang="en-US" sz="5400" b="1" dirty="0">
                <a:cs typeface="B Titr" panose="00000700000000000000" pitchFamily="2" charset="-78"/>
              </a:rPr>
              <a:t>نتایج</a:t>
            </a:r>
            <a:endParaRPr lang="en-US" altLang="en-US" sz="5400" b="1" dirty="0"/>
          </a:p>
        </p:txBody>
      </p:sp>
      <p:sp>
        <p:nvSpPr>
          <p:cNvPr id="39" name="Text Box 43"/>
          <p:cNvSpPr txBox="1">
            <a:spLocks noChangeArrowheads="1"/>
          </p:cNvSpPr>
          <p:nvPr/>
        </p:nvSpPr>
        <p:spPr bwMode="auto">
          <a:xfrm>
            <a:off x="13530066" y="5898317"/>
            <a:ext cx="4746238"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fa-IR" altLang="en-US" sz="5400" b="1" dirty="0">
                <a:cs typeface="B Titr" panose="00000700000000000000" pitchFamily="2" charset="-78"/>
              </a:rPr>
              <a:t>خلاصه</a:t>
            </a:r>
            <a:endParaRPr lang="en-US" altLang="en-US" sz="5400" b="1" dirty="0"/>
          </a:p>
        </p:txBody>
      </p:sp>
      <p:sp>
        <p:nvSpPr>
          <p:cNvPr id="40" name="Text Box 19">
            <a:hlinkClick r:id="rId4"/>
          </p:cNvPr>
          <p:cNvSpPr txBox="1">
            <a:spLocks noChangeArrowheads="1"/>
          </p:cNvSpPr>
          <p:nvPr/>
        </p:nvSpPr>
        <p:spPr bwMode="auto">
          <a:xfrm>
            <a:off x="103882" y="30631651"/>
            <a:ext cx="21188561" cy="86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endParaRPr lang="en-US" altLang="en-US" sz="5045" b="1" i="1" dirty="0">
              <a:solidFill>
                <a:srgbClr val="0046D2"/>
              </a:solidFill>
            </a:endParaRPr>
          </a:p>
        </p:txBody>
      </p:sp>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9320" y="2336707"/>
            <a:ext cx="2546631" cy="2546631"/>
          </a:xfrm>
          <a:prstGeom prst="rect">
            <a:avLst/>
          </a:prstGeom>
        </p:spPr>
      </p:pic>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818" y="2336707"/>
            <a:ext cx="3244710" cy="2544709"/>
          </a:xfrm>
          <a:prstGeom prst="rect">
            <a:avLst/>
          </a:prstGeom>
        </p:spPr>
      </p:pic>
      <p:sp>
        <p:nvSpPr>
          <p:cNvPr id="43" name="Text Box 9"/>
          <p:cNvSpPr txBox="1">
            <a:spLocks noChangeArrowheads="1"/>
          </p:cNvSpPr>
          <p:nvPr/>
        </p:nvSpPr>
        <p:spPr bwMode="auto">
          <a:xfrm>
            <a:off x="11363628" y="6928173"/>
            <a:ext cx="9079115" cy="5798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just" rtl="1">
              <a:lnSpc>
                <a:spcPct val="95000"/>
              </a:lnSpc>
            </a:pPr>
            <a:r>
              <a:rPr lang="fa-IR" altLang="en-US" sz="2800" dirty="0">
                <a:latin typeface="Times New Roman" pitchFamily="18" charset="0"/>
                <a:cs typeface="B Nazanin" panose="00000400000000000000" pitchFamily="2" charset="-78"/>
              </a:rPr>
              <a:t>تعقیب چشم به معنای تشخیص حرکات و موقعیت چشم و به دست آوردن نقطه ی نگاه شخص است. در مقابل تعقیب نگاه به بررسی همزمان حرکات و موقعیت چشم و سر می پردازد و نقطه ی نگاه شخص را به دست می آورد. روش های متعدد و گوناگونی برای مشاهده و به دست آوردن حرکات چشم در زمینه های تحقیقاتی و تجاری مورد استفاده قرار گرفته است. این پروژه به پیاده سازی یک سیستم تعقیب نگاه با استفاده از دوربین می پردازد که برای تعقیب نگاه بیماران همزمان با تست و ثبت حرکات دست توسط </a:t>
            </a:r>
            <a:r>
              <a:rPr lang="fa-IR" altLang="en-US" sz="2800" dirty="0" err="1">
                <a:latin typeface="Times New Roman" pitchFamily="18" charset="0"/>
                <a:cs typeface="B Nazanin" panose="00000400000000000000" pitchFamily="2" charset="-78"/>
              </a:rPr>
              <a:t>روبات</a:t>
            </a:r>
            <a:r>
              <a:rPr lang="fa-IR" altLang="en-US" sz="2800" dirty="0">
                <a:latin typeface="Times New Roman" pitchFamily="18" charset="0"/>
                <a:cs typeface="B Nazanin" panose="00000400000000000000" pitchFamily="2" charset="-78"/>
              </a:rPr>
              <a:t> موجود در آزمایشگاه کنترل حرکت و علوم اعصاب </a:t>
            </a:r>
            <a:r>
              <a:rPr lang="fa-IR" altLang="en-US" sz="2800" dirty="0" err="1">
                <a:latin typeface="Times New Roman" pitchFamily="18" charset="0"/>
                <a:cs typeface="B Nazanin" panose="00000400000000000000" pitchFamily="2" charset="-78"/>
              </a:rPr>
              <a:t>محاسباتی</a:t>
            </a:r>
            <a:r>
              <a:rPr lang="fa-IR" altLang="en-US" sz="2800" dirty="0">
                <a:latin typeface="Times New Roman" pitchFamily="18" charset="0"/>
                <a:cs typeface="B Nazanin" panose="00000400000000000000" pitchFamily="2" charset="-78"/>
              </a:rPr>
              <a:t> به کار گرفته خواهد شد. برای تخمین نقطه ی نگاه، ابتدا با استفاده از کتابخانه ی </a:t>
            </a:r>
            <a:r>
              <a:rPr lang="en-US" altLang="en-US" sz="2400" dirty="0" err="1">
                <a:latin typeface="Times New Roman" pitchFamily="18" charset="0"/>
                <a:cs typeface="B Nazanin" panose="00000400000000000000" pitchFamily="2" charset="-78"/>
              </a:rPr>
              <a:t>mediapipe</a:t>
            </a:r>
            <a:r>
              <a:rPr lang="fa-IR" altLang="en-US" sz="2800" dirty="0">
                <a:latin typeface="Times New Roman" pitchFamily="18" charset="0"/>
                <a:cs typeface="B Nazanin" panose="00000400000000000000" pitchFamily="2" charset="-78"/>
              </a:rPr>
              <a:t> و زبان برنامه </a:t>
            </a:r>
            <a:r>
              <a:rPr lang="fa-IR" altLang="en-US" sz="2800" dirty="0" err="1">
                <a:latin typeface="Times New Roman" pitchFamily="18" charset="0"/>
                <a:cs typeface="B Nazanin" panose="00000400000000000000" pitchFamily="2" charset="-78"/>
              </a:rPr>
              <a:t>نویسی</a:t>
            </a:r>
            <a:r>
              <a:rPr lang="fa-IR" altLang="en-US" sz="2800" dirty="0">
                <a:latin typeface="Times New Roman" pitchFamily="18" charset="0"/>
                <a:cs typeface="B Nazanin" panose="00000400000000000000" pitchFamily="2" charset="-78"/>
              </a:rPr>
              <a:t> </a:t>
            </a:r>
            <a:r>
              <a:rPr lang="fa-IR" altLang="en-US" sz="2800" dirty="0" err="1">
                <a:latin typeface="Times New Roman" pitchFamily="18" charset="0"/>
                <a:cs typeface="B Nazanin" panose="00000400000000000000" pitchFamily="2" charset="-78"/>
              </a:rPr>
              <a:t>پایتون</a:t>
            </a:r>
            <a:r>
              <a:rPr lang="fa-IR" altLang="en-US" sz="2800" dirty="0">
                <a:latin typeface="Times New Roman" pitchFamily="18" charset="0"/>
                <a:cs typeface="B Nazanin" panose="00000400000000000000" pitchFamily="2" charset="-78"/>
              </a:rPr>
              <a:t> صورت و چشمهای شخص تشخیص داده شده، سپس با به دست آوردن مکان مردمک ها و همچنین مکان و جهت سر، و با محاسبات هندسی نقطه ی نگاه به دست می آید. وجود داده های نگاه در کنار حرکات دست برای درمان و توانبخشی و آنالیز حرکات افراد بیمار پس از سکته ی مغزی و بیمارانی با مشکلات حرکتی با منشاء زوال عصبی که دچار اختلال در سیستم عصبی حرکتی هستند مفید می باشد.</a:t>
            </a:r>
          </a:p>
        </p:txBody>
      </p:sp>
      <p:sp>
        <p:nvSpPr>
          <p:cNvPr id="44" name="Text Box 36"/>
          <p:cNvSpPr txBox="1">
            <a:spLocks noChangeArrowheads="1"/>
          </p:cNvSpPr>
          <p:nvPr/>
        </p:nvSpPr>
        <p:spPr bwMode="auto">
          <a:xfrm>
            <a:off x="11363628" y="14618090"/>
            <a:ext cx="9079115" cy="7243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fa-IR" altLang="en-US" sz="2600" dirty="0">
                <a:latin typeface="Times New Roman" pitchFamily="18" charset="0"/>
                <a:cs typeface="B Nazanin" panose="00000400000000000000" pitchFamily="2" charset="-78"/>
              </a:rPr>
              <a:t>بستر انجام این پروژه به دلیل انعطاف پذیری و سرعت توسعه ی بالا و امکانات متعدد، زبان </a:t>
            </a:r>
            <a:r>
              <a:rPr lang="fa-IR" altLang="en-US" sz="2600" dirty="0" err="1">
                <a:latin typeface="Times New Roman" pitchFamily="18" charset="0"/>
                <a:cs typeface="B Nazanin" panose="00000400000000000000" pitchFamily="2" charset="-78"/>
              </a:rPr>
              <a:t>پایتون</a:t>
            </a:r>
            <a:r>
              <a:rPr lang="fa-IR" altLang="en-US" sz="2600" dirty="0">
                <a:latin typeface="Times New Roman" pitchFamily="18" charset="0"/>
                <a:cs typeface="B Nazanin" panose="00000400000000000000" pitchFamily="2" charset="-78"/>
              </a:rPr>
              <a:t> می باشد و پردازش تصویر به کمک کتابخانه های </a:t>
            </a:r>
            <a:r>
              <a:rPr lang="en-US" altLang="en-US" sz="2400" dirty="0" err="1">
                <a:latin typeface="Times New Roman" pitchFamily="18" charset="0"/>
                <a:cs typeface="B Nazanin" panose="00000400000000000000" pitchFamily="2" charset="-78"/>
              </a:rPr>
              <a:t>opencv</a:t>
            </a:r>
            <a:r>
              <a:rPr lang="fa-IR" altLang="en-US" sz="2600" dirty="0">
                <a:latin typeface="Times New Roman" pitchFamily="18" charset="0"/>
                <a:cs typeface="B Nazanin" panose="00000400000000000000" pitchFamily="2" charset="-78"/>
              </a:rPr>
              <a:t> و </a:t>
            </a:r>
            <a:r>
              <a:rPr lang="en-US" altLang="en-US" sz="2400" dirty="0" err="1">
                <a:latin typeface="Times New Roman" pitchFamily="18" charset="0"/>
                <a:cs typeface="B Nazanin" panose="00000400000000000000" pitchFamily="2" charset="-78"/>
              </a:rPr>
              <a:t>mediapipe</a:t>
            </a:r>
            <a:r>
              <a:rPr lang="fa-IR" altLang="en-US" sz="2600" dirty="0">
                <a:latin typeface="Times New Roman" pitchFamily="18" charset="0"/>
                <a:cs typeface="B Nazanin" panose="00000400000000000000" pitchFamily="2" charset="-78"/>
              </a:rPr>
              <a:t> انجام می شود.</a:t>
            </a:r>
          </a:p>
          <a:p>
            <a:pPr algn="just" rtl="1"/>
            <a:r>
              <a:rPr lang="fa-IR" altLang="en-US" sz="2600" dirty="0">
                <a:latin typeface="Times New Roman" pitchFamily="18" charset="0"/>
                <a:cs typeface="B Nazanin" panose="00000400000000000000" pitchFamily="2" charset="-78"/>
              </a:rPr>
              <a:t>کتابخانه ی </a:t>
            </a:r>
            <a:r>
              <a:rPr lang="en-US" altLang="en-US" sz="2400" dirty="0" err="1">
                <a:latin typeface="Times New Roman" pitchFamily="18" charset="0"/>
                <a:cs typeface="B Nazanin" panose="00000400000000000000" pitchFamily="2" charset="-78"/>
              </a:rPr>
              <a:t>mediapipe</a:t>
            </a:r>
            <a:r>
              <a:rPr lang="fa-IR" altLang="en-US" sz="2600" dirty="0">
                <a:latin typeface="Times New Roman" pitchFamily="18" charset="0"/>
                <a:cs typeface="B Nazanin" panose="00000400000000000000" pitchFamily="2" charset="-78"/>
              </a:rPr>
              <a:t> با استفاده از دو شبکه ی عصبی عمیق در ارتباط با هم محل 468 نقطه خاص را در فضای 3 بعدی روی صورت تخمین می زند. همچنین می تواند نقاط اطراف و مرکز عنبیه را با دقت خوبی تشخیص دهد. سرعت بالای </a:t>
            </a:r>
            <a:r>
              <a:rPr lang="fa-IR" altLang="en-US" sz="2600" dirty="0" err="1">
                <a:latin typeface="Times New Roman" pitchFamily="18" charset="0"/>
                <a:cs typeface="B Nazanin" panose="00000400000000000000" pitchFamily="2" charset="-78"/>
              </a:rPr>
              <a:t>ماژولهای</a:t>
            </a:r>
            <a:r>
              <a:rPr lang="fa-IR" altLang="en-US" sz="2600" dirty="0">
                <a:latin typeface="Times New Roman" pitchFamily="18" charset="0"/>
                <a:cs typeface="B Nazanin" panose="00000400000000000000" pitchFamily="2" charset="-78"/>
              </a:rPr>
              <a:t> این کتابخانه در تشخیص این نقاط، این اجازه را می دهد که بتوان از آن برای کارهای با سرعت بالا و همزمان استفاده کرد. به کمک این نقاط و به خصوص نقاط اطراف چشم، کار تعقیب نگاه انجام می شود.</a:t>
            </a:r>
          </a:p>
          <a:p>
            <a:pPr algn="just" rtl="1"/>
            <a:r>
              <a:rPr lang="fa-IR" altLang="en-US" sz="2600" b="1" u="sng" dirty="0">
                <a:latin typeface="Times New Roman" pitchFamily="18" charset="0"/>
                <a:cs typeface="B Nazanin" panose="00000400000000000000" pitchFamily="2" charset="-78"/>
              </a:rPr>
              <a:t>تشخیص پلک زدن</a:t>
            </a:r>
          </a:p>
          <a:p>
            <a:pPr algn="just" rtl="1"/>
            <a:r>
              <a:rPr lang="fa-IR" altLang="en-US" sz="2600" dirty="0">
                <a:latin typeface="Times New Roman" pitchFamily="18" charset="0"/>
                <a:cs typeface="B Nazanin" panose="00000400000000000000" pitchFamily="2" charset="-78"/>
              </a:rPr>
              <a:t>با داشتن نقاط دور چشم، نسبت طول عمودی به افقی چشم به دست می آید. با اندازه گیری این نسبت و مقایسه ی آن با یک مقدار آستانه، بسته شدن هر کدام از چشم ها به صورت جداگانه محاسبه می شود.</a:t>
            </a:r>
          </a:p>
          <a:p>
            <a:pPr algn="just" rtl="1"/>
            <a:r>
              <a:rPr lang="fa-IR" altLang="en-US" sz="2600" b="1" u="sng" dirty="0">
                <a:latin typeface="Times New Roman" pitchFamily="18" charset="0"/>
                <a:cs typeface="B Nazanin" panose="00000400000000000000" pitchFamily="2" charset="-78"/>
              </a:rPr>
              <a:t>مکان یابی عنبیه</a:t>
            </a:r>
          </a:p>
          <a:p>
            <a:pPr algn="just" rtl="1"/>
            <a:r>
              <a:rPr lang="fa-IR" altLang="en-US" sz="2600" dirty="0">
                <a:latin typeface="Times New Roman" pitchFamily="18" charset="0"/>
                <a:cs typeface="B Nazanin" panose="00000400000000000000" pitchFamily="2" charset="-78"/>
              </a:rPr>
              <a:t>موقعیت خط واصل گوشه های دو چشم (خط سبز در شکل 1) نسبت به سر تقریبا ثابت است، از این خط به عنوان معیاری برای مکان یابی عنبیه استفاده می کنیم. به این صورت که فاصله ی مرکز عنبیه تا این خط و فاصله ی تصویر عمودی آن روی این خط تا گوشه ی چشم به عنوان مختصات مرکز عنبیه در نظر گرفته می شود.</a:t>
            </a:r>
          </a:p>
        </p:txBody>
      </p:sp>
      <p:sp>
        <p:nvSpPr>
          <p:cNvPr id="45" name="Text Box 19"/>
          <p:cNvSpPr txBox="1">
            <a:spLocks noChangeArrowheads="1"/>
          </p:cNvSpPr>
          <p:nvPr/>
        </p:nvSpPr>
        <p:spPr bwMode="auto">
          <a:xfrm>
            <a:off x="884689" y="6978013"/>
            <a:ext cx="9290933"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algn="just" rtl="1"/>
            <a:r>
              <a:rPr lang="fa-IR" altLang="en-US" sz="2600" dirty="0">
                <a:latin typeface="Times New Roman" pitchFamily="18" charset="0"/>
                <a:cs typeface="B Nazanin" panose="00000400000000000000" pitchFamily="2" charset="-78"/>
              </a:rPr>
              <a:t>دقت این روش (استفاده از دوربین) مشابه بعضی روش های مبتنی بر </a:t>
            </a:r>
            <a:r>
              <a:rPr lang="fa-IR" altLang="en-US" sz="2600" dirty="0" err="1">
                <a:latin typeface="Times New Roman" pitchFamily="18" charset="0"/>
                <a:cs typeface="B Nazanin" panose="00000400000000000000" pitchFamily="2" charset="-78"/>
              </a:rPr>
              <a:t>حسگر</a:t>
            </a:r>
            <a:r>
              <a:rPr lang="fa-IR" altLang="en-US" sz="2600" dirty="0">
                <a:latin typeface="Times New Roman" pitchFamily="18" charset="0"/>
                <a:cs typeface="B Nazanin" panose="00000400000000000000" pitchFamily="2" charset="-78"/>
              </a:rPr>
              <a:t> برای اندازه گیری حرکات چشم و سر و تعقیب نگاه، بالا نیست؛ اما روشی ارزان است و استفاده از آن آسان می باشد چرا که تنها به یک دوربین احتیاج دارد.</a:t>
            </a:r>
          </a:p>
          <a:p>
            <a:pPr marL="0" algn="just" rtl="1"/>
            <a:r>
              <a:rPr lang="fa-IR" altLang="en-US" sz="2600" dirty="0">
                <a:latin typeface="Times New Roman" pitchFamily="18" charset="0"/>
                <a:cs typeface="B Nazanin" panose="00000400000000000000" pitchFamily="2" charset="-78"/>
              </a:rPr>
              <a:t>به دلیل لرزش نقاط تخمین زده شده روی صورت، </a:t>
            </a:r>
            <a:r>
              <a:rPr lang="fa-IR" altLang="en-US" sz="2600" dirty="0" err="1">
                <a:latin typeface="Times New Roman" pitchFamily="18" charset="0"/>
                <a:cs typeface="B Nazanin" panose="00000400000000000000" pitchFamily="2" charset="-78"/>
              </a:rPr>
              <a:t>نویز</a:t>
            </a:r>
            <a:r>
              <a:rPr lang="fa-IR" altLang="en-US" sz="2600" dirty="0">
                <a:latin typeface="Times New Roman" pitchFamily="18" charset="0"/>
                <a:cs typeface="B Nazanin" panose="00000400000000000000" pitchFamily="2" charset="-78"/>
              </a:rPr>
              <a:t> زیادی روی نتیجه ی اندازه گیری اثر می گذارد و به دلیل بزرگی </a:t>
            </a:r>
            <a:r>
              <a:rPr lang="fa-IR" altLang="en-US" sz="2600" dirty="0" err="1">
                <a:latin typeface="Times New Roman" pitchFamily="18" charset="0"/>
                <a:cs typeface="B Nazanin" panose="00000400000000000000" pitchFamily="2" charset="-78"/>
              </a:rPr>
              <a:t>ضریبی</a:t>
            </a:r>
            <a:r>
              <a:rPr lang="fa-IR" altLang="en-US" sz="2600" dirty="0">
                <a:latin typeface="Times New Roman" pitchFamily="18" charset="0"/>
                <a:cs typeface="B Nazanin" panose="00000400000000000000" pitchFamily="2" charset="-78"/>
              </a:rPr>
              <a:t> که حرکت چشم را به نقطه ی نگاه تبدیل می کند، این </a:t>
            </a:r>
            <a:r>
              <a:rPr lang="fa-IR" altLang="en-US" sz="2600" dirty="0" err="1">
                <a:latin typeface="Times New Roman" pitchFamily="18" charset="0"/>
                <a:cs typeface="B Nazanin" panose="00000400000000000000" pitchFamily="2" charset="-78"/>
              </a:rPr>
              <a:t>نویز</a:t>
            </a:r>
            <a:r>
              <a:rPr lang="fa-IR" altLang="en-US" sz="2600" dirty="0">
                <a:latin typeface="Times New Roman" pitchFamily="18" charset="0"/>
                <a:cs typeface="B Nazanin" panose="00000400000000000000" pitchFamily="2" charset="-78"/>
              </a:rPr>
              <a:t> بسیار قابل توجه می شود.</a:t>
            </a:r>
          </a:p>
          <a:p>
            <a:pPr marL="0" algn="just" rtl="1"/>
            <a:r>
              <a:rPr lang="fa-IR" altLang="en-US" sz="2600" dirty="0">
                <a:latin typeface="Times New Roman" pitchFamily="18" charset="0"/>
                <a:cs typeface="B Nazanin" panose="00000400000000000000" pitchFamily="2" charset="-78"/>
              </a:rPr>
              <a:t>با اعمال فیلتر مناسب می توان تا حد زیادی این </a:t>
            </a:r>
            <a:r>
              <a:rPr lang="fa-IR" altLang="en-US" sz="2600" dirty="0" err="1">
                <a:latin typeface="Times New Roman" pitchFamily="18" charset="0"/>
                <a:cs typeface="B Nazanin" panose="00000400000000000000" pitchFamily="2" charset="-78"/>
              </a:rPr>
              <a:t>نویز</a:t>
            </a:r>
            <a:r>
              <a:rPr lang="fa-IR" altLang="en-US" sz="2600" dirty="0">
                <a:latin typeface="Times New Roman" pitchFamily="18" charset="0"/>
                <a:cs typeface="B Nazanin" panose="00000400000000000000" pitchFamily="2" charset="-78"/>
              </a:rPr>
              <a:t> را از بین برد.</a:t>
            </a:r>
          </a:p>
        </p:txBody>
      </p:sp>
      <p:sp>
        <p:nvSpPr>
          <p:cNvPr id="48" name="Text Box 11"/>
          <p:cNvSpPr txBox="1">
            <a:spLocks noChangeArrowheads="1"/>
          </p:cNvSpPr>
          <p:nvPr/>
        </p:nvSpPr>
        <p:spPr bwMode="auto">
          <a:xfrm>
            <a:off x="2810455" y="18665723"/>
            <a:ext cx="5469087"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5400" b="1" dirty="0">
                <a:cs typeface="B Titr" panose="00000700000000000000" pitchFamily="2" charset="-78"/>
              </a:rPr>
              <a:t>جمع بندی</a:t>
            </a:r>
            <a:endParaRPr lang="en-US" altLang="en-US" sz="5400" b="1" dirty="0">
              <a:cs typeface="B Titr" panose="00000700000000000000" pitchFamily="2" charset="-78"/>
            </a:endParaRPr>
          </a:p>
        </p:txBody>
      </p:sp>
      <p:sp>
        <p:nvSpPr>
          <p:cNvPr id="49" name="Text Box 40"/>
          <p:cNvSpPr txBox="1">
            <a:spLocks noChangeArrowheads="1"/>
          </p:cNvSpPr>
          <p:nvPr/>
        </p:nvSpPr>
        <p:spPr bwMode="auto">
          <a:xfrm>
            <a:off x="870168" y="19987160"/>
            <a:ext cx="9349661" cy="40024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lnSpc>
                <a:spcPct val="110000"/>
              </a:lnSpc>
            </a:pPr>
            <a:r>
              <a:rPr lang="fa-IR" altLang="en-US" sz="2600" dirty="0">
                <a:latin typeface="Times New Roman" pitchFamily="18" charset="0"/>
                <a:cs typeface="B Nazanin" panose="00000400000000000000" pitchFamily="2" charset="-78"/>
              </a:rPr>
              <a:t>در این پروژه به پیاده سازی یک سیستم تعقیب نگاه پرداخته شده که با استفاده از یک دوربین و مکان یابی چشم ها و سر، نقطه ی نگاه شخص را محاسبه می کند. می توان این سیستم را به روش های مختلفی بهبود داد، از جمله محاسبه ی مکان عنبیه در مختصات قطبی، افزایش دقت مدل چشم با بررسی آناتومی آن، بهبود مدل ساختار دوربین در محاسبات و محاسبه ی موقعیت سه بعدی هر یک از چشم ها.</a:t>
            </a:r>
          </a:p>
          <a:p>
            <a:pPr algn="just" rtl="1">
              <a:lnSpc>
                <a:spcPct val="110000"/>
              </a:lnSpc>
            </a:pPr>
            <a:r>
              <a:rPr lang="fa-IR" altLang="en-US" sz="2600" dirty="0">
                <a:latin typeface="Times New Roman" pitchFamily="18" charset="0"/>
                <a:cs typeface="B Nazanin" panose="00000400000000000000" pitchFamily="2" charset="-78"/>
              </a:rPr>
              <a:t>امروزه با آسان و ارزان تر شدن دسترسی، کاربرد های تعقیب نگاه نیز گسترش یافته </a:t>
            </a:r>
            <a:r>
              <a:rPr lang="fa-IR" altLang="en-US" sz="2600" dirty="0" err="1">
                <a:latin typeface="Times New Roman" pitchFamily="18" charset="0"/>
                <a:cs typeface="B Nazanin" panose="00000400000000000000" pitchFamily="2" charset="-78"/>
              </a:rPr>
              <a:t>اند</a:t>
            </a:r>
            <a:r>
              <a:rPr lang="fa-IR" altLang="en-US" sz="2600" dirty="0">
                <a:latin typeface="Times New Roman" pitchFamily="18" charset="0"/>
                <a:cs typeface="B Nazanin" panose="00000400000000000000" pitchFamily="2" charset="-78"/>
              </a:rPr>
              <a:t>، از تعقیب نگاه می توان در تحقیقات روانشناسی و علوم شناختی، ارتباط با رایانه یا دیگران برای افراد سالم یا معلول، بازاریابی و بررسی نقاط توجه مخاطب در تبلیغات، تشخیص خواب آلودگی در رانندگی و محیط های دیگر، بازی های ویدیویی و ... استفاده کرد.</a:t>
            </a:r>
            <a:endParaRPr lang="en-US" altLang="en-US" sz="3200" dirty="0">
              <a:latin typeface="Times New Roman" pitchFamily="18" charset="0"/>
              <a:cs typeface="B Nazanin" panose="00000400000000000000" pitchFamily="2" charset="-78"/>
            </a:endParaRPr>
          </a:p>
        </p:txBody>
      </p:sp>
      <p:sp>
        <p:nvSpPr>
          <p:cNvPr id="50" name="Text Box 27"/>
          <p:cNvSpPr txBox="1">
            <a:spLocks noChangeArrowheads="1"/>
          </p:cNvSpPr>
          <p:nvPr/>
        </p:nvSpPr>
        <p:spPr bwMode="auto">
          <a:xfrm>
            <a:off x="3540260" y="25117678"/>
            <a:ext cx="4009476"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5400" dirty="0">
                <a:cs typeface="B Titr" panose="00000700000000000000" pitchFamily="2" charset="-78"/>
              </a:rPr>
              <a:t>مراجع</a:t>
            </a:r>
            <a:r>
              <a:rPr lang="en-US" altLang="en-US" sz="5400" dirty="0">
                <a:cs typeface="B Titr" panose="00000700000000000000" pitchFamily="2" charset="-78"/>
              </a:rPr>
              <a:t> </a:t>
            </a:r>
            <a:r>
              <a:rPr lang="fa-IR" altLang="en-US" sz="5400" dirty="0">
                <a:cs typeface="B Titr" panose="00000700000000000000" pitchFamily="2" charset="-78"/>
              </a:rPr>
              <a:t>اصلی</a:t>
            </a:r>
            <a:endParaRPr lang="en-US" altLang="en-US" sz="5400" dirty="0">
              <a:cs typeface="B Titr" panose="00000700000000000000" pitchFamily="2" charset="-78"/>
            </a:endParaRPr>
          </a:p>
        </p:txBody>
      </p:sp>
      <p:sp>
        <p:nvSpPr>
          <p:cNvPr id="51" name="Text Box 38"/>
          <p:cNvSpPr txBox="1">
            <a:spLocks noChangeArrowheads="1"/>
          </p:cNvSpPr>
          <p:nvPr/>
        </p:nvSpPr>
        <p:spPr bwMode="auto">
          <a:xfrm>
            <a:off x="1083722" y="26086094"/>
            <a:ext cx="8922553" cy="3257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974" tIns="20486" rIns="40974" bIns="2048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l">
              <a:lnSpc>
                <a:spcPct val="95000"/>
              </a:lnSpc>
              <a:buFontTx/>
              <a:buAutoNum type="arabicPeriod"/>
            </a:pPr>
            <a:r>
              <a:rPr lang="en-US" altLang="en-US" sz="2200" b="1" dirty="0">
                <a:latin typeface="Times New Roman" pitchFamily="18" charset="0"/>
              </a:rPr>
              <a:t>H. Singh and J. Singh, "Human Eye Tracking and Related Issues: A Review,"</a:t>
            </a:r>
            <a:r>
              <a:rPr lang="fa-IR" altLang="en-US" sz="2200" b="1" dirty="0">
                <a:latin typeface="Times New Roman" pitchFamily="18" charset="0"/>
              </a:rPr>
              <a:t> </a:t>
            </a:r>
            <a:r>
              <a:rPr lang="en-US" altLang="en-US" sz="2200" b="1" i="1" dirty="0">
                <a:latin typeface="Times New Roman" pitchFamily="18" charset="0"/>
              </a:rPr>
              <a:t>International Journal of Scientific and Research Publications</a:t>
            </a:r>
            <a:r>
              <a:rPr lang="en-US" altLang="en-US" sz="2200" b="1" dirty="0">
                <a:latin typeface="Times New Roman" pitchFamily="18" charset="0"/>
              </a:rPr>
              <a:t>, vol. 2, no. 9, 2012. </a:t>
            </a:r>
            <a:endParaRPr lang="fa-IR" altLang="en-US" sz="2200" b="1" dirty="0">
              <a:latin typeface="Times New Roman" pitchFamily="18" charset="0"/>
            </a:endParaRPr>
          </a:p>
          <a:p>
            <a:pPr algn="l">
              <a:lnSpc>
                <a:spcPct val="95000"/>
              </a:lnSpc>
              <a:buFontTx/>
              <a:buAutoNum type="arabicPeriod"/>
            </a:pPr>
            <a:r>
              <a:rPr lang="en-US" altLang="en-US" sz="2200" b="1" dirty="0">
                <a:latin typeface="Times New Roman" pitchFamily="18" charset="0"/>
              </a:rPr>
              <a:t>D. R. Carvalho, W. D. Fonseca, J. </a:t>
            </a:r>
            <a:r>
              <a:rPr lang="en-US" altLang="en-US" sz="2200" b="1" dirty="0" err="1">
                <a:latin typeface="Times New Roman" pitchFamily="18" charset="0"/>
              </a:rPr>
              <a:t>Hollebon</a:t>
            </a:r>
            <a:r>
              <a:rPr lang="en-US" altLang="en-US" sz="2200" b="1" dirty="0">
                <a:latin typeface="Times New Roman" pitchFamily="18" charset="0"/>
              </a:rPr>
              <a:t>, P. H. </a:t>
            </a:r>
            <a:r>
              <a:rPr lang="en-US" altLang="en-US" sz="2200" b="1" dirty="0" err="1">
                <a:latin typeface="Times New Roman" pitchFamily="18" charset="0"/>
              </a:rPr>
              <a:t>Mareze</a:t>
            </a:r>
            <a:r>
              <a:rPr lang="en-US" altLang="en-US" sz="2200" b="1" dirty="0">
                <a:latin typeface="Times New Roman" pitchFamily="18" charset="0"/>
              </a:rPr>
              <a:t> and F. M. </a:t>
            </a:r>
            <a:r>
              <a:rPr lang="en-US" altLang="en-US" sz="2200" b="1" dirty="0" err="1">
                <a:latin typeface="Times New Roman" pitchFamily="18" charset="0"/>
              </a:rPr>
              <a:t>Fazi</a:t>
            </a:r>
            <a:r>
              <a:rPr lang="en-US" altLang="en-US" sz="2200" b="1" dirty="0">
                <a:latin typeface="Times New Roman" pitchFamily="18" charset="0"/>
              </a:rPr>
              <a:t>, "Head tracker using webcam for </a:t>
            </a:r>
            <a:r>
              <a:rPr lang="en-US" altLang="en-US" sz="2200" b="1" dirty="0" err="1">
                <a:latin typeface="Times New Roman" pitchFamily="18" charset="0"/>
              </a:rPr>
              <a:t>auralization</a:t>
            </a:r>
            <a:r>
              <a:rPr lang="en-US" altLang="en-US" sz="2200" b="1" dirty="0">
                <a:latin typeface="Times New Roman" pitchFamily="18" charset="0"/>
              </a:rPr>
              <a:t>," in </a:t>
            </a:r>
            <a:r>
              <a:rPr lang="en-US" altLang="en-US" sz="2200" b="1" i="1" dirty="0">
                <a:latin typeface="Times New Roman" pitchFamily="18" charset="0"/>
              </a:rPr>
              <a:t>inter noise</a:t>
            </a:r>
            <a:r>
              <a:rPr lang="en-US" altLang="en-US" sz="2200" b="1" dirty="0">
                <a:latin typeface="Times New Roman" pitchFamily="18" charset="0"/>
              </a:rPr>
              <a:t>, Washington, DC, 2021.</a:t>
            </a:r>
            <a:endParaRPr lang="fa-IR" altLang="en-US" sz="2200" b="1" dirty="0">
              <a:latin typeface="Times New Roman" pitchFamily="18" charset="0"/>
            </a:endParaRPr>
          </a:p>
          <a:p>
            <a:pPr algn="l">
              <a:lnSpc>
                <a:spcPct val="95000"/>
              </a:lnSpc>
              <a:buFontTx/>
              <a:buAutoNum type="arabicPeriod"/>
            </a:pPr>
            <a:r>
              <a:rPr lang="en-US" altLang="en-US" sz="2200" b="1" dirty="0">
                <a:latin typeface="Times New Roman" pitchFamily="18" charset="0"/>
                <a:cs typeface="B Nazanin" panose="00000400000000000000" pitchFamily="2" charset="-78"/>
              </a:rPr>
              <a:t>M.-L. Lai, M.-J. Tsai, F.-Y. Yang, C.-Y. Hsu, T.-C. Liu, S. W.-Y. Lee, M.-H. Lee, G.-L. </a:t>
            </a:r>
            <a:r>
              <a:rPr lang="en-US" altLang="en-US" sz="2200" b="1" dirty="0" err="1">
                <a:latin typeface="Times New Roman" pitchFamily="18" charset="0"/>
                <a:cs typeface="B Nazanin" panose="00000400000000000000" pitchFamily="2" charset="-78"/>
              </a:rPr>
              <a:t>Chiou</a:t>
            </a:r>
            <a:r>
              <a:rPr lang="en-US" altLang="en-US" sz="2200" b="1" dirty="0">
                <a:latin typeface="Times New Roman" pitchFamily="18" charset="0"/>
                <a:cs typeface="B Nazanin" panose="00000400000000000000" pitchFamily="2" charset="-78"/>
              </a:rPr>
              <a:t>, J.-C. Liang and C.-C. Tsai, "A review of using eye-tracking technology in exploring learning," </a:t>
            </a:r>
            <a:r>
              <a:rPr lang="en-US" altLang="en-US" sz="2200" b="1" i="1" dirty="0">
                <a:latin typeface="Times New Roman" pitchFamily="18" charset="0"/>
                <a:cs typeface="B Nazanin" panose="00000400000000000000" pitchFamily="2" charset="-78"/>
              </a:rPr>
              <a:t>Educational Research Review</a:t>
            </a:r>
            <a:r>
              <a:rPr lang="en-US" altLang="en-US" sz="2200" b="1" dirty="0">
                <a:latin typeface="Times New Roman" pitchFamily="18" charset="0"/>
                <a:cs typeface="B Nazanin" panose="00000400000000000000" pitchFamily="2" charset="-78"/>
              </a:rPr>
              <a:t>, vol. 10, pp. 90-115, 2013. </a:t>
            </a:r>
          </a:p>
        </p:txBody>
      </p:sp>
      <p:sp>
        <p:nvSpPr>
          <p:cNvPr id="6" name="Text Box 36">
            <a:extLst>
              <a:ext uri="{FF2B5EF4-FFF2-40B4-BE49-F238E27FC236}">
                <a16:creationId xmlns:a16="http://schemas.microsoft.com/office/drawing/2014/main" id="{F4A8DC3A-E7A7-20DA-14F0-7BB6BF3FB069}"/>
              </a:ext>
            </a:extLst>
          </p:cNvPr>
          <p:cNvSpPr txBox="1">
            <a:spLocks noChangeArrowheads="1"/>
          </p:cNvSpPr>
          <p:nvPr/>
        </p:nvSpPr>
        <p:spPr bwMode="auto">
          <a:xfrm>
            <a:off x="11363628" y="24365388"/>
            <a:ext cx="9079115" cy="44425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fa-IR" altLang="en-US" sz="2600" b="1" u="sng" dirty="0">
                <a:latin typeface="Times New Roman" pitchFamily="18" charset="0"/>
                <a:cs typeface="B Nazanin" panose="00000400000000000000" pitchFamily="2" charset="-78"/>
              </a:rPr>
              <a:t>اندازه گیری مکان و موقعیت سر</a:t>
            </a:r>
          </a:p>
          <a:p>
            <a:pPr algn="just" rtl="1"/>
            <a:r>
              <a:rPr lang="fa-IR" altLang="en-US" sz="2600" dirty="0">
                <a:latin typeface="Times New Roman" pitchFamily="18" charset="0"/>
                <a:cs typeface="B Nazanin" panose="00000400000000000000" pitchFamily="2" charset="-78"/>
              </a:rPr>
              <a:t>با انتخاب تعدادی از نقاط روی صورت و حل مسئله ی </a:t>
            </a:r>
            <a:r>
              <a:rPr lang="en-US" altLang="en-US" sz="2400" dirty="0">
                <a:latin typeface="Times New Roman" pitchFamily="18" charset="0"/>
                <a:cs typeface="B Nazanin" panose="00000400000000000000" pitchFamily="2" charset="-78"/>
              </a:rPr>
              <a:t>PnP</a:t>
            </a:r>
            <a:r>
              <a:rPr lang="fa-IR" altLang="en-US" sz="2400" baseline="30000" dirty="0">
                <a:latin typeface="Times New Roman" pitchFamily="18" charset="0"/>
                <a:cs typeface="B Nazanin" panose="00000400000000000000" pitchFamily="2" charset="-78"/>
              </a:rPr>
              <a:t>1</a:t>
            </a:r>
            <a:r>
              <a:rPr lang="fa-IR" altLang="en-US" sz="2600" dirty="0">
                <a:latin typeface="Times New Roman" pitchFamily="18" charset="0"/>
                <a:cs typeface="B Nazanin" panose="00000400000000000000" pitchFamily="2" charset="-78"/>
              </a:rPr>
              <a:t> با داشتن مختصات سه بعدی نقاط، ماتریس دوران و بردار جابجایی سر به دست می آید.</a:t>
            </a:r>
          </a:p>
          <a:p>
            <a:pPr algn="just" rtl="1"/>
            <a:r>
              <a:rPr lang="fa-IR" altLang="en-US" sz="2600" b="1" u="sng" dirty="0">
                <a:latin typeface="Times New Roman" pitchFamily="18" charset="0"/>
                <a:cs typeface="B Nazanin" panose="00000400000000000000" pitchFamily="2" charset="-78"/>
              </a:rPr>
              <a:t>محاسبه ی نقطه ی نگاه</a:t>
            </a:r>
          </a:p>
          <a:p>
            <a:pPr algn="just" rtl="1"/>
            <a:r>
              <a:rPr lang="fa-IR" altLang="en-US" sz="2600" dirty="0">
                <a:latin typeface="Times New Roman" pitchFamily="18" charset="0"/>
                <a:cs typeface="B Nazanin" panose="00000400000000000000" pitchFamily="2" charset="-78"/>
              </a:rPr>
              <a:t>سیستم سر و هر کدام از چشم ها را می توان مشابه یک بازوی </a:t>
            </a:r>
            <a:r>
              <a:rPr lang="fa-IR" altLang="en-US" sz="2600" dirty="0" err="1">
                <a:latin typeface="Times New Roman" pitchFamily="18" charset="0"/>
                <a:cs typeface="B Nazanin" panose="00000400000000000000" pitchFamily="2" charset="-78"/>
              </a:rPr>
              <a:t>روباتیک</a:t>
            </a:r>
            <a:r>
              <a:rPr lang="fa-IR" altLang="en-US" sz="2600" dirty="0">
                <a:latin typeface="Times New Roman" pitchFamily="18" charset="0"/>
                <a:cs typeface="B Nazanin" panose="00000400000000000000" pitchFamily="2" charset="-78"/>
              </a:rPr>
              <a:t> 3 </a:t>
            </a:r>
            <a:r>
              <a:rPr lang="fa-IR" altLang="en-US" sz="2600" dirty="0" err="1">
                <a:latin typeface="Times New Roman" pitchFamily="18" charset="0"/>
                <a:cs typeface="B Nazanin" panose="00000400000000000000" pitchFamily="2" charset="-78"/>
              </a:rPr>
              <a:t>لینکی</a:t>
            </a:r>
            <a:r>
              <a:rPr lang="fa-IR" altLang="en-US" sz="2600" dirty="0">
                <a:latin typeface="Times New Roman" pitchFamily="18" charset="0"/>
                <a:cs typeface="B Nazanin" panose="00000400000000000000" pitchFamily="2" charset="-78"/>
              </a:rPr>
              <a:t> سری در نظر گرفت. به این صورت با حل مسئله ی </a:t>
            </a:r>
            <a:r>
              <a:rPr lang="fa-IR" altLang="en-US" sz="2600" dirty="0" err="1">
                <a:latin typeface="Times New Roman" pitchFamily="18" charset="0"/>
                <a:cs typeface="B Nazanin" panose="00000400000000000000" pitchFamily="2" charset="-78"/>
              </a:rPr>
              <a:t>سینماتیک</a:t>
            </a:r>
            <a:r>
              <a:rPr lang="fa-IR" altLang="en-US" sz="2600" dirty="0">
                <a:latin typeface="Times New Roman" pitchFamily="18" charset="0"/>
                <a:cs typeface="B Nazanin" panose="00000400000000000000" pitchFamily="2" charset="-78"/>
              </a:rPr>
              <a:t> مستقیم، نقطه ی نگاه به دست می آید. برای جلوگیری از پیچیدگی های </a:t>
            </a:r>
            <a:r>
              <a:rPr lang="fa-IR" altLang="en-US" sz="2600" dirty="0" err="1">
                <a:latin typeface="Times New Roman" pitchFamily="18" charset="0"/>
                <a:cs typeface="B Nazanin" panose="00000400000000000000" pitchFamily="2" charset="-78"/>
              </a:rPr>
              <a:t>محاسباتی</a:t>
            </a:r>
            <a:r>
              <a:rPr lang="fa-IR" altLang="en-US" sz="2600" dirty="0">
                <a:latin typeface="Times New Roman" pitchFamily="18" charset="0"/>
                <a:cs typeface="B Nazanin" panose="00000400000000000000" pitchFamily="2" charset="-78"/>
              </a:rPr>
              <a:t> از تقریب مرتبه 3 برای رابطه ی نگاه با مکان و زوایای سر و چشم ها استفاده می کنیم.</a:t>
            </a:r>
          </a:p>
          <a:p>
            <a:pPr algn="just" rtl="1"/>
            <a:r>
              <a:rPr lang="fa-IR" altLang="en-US" sz="2600" b="1" u="sng" dirty="0" err="1">
                <a:latin typeface="Times New Roman" pitchFamily="18" charset="0"/>
                <a:cs typeface="B Nazanin" panose="00000400000000000000" pitchFamily="2" charset="-78"/>
              </a:rPr>
              <a:t>کالیبراسیون</a:t>
            </a:r>
            <a:endParaRPr lang="fa-IR" altLang="en-US" sz="2600" b="1" u="sng" dirty="0">
              <a:latin typeface="Times New Roman" pitchFamily="18" charset="0"/>
              <a:cs typeface="B Nazanin" panose="00000400000000000000" pitchFamily="2" charset="-78"/>
            </a:endParaRPr>
          </a:p>
          <a:p>
            <a:pPr algn="just" rtl="1"/>
            <a:r>
              <a:rPr lang="fa-IR" altLang="en-US" sz="2600" dirty="0">
                <a:latin typeface="Times New Roman" pitchFamily="18" charset="0"/>
                <a:cs typeface="B Nazanin" panose="00000400000000000000" pitchFamily="2" charset="-78"/>
              </a:rPr>
              <a:t>با نگاه به تعدادی نقطه مشخص در صفحه و محاسبه ی مکان عنبیه متناسب با آن ها، تابع مناسب بین مکان عنبیه و موقعیت سر و نقطه ی نگاه برازش می شود.</a:t>
            </a:r>
          </a:p>
        </p:txBody>
      </p:sp>
      <p:pic>
        <p:nvPicPr>
          <p:cNvPr id="8" name="Picture 7">
            <a:extLst>
              <a:ext uri="{FF2B5EF4-FFF2-40B4-BE49-F238E27FC236}">
                <a16:creationId xmlns:a16="http://schemas.microsoft.com/office/drawing/2014/main" id="{A433EF81-42AA-998B-50C3-0D90BED0C55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60754" y="9658307"/>
            <a:ext cx="7138805" cy="5208716"/>
          </a:xfrm>
          <a:prstGeom prst="rect">
            <a:avLst/>
          </a:prstGeom>
          <a:noFill/>
          <a:ln>
            <a:noFill/>
          </a:ln>
        </p:spPr>
      </p:pic>
      <p:sp>
        <p:nvSpPr>
          <p:cNvPr id="9" name="Text Box 19">
            <a:extLst>
              <a:ext uri="{FF2B5EF4-FFF2-40B4-BE49-F238E27FC236}">
                <a16:creationId xmlns:a16="http://schemas.microsoft.com/office/drawing/2014/main" id="{D10DC611-7B9D-3DB2-AAE7-089FED480F4E}"/>
              </a:ext>
            </a:extLst>
          </p:cNvPr>
          <p:cNvSpPr txBox="1">
            <a:spLocks noChangeArrowheads="1"/>
          </p:cNvSpPr>
          <p:nvPr/>
        </p:nvSpPr>
        <p:spPr bwMode="auto">
          <a:xfrm>
            <a:off x="884690" y="15476099"/>
            <a:ext cx="9290933" cy="249299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algn="just" rtl="1"/>
            <a:r>
              <a:rPr lang="fa-IR" altLang="en-US" sz="2600" dirty="0">
                <a:latin typeface="Times New Roman" pitchFamily="18" charset="0"/>
                <a:cs typeface="B Nazanin" panose="00000400000000000000" pitchFamily="2" charset="-78"/>
              </a:rPr>
              <a:t>جهت سر یا زاویه داشتن سر شخص با دوربین و صفحه ای که نگاه روی آن اندازه گیری می شود در نقطه ی نهایی نگاه بسیار تاثیرگذار است. حتی کوچک ترین حرکت سر باعث می شود زاویه ی چشم ها تغییر کنند و نقطه ی نگاه به مقدار زیادی جابجا شود.</a:t>
            </a:r>
          </a:p>
          <a:p>
            <a:pPr marL="0" algn="just" rtl="1"/>
            <a:r>
              <a:rPr lang="fa-IR" altLang="en-US" sz="2600" dirty="0">
                <a:latin typeface="Times New Roman" pitchFamily="18" charset="0"/>
                <a:cs typeface="B Nazanin" panose="00000400000000000000" pitchFamily="2" charset="-78"/>
              </a:rPr>
              <a:t>دوربین با کیفیت بهتر می تواند به طور قابل ملاحظه ای باعث افزایش دقت و کاهش </a:t>
            </a:r>
            <a:r>
              <a:rPr lang="fa-IR" altLang="en-US" sz="2600" dirty="0" err="1">
                <a:latin typeface="Times New Roman" pitchFamily="18" charset="0"/>
                <a:cs typeface="B Nazanin" panose="00000400000000000000" pitchFamily="2" charset="-78"/>
              </a:rPr>
              <a:t>نویز</a:t>
            </a:r>
            <a:r>
              <a:rPr lang="fa-IR" altLang="en-US" sz="2600" dirty="0">
                <a:latin typeface="Times New Roman" pitchFamily="18" charset="0"/>
                <a:cs typeface="B Nazanin" panose="00000400000000000000" pitchFamily="2" charset="-78"/>
              </a:rPr>
              <a:t> شود و اجرا شدن این سیستم روی دستگاه قوی و استفاده از دوربین سریع می تواند سرعت های بسیار بالا را در تعقیب نگاه به همراه داشته باشد.</a:t>
            </a:r>
          </a:p>
        </p:txBody>
      </p:sp>
      <p:sp>
        <p:nvSpPr>
          <p:cNvPr id="2" name="Text Box 36">
            <a:extLst>
              <a:ext uri="{FF2B5EF4-FFF2-40B4-BE49-F238E27FC236}">
                <a16:creationId xmlns:a16="http://schemas.microsoft.com/office/drawing/2014/main" id="{682E367D-7705-CC17-21CB-D8420083BA92}"/>
              </a:ext>
            </a:extLst>
          </p:cNvPr>
          <p:cNvSpPr txBox="1">
            <a:spLocks noChangeArrowheads="1"/>
          </p:cNvSpPr>
          <p:nvPr/>
        </p:nvSpPr>
        <p:spPr bwMode="auto">
          <a:xfrm>
            <a:off x="11363628" y="23809250"/>
            <a:ext cx="9079115" cy="4107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rtl="1"/>
            <a:r>
              <a:rPr lang="fa-IR" altLang="en-US" sz="2400" dirty="0">
                <a:latin typeface="Times New Roman" pitchFamily="18" charset="0"/>
                <a:cs typeface="B Nazanin" panose="00000400000000000000" pitchFamily="2" charset="-78"/>
              </a:rPr>
              <a:t>(شکل 1): مکان یابی مرکز عنبیه هر چشم نسبت به سر</a:t>
            </a:r>
          </a:p>
        </p:txBody>
      </p:sp>
      <p:sp>
        <p:nvSpPr>
          <p:cNvPr id="3" name="Text Box 36">
            <a:extLst>
              <a:ext uri="{FF2B5EF4-FFF2-40B4-BE49-F238E27FC236}">
                <a16:creationId xmlns:a16="http://schemas.microsoft.com/office/drawing/2014/main" id="{73FBC218-46A2-EDC1-C498-30FF7039EDE8}"/>
              </a:ext>
            </a:extLst>
          </p:cNvPr>
          <p:cNvSpPr txBox="1">
            <a:spLocks noChangeArrowheads="1"/>
          </p:cNvSpPr>
          <p:nvPr/>
        </p:nvSpPr>
        <p:spPr bwMode="auto">
          <a:xfrm>
            <a:off x="11363628" y="28952750"/>
            <a:ext cx="9079115" cy="3183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r>
              <a:rPr lang="fa-IR" altLang="en-US" sz="1800" dirty="0">
                <a:latin typeface="Times New Roman" pitchFamily="18" charset="0"/>
                <a:cs typeface="B Nazanin" panose="00000400000000000000" pitchFamily="2" charset="-78"/>
              </a:rPr>
              <a:t>1</a:t>
            </a:r>
            <a:r>
              <a:rPr lang="en-US" altLang="en-US" sz="1800" dirty="0">
                <a:latin typeface="Times New Roman" pitchFamily="18" charset="0"/>
                <a:cs typeface="B Nazanin" panose="00000400000000000000" pitchFamily="2" charset="-78"/>
              </a:rPr>
              <a:t> Perspective n points</a:t>
            </a:r>
            <a:endParaRPr lang="fa-IR" altLang="en-US" sz="1800" dirty="0">
              <a:latin typeface="Times New Roman" pitchFamily="18" charset="0"/>
              <a:cs typeface="B Nazanin" panose="00000400000000000000" pitchFamily="2" charset="-78"/>
            </a:endParaRPr>
          </a:p>
        </p:txBody>
      </p:sp>
      <p:cxnSp>
        <p:nvCxnSpPr>
          <p:cNvPr id="5" name="Straight Connector 4">
            <a:extLst>
              <a:ext uri="{FF2B5EF4-FFF2-40B4-BE49-F238E27FC236}">
                <a16:creationId xmlns:a16="http://schemas.microsoft.com/office/drawing/2014/main" id="{E0D31245-8293-A78C-717A-0C8EE32DF543}"/>
              </a:ext>
            </a:extLst>
          </p:cNvPr>
          <p:cNvCxnSpPr/>
          <p:nvPr/>
        </p:nvCxnSpPr>
        <p:spPr bwMode="auto">
          <a:xfrm>
            <a:off x="11363628" y="28925841"/>
            <a:ext cx="9079115"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2835B9F7-FC00-ED6F-21D2-43EB786941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03870" y="21950621"/>
            <a:ext cx="4398630" cy="1754894"/>
          </a:xfrm>
          <a:prstGeom prst="rect">
            <a:avLst/>
          </a:prstGeom>
        </p:spPr>
      </p:pic>
      <p:sp>
        <p:nvSpPr>
          <p:cNvPr id="12" name="Text Box 36">
            <a:extLst>
              <a:ext uri="{FF2B5EF4-FFF2-40B4-BE49-F238E27FC236}">
                <a16:creationId xmlns:a16="http://schemas.microsoft.com/office/drawing/2014/main" id="{E9D4ADC6-3AE9-553F-624F-E8F3D56943D8}"/>
              </a:ext>
            </a:extLst>
          </p:cNvPr>
          <p:cNvSpPr txBox="1">
            <a:spLocks noChangeArrowheads="1"/>
          </p:cNvSpPr>
          <p:nvPr/>
        </p:nvSpPr>
        <p:spPr bwMode="auto">
          <a:xfrm>
            <a:off x="884690" y="14933207"/>
            <a:ext cx="9290933" cy="4107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rtl="1"/>
            <a:r>
              <a:rPr lang="fa-IR" altLang="en-US" sz="2400" dirty="0">
                <a:latin typeface="Times New Roman" pitchFamily="18" charset="0"/>
                <a:cs typeface="B Nazanin" panose="00000400000000000000" pitchFamily="2" charset="-78"/>
              </a:rPr>
              <a:t>(شکل 2): اعمال فیلتر روی مکان افقی محاسبه شده برای مرکز عنبیه</a:t>
            </a: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3439</TotalTime>
  <Words>1198</Words>
  <Application>Microsoft Office PowerPoint</Application>
  <PresentationFormat>Custom</PresentationFormat>
  <Paragraphs>37</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Times New Roman</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MH Kashaninia</cp:lastModifiedBy>
  <cp:revision>83</cp:revision>
  <dcterms:created xsi:type="dcterms:W3CDTF">2008-12-04T00:20:37Z</dcterms:created>
  <dcterms:modified xsi:type="dcterms:W3CDTF">2022-09-10T00:02:39Z</dcterms:modified>
</cp:coreProperties>
</file>