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0"/>
  </p:notesMasterIdLst>
  <p:sldIdLst>
    <p:sldId id="273" r:id="rId2"/>
    <p:sldId id="274" r:id="rId3"/>
    <p:sldId id="276" r:id="rId4"/>
    <p:sldId id="277" r:id="rId5"/>
    <p:sldId id="282" r:id="rId6"/>
    <p:sldId id="278" r:id="rId7"/>
    <p:sldId id="279" r:id="rId8"/>
    <p:sldId id="28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Ql8kRUolbcWwFW235uWHg==" hashData="ei0ZMClw0r7/J/VnphuPrOYON/HVQfQ0wLyxoFLFOpM0RwnuRvZbscm1ZJtdwX2VrueksRVFKf9oYpBv9D1t3Q=="/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6B"/>
    <a:srgbClr val="780811"/>
    <a:srgbClr val="EDF2F3"/>
    <a:srgbClr val="1C1C1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B9CFE-E247-459C-AE71-08D7FD8E1CC7}" v="55" dt="2025-09-01T01:48:04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47" autoAdjust="0"/>
  </p:normalViewPr>
  <p:slideViewPr>
    <p:cSldViewPr snapToGrid="0" snapToObjects="1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O PARK" userId="ec1a24b1eb5f6df6" providerId="LiveId" clId="{4E8F9FE4-FC00-4780-AC73-DE54AD7741D4}"/>
    <pc:docChg chg="undo custSel addSld delSld modSld sldOrd modMainMaster">
      <pc:chgData name="MINHO PARK" userId="ec1a24b1eb5f6df6" providerId="LiveId" clId="{4E8F9FE4-FC00-4780-AC73-DE54AD7741D4}" dt="2025-08-18T07:40:15.839" v="2730" actId="47"/>
      <pc:docMkLst>
        <pc:docMk/>
      </pc:docMkLst>
      <pc:sldChg chg="modSp mod">
        <pc:chgData name="MINHO PARK" userId="ec1a24b1eb5f6df6" providerId="LiveId" clId="{4E8F9FE4-FC00-4780-AC73-DE54AD7741D4}" dt="2025-08-18T06:24:07.247" v="100" actId="255"/>
        <pc:sldMkLst>
          <pc:docMk/>
          <pc:sldMk cId="1504224030" sldId="273"/>
        </pc:sldMkLst>
        <pc:spChg chg="mod">
          <ac:chgData name="MINHO PARK" userId="ec1a24b1eb5f6df6" providerId="LiveId" clId="{4E8F9FE4-FC00-4780-AC73-DE54AD7741D4}" dt="2025-08-18T06:24:07.247" v="100" actId="255"/>
          <ac:spMkLst>
            <pc:docMk/>
            <pc:sldMk cId="1504224030" sldId="273"/>
            <ac:spMk id="7" creationId="{00000000-0000-0000-0000-000000000000}"/>
          </ac:spMkLst>
        </pc:spChg>
      </pc:sldChg>
      <pc:sldChg chg="addSp delSp modSp mod">
        <pc:chgData name="MINHO PARK" userId="ec1a24b1eb5f6df6" providerId="LiveId" clId="{4E8F9FE4-FC00-4780-AC73-DE54AD7741D4}" dt="2025-08-18T07:26:32.037" v="2368" actId="20577"/>
        <pc:sldMkLst>
          <pc:docMk/>
          <pc:sldMk cId="270784832" sldId="274"/>
        </pc:sldMkLst>
        <pc:spChg chg="mod">
          <ac:chgData name="MINHO PARK" userId="ec1a24b1eb5f6df6" providerId="LiveId" clId="{4E8F9FE4-FC00-4780-AC73-DE54AD7741D4}" dt="2025-08-18T07:26:32.037" v="2368" actId="20577"/>
          <ac:spMkLst>
            <pc:docMk/>
            <pc:sldMk cId="270784832" sldId="274"/>
            <ac:spMk id="2" creationId="{00000000-0000-0000-0000-000000000000}"/>
          </ac:spMkLst>
        </pc:spChg>
        <pc:spChg chg="mod">
          <ac:chgData name="MINHO PARK" userId="ec1a24b1eb5f6df6" providerId="LiveId" clId="{4E8F9FE4-FC00-4780-AC73-DE54AD7741D4}" dt="2025-08-18T06:35:31.926" v="211" actId="27636"/>
          <ac:spMkLst>
            <pc:docMk/>
            <pc:sldMk cId="270784832" sldId="274"/>
            <ac:spMk id="3" creationId="{00000000-0000-0000-0000-000000000000}"/>
          </ac:spMkLst>
        </pc:spChg>
      </pc:sldChg>
      <pc:sldChg chg="del">
        <pc:chgData name="MINHO PARK" userId="ec1a24b1eb5f6df6" providerId="LiveId" clId="{4E8F9FE4-FC00-4780-AC73-DE54AD7741D4}" dt="2025-08-18T07:40:15.839" v="2730" actId="47"/>
        <pc:sldMkLst>
          <pc:docMk/>
          <pc:sldMk cId="4147705440" sldId="275"/>
        </pc:sldMkLst>
      </pc:sldChg>
      <pc:sldChg chg="modSp add mod">
        <pc:chgData name="MINHO PARK" userId="ec1a24b1eb5f6df6" providerId="LiveId" clId="{4E8F9FE4-FC00-4780-AC73-DE54AD7741D4}" dt="2025-08-18T06:47:18.995" v="543" actId="20577"/>
        <pc:sldMkLst>
          <pc:docMk/>
          <pc:sldMk cId="238384410" sldId="276"/>
        </pc:sldMkLst>
        <pc:spChg chg="mod">
          <ac:chgData name="MINHO PARK" userId="ec1a24b1eb5f6df6" providerId="LiveId" clId="{4E8F9FE4-FC00-4780-AC73-DE54AD7741D4}" dt="2025-08-18T06:39:05.622" v="299" actId="20577"/>
          <ac:spMkLst>
            <pc:docMk/>
            <pc:sldMk cId="238384410" sldId="276"/>
            <ac:spMk id="2" creationId="{F43E364C-D84D-A6AC-76D5-8371F845F871}"/>
          </ac:spMkLst>
        </pc:spChg>
        <pc:spChg chg="mod">
          <ac:chgData name="MINHO PARK" userId="ec1a24b1eb5f6df6" providerId="LiveId" clId="{4E8F9FE4-FC00-4780-AC73-DE54AD7741D4}" dt="2025-08-18T06:47:18.995" v="543" actId="20577"/>
          <ac:spMkLst>
            <pc:docMk/>
            <pc:sldMk cId="238384410" sldId="276"/>
            <ac:spMk id="3" creationId="{335AFAD3-4EA6-BF1F-D934-206DD46850B0}"/>
          </ac:spMkLst>
        </pc:spChg>
      </pc:sldChg>
      <pc:sldChg chg="addSp modSp add mod">
        <pc:chgData name="MINHO PARK" userId="ec1a24b1eb5f6df6" providerId="LiveId" clId="{4E8F9FE4-FC00-4780-AC73-DE54AD7741D4}" dt="2025-08-18T07:02:22.192" v="1160" actId="20577"/>
        <pc:sldMkLst>
          <pc:docMk/>
          <pc:sldMk cId="4143830121" sldId="277"/>
        </pc:sldMkLst>
      </pc:sldChg>
      <pc:sldChg chg="addSp delSp modSp add mod">
        <pc:chgData name="MINHO PARK" userId="ec1a24b1eb5f6df6" providerId="LiveId" clId="{4E8F9FE4-FC00-4780-AC73-DE54AD7741D4}" dt="2025-08-18T07:02:29.252" v="1167" actId="20577"/>
        <pc:sldMkLst>
          <pc:docMk/>
          <pc:sldMk cId="3122498078" sldId="278"/>
        </pc:sldMkLst>
      </pc:sldChg>
      <pc:sldChg chg="addSp delSp modSp add mod">
        <pc:chgData name="MINHO PARK" userId="ec1a24b1eb5f6df6" providerId="LiveId" clId="{4E8F9FE4-FC00-4780-AC73-DE54AD7741D4}" dt="2025-08-18T07:09:38.322" v="1234" actId="14100"/>
        <pc:sldMkLst>
          <pc:docMk/>
          <pc:sldMk cId="409793747" sldId="279"/>
        </pc:sldMkLst>
      </pc:sldChg>
      <pc:sldChg chg="addSp delSp modSp add mod ord">
        <pc:chgData name="MINHO PARK" userId="ec1a24b1eb5f6df6" providerId="LiveId" clId="{4E8F9FE4-FC00-4780-AC73-DE54AD7741D4}" dt="2025-08-18T07:39:46.223" v="2727" actId="478"/>
        <pc:sldMkLst>
          <pc:docMk/>
          <pc:sldMk cId="3368938239" sldId="280"/>
        </pc:sldMkLst>
      </pc:sldChg>
      <pc:sldChg chg="addSp delSp modSp add mod">
        <pc:chgData name="MINHO PARK" userId="ec1a24b1eb5f6df6" providerId="LiveId" clId="{4E8F9FE4-FC00-4780-AC73-DE54AD7741D4}" dt="2025-08-18T07:26:44.126" v="2369" actId="478"/>
        <pc:sldMkLst>
          <pc:docMk/>
          <pc:sldMk cId="3385595442" sldId="281"/>
        </pc:sldMkLst>
      </pc:sldChg>
      <pc:sldChg chg="add del">
        <pc:chgData name="MINHO PARK" userId="ec1a24b1eb5f6df6" providerId="LiveId" clId="{4E8F9FE4-FC00-4780-AC73-DE54AD7741D4}" dt="2025-08-18T07:40:13.937" v="2729" actId="47"/>
        <pc:sldMkLst>
          <pc:docMk/>
          <pc:sldMk cId="2487709367" sldId="282"/>
        </pc:sldMkLst>
      </pc:sldChg>
      <pc:sldMasterChg chg="addSp delSp modSp mod modSldLayout">
        <pc:chgData name="MINHO PARK" userId="ec1a24b1eb5f6df6" providerId="LiveId" clId="{4E8F9FE4-FC00-4780-AC73-DE54AD7741D4}" dt="2025-08-18T06:35:00.103" v="208" actId="14100"/>
        <pc:sldMasterMkLst>
          <pc:docMk/>
          <pc:sldMasterMk cId="0" sldId="2147483662"/>
        </pc:sldMasterMkLst>
        <pc:spChg chg="mod">
          <ac:chgData name="MINHO PARK" userId="ec1a24b1eb5f6df6" providerId="LiveId" clId="{4E8F9FE4-FC00-4780-AC73-DE54AD7741D4}" dt="2025-08-18T06:22:29.552" v="64" actId="207"/>
          <ac:spMkLst>
            <pc:docMk/>
            <pc:sldMasterMk cId="0" sldId="2147483662"/>
            <ac:spMk id="2" creationId="{00000000-0000-0000-0000-000000000000}"/>
          </ac:spMkLst>
        </pc:spChg>
        <pc:spChg chg="mod">
          <ac:chgData name="MINHO PARK" userId="ec1a24b1eb5f6df6" providerId="LiveId" clId="{4E8F9FE4-FC00-4780-AC73-DE54AD7741D4}" dt="2025-08-18T06:22:18.333" v="63" actId="207"/>
          <ac:spMkLst>
            <pc:docMk/>
            <pc:sldMasterMk cId="0" sldId="2147483662"/>
            <ac:spMk id="11" creationId="{00000000-0000-0000-0000-000000000000}"/>
          </ac:spMkLst>
        </pc:spChg>
        <pc:picChg chg="add mod">
          <ac:chgData name="MINHO PARK" userId="ec1a24b1eb5f6df6" providerId="LiveId" clId="{4E8F9FE4-FC00-4780-AC73-DE54AD7741D4}" dt="2025-08-18T06:18:15.877" v="61" actId="1035"/>
          <ac:picMkLst>
            <pc:docMk/>
            <pc:sldMasterMk cId="0" sldId="2147483662"/>
            <ac:picMk id="4" creationId="{3AC8EC1D-A342-60E2-047F-93FE9ECDEA0C}"/>
          </ac:picMkLst>
        </pc:picChg>
        <pc:sldLayoutChg chg="addSp delSp modSp mod">
          <pc:chgData name="MINHO PARK" userId="ec1a24b1eb5f6df6" providerId="LiveId" clId="{4E8F9FE4-FC00-4780-AC73-DE54AD7741D4}" dt="2025-08-18T06:17:50.630" v="16" actId="1076"/>
          <pc:sldLayoutMkLst>
            <pc:docMk/>
            <pc:sldMasterMk cId="0" sldId="2147483662"/>
            <pc:sldLayoutMk cId="0" sldId="2147483663"/>
          </pc:sldLayoutMkLst>
        </pc:sldLayoutChg>
        <pc:sldLayoutChg chg="modSp mod">
          <pc:chgData name="MINHO PARK" userId="ec1a24b1eb5f6df6" providerId="LiveId" clId="{4E8F9FE4-FC00-4780-AC73-DE54AD7741D4}" dt="2025-08-18T06:35:00.103" v="208" actId="14100"/>
          <pc:sldLayoutMkLst>
            <pc:docMk/>
            <pc:sldMasterMk cId="0" sldId="2147483662"/>
            <pc:sldLayoutMk cId="0" sldId="2147483665"/>
          </pc:sldLayoutMkLst>
          <pc:spChg chg="mod">
            <ac:chgData name="MINHO PARK" userId="ec1a24b1eb5f6df6" providerId="LiveId" clId="{4E8F9FE4-FC00-4780-AC73-DE54AD7741D4}" dt="2025-08-18T06:35:00.103" v="208" actId="14100"/>
            <ac:spMkLst>
              <pc:docMk/>
              <pc:sldMasterMk cId="0" sldId="2147483662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MINHO PARK" userId="ec1a24b1eb5f6df6" providerId="LiveId" clId="{9F4CE828-B72D-4FCD-BBD7-3B95A6B27AC5}"/>
    <pc:docChg chg="custSel modMainMaster">
      <pc:chgData name="MINHO PARK" userId="ec1a24b1eb5f6df6" providerId="LiveId" clId="{9F4CE828-B72D-4FCD-BBD7-3B95A6B27AC5}" dt="2025-08-24T01:16:21.978" v="1"/>
      <pc:docMkLst>
        <pc:docMk/>
      </pc:docMkLst>
      <pc:sldMasterChg chg="modSldLayout">
        <pc:chgData name="MINHO PARK" userId="ec1a24b1eb5f6df6" providerId="LiveId" clId="{9F4CE828-B72D-4FCD-BBD7-3B95A6B27AC5}" dt="2025-08-24T01:16:21.978" v="1"/>
        <pc:sldMasterMkLst>
          <pc:docMk/>
          <pc:sldMasterMk cId="0" sldId="2147483662"/>
        </pc:sldMasterMkLst>
        <pc:sldLayoutChg chg="addSp delSp modSp mod">
          <pc:chgData name="MINHO PARK" userId="ec1a24b1eb5f6df6" providerId="LiveId" clId="{9F4CE828-B72D-4FCD-BBD7-3B95A6B27AC5}" dt="2025-08-24T01:16:21.978" v="1"/>
          <pc:sldLayoutMkLst>
            <pc:docMk/>
            <pc:sldMasterMk cId="0" sldId="2147483662"/>
            <pc:sldLayoutMk cId="0" sldId="2147483663"/>
          </pc:sldLayoutMkLst>
          <pc:spChg chg="add mod">
            <ac:chgData name="MINHO PARK" userId="ec1a24b1eb5f6df6" providerId="LiveId" clId="{9F4CE828-B72D-4FCD-BBD7-3B95A6B27AC5}" dt="2025-08-24T01:16:21.978" v="1"/>
            <ac:spMkLst>
              <pc:docMk/>
              <pc:sldMasterMk cId="0" sldId="2147483662"/>
              <pc:sldLayoutMk cId="0" sldId="2147483663"/>
              <ac:spMk id="5" creationId="{1735C24F-9B8E-AA68-4F2E-10DADF8A0999}"/>
            </ac:spMkLst>
          </pc:spChg>
          <pc:picChg chg="add mod">
            <ac:chgData name="MINHO PARK" userId="ec1a24b1eb5f6df6" providerId="LiveId" clId="{9F4CE828-B72D-4FCD-BBD7-3B95A6B27AC5}" dt="2025-08-24T01:16:21.978" v="1"/>
            <ac:picMkLst>
              <pc:docMk/>
              <pc:sldMasterMk cId="0" sldId="2147483662"/>
              <pc:sldLayoutMk cId="0" sldId="2147483663"/>
              <ac:picMk id="4" creationId="{8F1BADA5-E1BD-F01C-67CA-A36AF787E100}"/>
            </ac:picMkLst>
          </pc:picChg>
        </pc:sldLayoutChg>
      </pc:sldMasterChg>
    </pc:docChg>
  </pc:docChgLst>
  <pc:docChgLst>
    <pc:chgData name="MINHO PARK" userId="ec1a24b1eb5f6df6" providerId="LiveId" clId="{83668191-4485-40C0-B85D-F9248DBB16D2}"/>
    <pc:docChg chg="custSel addSld delSld modSld">
      <pc:chgData name="MINHO PARK" userId="ec1a24b1eb5f6df6" providerId="LiveId" clId="{83668191-4485-40C0-B85D-F9248DBB16D2}" dt="2025-08-19T00:05:42.083" v="676"/>
      <pc:docMkLst>
        <pc:docMk/>
      </pc:docMkLst>
      <pc:sldChg chg="modSp mod">
        <pc:chgData name="MINHO PARK" userId="ec1a24b1eb5f6df6" providerId="LiveId" clId="{83668191-4485-40C0-B85D-F9248DBB16D2}" dt="2025-08-18T07:44:59.458" v="65" actId="20577"/>
        <pc:sldMkLst>
          <pc:docMk/>
          <pc:sldMk cId="1504224030" sldId="273"/>
        </pc:sldMkLst>
        <pc:spChg chg="mod">
          <ac:chgData name="MINHO PARK" userId="ec1a24b1eb5f6df6" providerId="LiveId" clId="{83668191-4485-40C0-B85D-F9248DBB16D2}" dt="2025-08-18T07:44:59.458" v="65" actId="20577"/>
          <ac:spMkLst>
            <pc:docMk/>
            <pc:sldMk cId="1504224030" sldId="273"/>
            <ac:spMk id="7" creationId="{00000000-0000-0000-0000-000000000000}"/>
          </ac:spMkLst>
        </pc:spChg>
      </pc:sldChg>
      <pc:sldChg chg="addSp modSp mod">
        <pc:chgData name="MINHO PARK" userId="ec1a24b1eb5f6df6" providerId="LiveId" clId="{83668191-4485-40C0-B85D-F9248DBB16D2}" dt="2025-08-18T23:51:11.156" v="506" actId="1076"/>
        <pc:sldMkLst>
          <pc:docMk/>
          <pc:sldMk cId="238384410" sldId="276"/>
        </pc:sldMkLst>
        <pc:spChg chg="mod">
          <ac:chgData name="MINHO PARK" userId="ec1a24b1eb5f6df6" providerId="LiveId" clId="{83668191-4485-40C0-B85D-F9248DBB16D2}" dt="2025-08-18T12:57:33.427" v="190" actId="20577"/>
          <ac:spMkLst>
            <pc:docMk/>
            <pc:sldMk cId="238384410" sldId="276"/>
            <ac:spMk id="2" creationId="{F43E364C-D84D-A6AC-76D5-8371F845F871}"/>
          </ac:spMkLst>
        </pc:spChg>
        <pc:spChg chg="mod">
          <ac:chgData name="MINHO PARK" userId="ec1a24b1eb5f6df6" providerId="LiveId" clId="{83668191-4485-40C0-B85D-F9248DBB16D2}" dt="2025-08-18T23:50:48.677" v="501" actId="20577"/>
          <ac:spMkLst>
            <pc:docMk/>
            <pc:sldMk cId="238384410" sldId="276"/>
            <ac:spMk id="3" creationId="{335AFAD3-4EA6-BF1F-D934-206DD46850B0}"/>
          </ac:spMkLst>
        </pc:spChg>
        <pc:picChg chg="add mod">
          <ac:chgData name="MINHO PARK" userId="ec1a24b1eb5f6df6" providerId="LiveId" clId="{83668191-4485-40C0-B85D-F9248DBB16D2}" dt="2025-08-18T23:51:11.156" v="506" actId="1076"/>
          <ac:picMkLst>
            <pc:docMk/>
            <pc:sldMk cId="238384410" sldId="276"/>
            <ac:picMk id="1026" creationId="{045B4FBA-1C24-A6B9-1428-853EB11D976A}"/>
          </ac:picMkLst>
        </pc:picChg>
      </pc:sldChg>
      <pc:sldChg chg="modSp add mod">
        <pc:chgData name="MINHO PARK" userId="ec1a24b1eb5f6df6" providerId="LiveId" clId="{83668191-4485-40C0-B85D-F9248DBB16D2}" dt="2025-08-19T00:01:45.957" v="611" actId="20577"/>
        <pc:sldMkLst>
          <pc:docMk/>
          <pc:sldMk cId="3106506541" sldId="277"/>
        </pc:sldMkLst>
        <pc:spChg chg="mod">
          <ac:chgData name="MINHO PARK" userId="ec1a24b1eb5f6df6" providerId="LiveId" clId="{83668191-4485-40C0-B85D-F9248DBB16D2}" dt="2025-08-18T23:51:48.352" v="511" actId="20577"/>
          <ac:spMkLst>
            <pc:docMk/>
            <pc:sldMk cId="3106506541" sldId="277"/>
            <ac:spMk id="2" creationId="{38E04271-955B-9F6B-BAB3-835FCCB0AE11}"/>
          </ac:spMkLst>
        </pc:spChg>
        <pc:spChg chg="mod">
          <ac:chgData name="MINHO PARK" userId="ec1a24b1eb5f6df6" providerId="LiveId" clId="{83668191-4485-40C0-B85D-F9248DBB16D2}" dt="2025-08-19T00:01:45.957" v="611" actId="20577"/>
          <ac:spMkLst>
            <pc:docMk/>
            <pc:sldMk cId="3106506541" sldId="277"/>
            <ac:spMk id="3" creationId="{21F54A91-7D3D-A36E-776D-8AC463277A0D}"/>
          </ac:spMkLst>
        </pc:spChg>
      </pc:sldChg>
      <pc:sldChg chg="del">
        <pc:chgData name="MINHO PARK" userId="ec1a24b1eb5f6df6" providerId="LiveId" clId="{83668191-4485-40C0-B85D-F9248DBB16D2}" dt="2025-08-18T07:43:57.079" v="23" actId="47"/>
        <pc:sldMkLst>
          <pc:docMk/>
          <pc:sldMk cId="4143830121" sldId="277"/>
        </pc:sldMkLst>
      </pc:sldChg>
      <pc:sldChg chg="modSp add mod">
        <pc:chgData name="MINHO PARK" userId="ec1a24b1eb5f6df6" providerId="LiveId" clId="{83668191-4485-40C0-B85D-F9248DBB16D2}" dt="2025-08-19T00:05:42.083" v="676"/>
        <pc:sldMkLst>
          <pc:docMk/>
          <pc:sldMk cId="2122602136" sldId="278"/>
        </pc:sldMkLst>
        <pc:spChg chg="mod">
          <ac:chgData name="MINHO PARK" userId="ec1a24b1eb5f6df6" providerId="LiveId" clId="{83668191-4485-40C0-B85D-F9248DBB16D2}" dt="2025-08-19T00:02:46.807" v="631" actId="20577"/>
          <ac:spMkLst>
            <pc:docMk/>
            <pc:sldMk cId="2122602136" sldId="278"/>
            <ac:spMk id="2" creationId="{567003E2-3B17-3903-D690-9BFF3AC56B00}"/>
          </ac:spMkLst>
        </pc:spChg>
        <pc:spChg chg="mod">
          <ac:chgData name="MINHO PARK" userId="ec1a24b1eb5f6df6" providerId="LiveId" clId="{83668191-4485-40C0-B85D-F9248DBB16D2}" dt="2025-08-19T00:05:42.083" v="676"/>
          <ac:spMkLst>
            <pc:docMk/>
            <pc:sldMk cId="2122602136" sldId="278"/>
            <ac:spMk id="3" creationId="{FD5C3B94-4452-6371-3C85-5D88F1B54E47}"/>
          </ac:spMkLst>
        </pc:spChg>
      </pc:sldChg>
      <pc:sldChg chg="del">
        <pc:chgData name="MINHO PARK" userId="ec1a24b1eb5f6df6" providerId="LiveId" clId="{83668191-4485-40C0-B85D-F9248DBB16D2}" dt="2025-08-18T07:43:57.310" v="24" actId="47"/>
        <pc:sldMkLst>
          <pc:docMk/>
          <pc:sldMk cId="3122498078" sldId="278"/>
        </pc:sldMkLst>
      </pc:sldChg>
      <pc:sldChg chg="del">
        <pc:chgData name="MINHO PARK" userId="ec1a24b1eb5f6df6" providerId="LiveId" clId="{83668191-4485-40C0-B85D-F9248DBB16D2}" dt="2025-08-18T07:43:57.789" v="25" actId="47"/>
        <pc:sldMkLst>
          <pc:docMk/>
          <pc:sldMk cId="409793747" sldId="279"/>
        </pc:sldMkLst>
      </pc:sldChg>
      <pc:sldChg chg="del">
        <pc:chgData name="MINHO PARK" userId="ec1a24b1eb5f6df6" providerId="LiveId" clId="{83668191-4485-40C0-B85D-F9248DBB16D2}" dt="2025-08-18T07:44:00.607" v="27" actId="47"/>
        <pc:sldMkLst>
          <pc:docMk/>
          <pc:sldMk cId="3368938239" sldId="280"/>
        </pc:sldMkLst>
      </pc:sldChg>
      <pc:sldChg chg="del">
        <pc:chgData name="MINHO PARK" userId="ec1a24b1eb5f6df6" providerId="LiveId" clId="{83668191-4485-40C0-B85D-F9248DBB16D2}" dt="2025-08-18T07:43:58.366" v="26" actId="47"/>
        <pc:sldMkLst>
          <pc:docMk/>
          <pc:sldMk cId="3385595442" sldId="281"/>
        </pc:sldMkLst>
      </pc:sldChg>
    </pc:docChg>
  </pc:docChgLst>
  <pc:docChgLst>
    <pc:chgData name="MINHO PARK" userId="ec1a24b1eb5f6df6" providerId="LiveId" clId="{39BB9CFE-E247-459C-AE71-08D7FD8E1CC7}"/>
    <pc:docChg chg="undo custSel addSld delSld modSld modMainMaster">
      <pc:chgData name="MINHO PARK" userId="ec1a24b1eb5f6df6" providerId="LiveId" clId="{39BB9CFE-E247-459C-AE71-08D7FD8E1CC7}" dt="2025-09-01T02:09:05.999" v="507" actId="1035"/>
      <pc:docMkLst>
        <pc:docMk/>
      </pc:docMkLst>
      <pc:sldChg chg="modSp mod">
        <pc:chgData name="MINHO PARK" userId="ec1a24b1eb5f6df6" providerId="LiveId" clId="{39BB9CFE-E247-459C-AE71-08D7FD8E1CC7}" dt="2025-09-01T00:34:06.717" v="112"/>
        <pc:sldMkLst>
          <pc:docMk/>
          <pc:sldMk cId="270784832" sldId="274"/>
        </pc:sldMkLst>
        <pc:spChg chg="mod">
          <ac:chgData name="MINHO PARK" userId="ec1a24b1eb5f6df6" providerId="LiveId" clId="{39BB9CFE-E247-459C-AE71-08D7FD8E1CC7}" dt="2025-09-01T00:34:06.717" v="112"/>
          <ac:spMkLst>
            <pc:docMk/>
            <pc:sldMk cId="270784832" sldId="274"/>
            <ac:spMk id="3" creationId="{00000000-0000-0000-0000-000000000000}"/>
          </ac:spMkLst>
        </pc:spChg>
      </pc:sldChg>
      <pc:sldChg chg="modSp mod">
        <pc:chgData name="MINHO PARK" userId="ec1a24b1eb5f6df6" providerId="LiveId" clId="{39BB9CFE-E247-459C-AE71-08D7FD8E1CC7}" dt="2025-09-01T00:36:20.520" v="151" actId="20577"/>
        <pc:sldMkLst>
          <pc:docMk/>
          <pc:sldMk cId="238384410" sldId="276"/>
        </pc:sldMkLst>
        <pc:spChg chg="mod">
          <ac:chgData name="MINHO PARK" userId="ec1a24b1eb5f6df6" providerId="LiveId" clId="{39BB9CFE-E247-459C-AE71-08D7FD8E1CC7}" dt="2025-09-01T00:36:20.520" v="151" actId="20577"/>
          <ac:spMkLst>
            <pc:docMk/>
            <pc:sldMk cId="238384410" sldId="276"/>
            <ac:spMk id="3" creationId="{335AFAD3-4EA6-BF1F-D934-206DD46850B0}"/>
          </ac:spMkLst>
        </pc:spChg>
      </pc:sldChg>
      <pc:sldChg chg="modSp mod">
        <pc:chgData name="MINHO PARK" userId="ec1a24b1eb5f6df6" providerId="LiveId" clId="{39BB9CFE-E247-459C-AE71-08D7FD8E1CC7}" dt="2025-09-01T00:41:30.713" v="191"/>
        <pc:sldMkLst>
          <pc:docMk/>
          <pc:sldMk cId="3106506541" sldId="277"/>
        </pc:sldMkLst>
        <pc:spChg chg="mod">
          <ac:chgData name="MINHO PARK" userId="ec1a24b1eb5f6df6" providerId="LiveId" clId="{39BB9CFE-E247-459C-AE71-08D7FD8E1CC7}" dt="2025-09-01T00:41:30.713" v="191"/>
          <ac:spMkLst>
            <pc:docMk/>
            <pc:sldMk cId="3106506541" sldId="277"/>
            <ac:spMk id="3" creationId="{21F54A91-7D3D-A36E-776D-8AC463277A0D}"/>
          </ac:spMkLst>
        </pc:spChg>
      </pc:sldChg>
      <pc:sldChg chg="modSp mod">
        <pc:chgData name="MINHO PARK" userId="ec1a24b1eb5f6df6" providerId="LiveId" clId="{39BB9CFE-E247-459C-AE71-08D7FD8E1CC7}" dt="2025-09-01T01:48:16.450" v="466" actId="1037"/>
        <pc:sldMkLst>
          <pc:docMk/>
          <pc:sldMk cId="2122602136" sldId="278"/>
        </pc:sldMkLst>
        <pc:spChg chg="mod">
          <ac:chgData name="MINHO PARK" userId="ec1a24b1eb5f6df6" providerId="LiveId" clId="{39BB9CFE-E247-459C-AE71-08D7FD8E1CC7}" dt="2025-09-01T01:48:16.450" v="466" actId="1037"/>
          <ac:spMkLst>
            <pc:docMk/>
            <pc:sldMk cId="2122602136" sldId="278"/>
            <ac:spMk id="3" creationId="{FD5C3B94-4452-6371-3C85-5D88F1B54E47}"/>
          </ac:spMkLst>
        </pc:spChg>
      </pc:sldChg>
      <pc:sldChg chg="addSp delSp modSp add mod">
        <pc:chgData name="MINHO PARK" userId="ec1a24b1eb5f6df6" providerId="LiveId" clId="{39BB9CFE-E247-459C-AE71-08D7FD8E1CC7}" dt="2025-08-25T07:01:07.646" v="95" actId="1076"/>
        <pc:sldMkLst>
          <pc:docMk/>
          <pc:sldMk cId="3479407655" sldId="279"/>
        </pc:sldMkLst>
        <pc:spChg chg="mod">
          <ac:chgData name="MINHO PARK" userId="ec1a24b1eb5f6df6" providerId="LiveId" clId="{39BB9CFE-E247-459C-AE71-08D7FD8E1CC7}" dt="2025-08-25T00:28:44.144" v="10" actId="20577"/>
          <ac:spMkLst>
            <pc:docMk/>
            <pc:sldMk cId="3479407655" sldId="279"/>
            <ac:spMk id="2" creationId="{92FCDB9A-6BD9-0B09-B8BC-93F276936D20}"/>
          </ac:spMkLst>
        </pc:spChg>
        <pc:spChg chg="mod">
          <ac:chgData name="MINHO PARK" userId="ec1a24b1eb5f6df6" providerId="LiveId" clId="{39BB9CFE-E247-459C-AE71-08D7FD8E1CC7}" dt="2025-08-25T00:29:55.706" v="20" actId="20577"/>
          <ac:spMkLst>
            <pc:docMk/>
            <pc:sldMk cId="3479407655" sldId="279"/>
            <ac:spMk id="3" creationId="{7ED8E59E-6235-480C-2F84-807DFE954F24}"/>
          </ac:spMkLst>
        </pc:spChg>
        <pc:spChg chg="add mod">
          <ac:chgData name="MINHO PARK" userId="ec1a24b1eb5f6df6" providerId="LiveId" clId="{39BB9CFE-E247-459C-AE71-08D7FD8E1CC7}" dt="2025-08-25T07:01:07.646" v="95" actId="1076"/>
          <ac:spMkLst>
            <pc:docMk/>
            <pc:sldMk cId="3479407655" sldId="279"/>
            <ac:spMk id="4" creationId="{119FC980-B8FF-70D6-B801-15263F76156C}"/>
          </ac:spMkLst>
        </pc:spChg>
        <pc:picChg chg="add mod">
          <ac:chgData name="MINHO PARK" userId="ec1a24b1eb5f6df6" providerId="LiveId" clId="{39BB9CFE-E247-459C-AE71-08D7FD8E1CC7}" dt="2025-08-25T00:31:21.806" v="48" actId="1076"/>
          <ac:picMkLst>
            <pc:docMk/>
            <pc:sldMk cId="3479407655" sldId="279"/>
            <ac:picMk id="1026" creationId="{BB737379-976C-0D02-17F0-C9825A434417}"/>
          </ac:picMkLst>
        </pc:picChg>
        <pc:picChg chg="add mod">
          <ac:chgData name="MINHO PARK" userId="ec1a24b1eb5f6df6" providerId="LiveId" clId="{39BB9CFE-E247-459C-AE71-08D7FD8E1CC7}" dt="2025-08-25T00:32:12.449" v="56" actId="14100"/>
          <ac:picMkLst>
            <pc:docMk/>
            <pc:sldMk cId="3479407655" sldId="279"/>
            <ac:picMk id="1028" creationId="{B2FBF7FD-F2F1-A7C0-F705-5CE16D0B869C}"/>
          </ac:picMkLst>
        </pc:picChg>
        <pc:picChg chg="add mod">
          <ac:chgData name="MINHO PARK" userId="ec1a24b1eb5f6df6" providerId="LiveId" clId="{39BB9CFE-E247-459C-AE71-08D7FD8E1CC7}" dt="2025-08-25T00:32:53.765" v="62" actId="1076"/>
          <ac:picMkLst>
            <pc:docMk/>
            <pc:sldMk cId="3479407655" sldId="279"/>
            <ac:picMk id="1030" creationId="{7C818926-A554-425E-57DF-F9E54D0B15D8}"/>
          </ac:picMkLst>
        </pc:picChg>
        <pc:picChg chg="add mod">
          <ac:chgData name="MINHO PARK" userId="ec1a24b1eb5f6df6" providerId="LiveId" clId="{39BB9CFE-E247-459C-AE71-08D7FD8E1CC7}" dt="2025-08-25T00:34:45.850" v="68" actId="14100"/>
          <ac:picMkLst>
            <pc:docMk/>
            <pc:sldMk cId="3479407655" sldId="279"/>
            <ac:picMk id="1032" creationId="{E96AAA1C-3177-AD9D-93A6-142E4F8E1C52}"/>
          </ac:picMkLst>
        </pc:picChg>
      </pc:sldChg>
      <pc:sldChg chg="modSp add mod">
        <pc:chgData name="MINHO PARK" userId="ec1a24b1eb5f6df6" providerId="LiveId" clId="{39BB9CFE-E247-459C-AE71-08D7FD8E1CC7}" dt="2025-08-25T00:38:50.622" v="74" actId="20577"/>
        <pc:sldMkLst>
          <pc:docMk/>
          <pc:sldMk cId="3030023109" sldId="280"/>
        </pc:sldMkLst>
        <pc:spChg chg="mod">
          <ac:chgData name="MINHO PARK" userId="ec1a24b1eb5f6df6" providerId="LiveId" clId="{39BB9CFE-E247-459C-AE71-08D7FD8E1CC7}" dt="2025-08-25T00:38:50.622" v="74" actId="20577"/>
          <ac:spMkLst>
            <pc:docMk/>
            <pc:sldMk cId="3030023109" sldId="280"/>
            <ac:spMk id="3" creationId="{FFD38A95-27C1-C00D-F264-F213EB3424A7}"/>
          </ac:spMkLst>
        </pc:spChg>
      </pc:sldChg>
      <pc:sldChg chg="modSp add del mod">
        <pc:chgData name="MINHO PARK" userId="ec1a24b1eb5f6df6" providerId="LiveId" clId="{39BB9CFE-E247-459C-AE71-08D7FD8E1CC7}" dt="2025-09-01T01:44:53.586" v="432" actId="47"/>
        <pc:sldMkLst>
          <pc:docMk/>
          <pc:sldMk cId="3815694222" sldId="281"/>
        </pc:sldMkLst>
        <pc:spChg chg="mod">
          <ac:chgData name="MINHO PARK" userId="ec1a24b1eb5f6df6" providerId="LiveId" clId="{39BB9CFE-E247-459C-AE71-08D7FD8E1CC7}" dt="2025-09-01T00:42:16.572" v="194" actId="20577"/>
          <ac:spMkLst>
            <pc:docMk/>
            <pc:sldMk cId="3815694222" sldId="281"/>
            <ac:spMk id="2" creationId="{14784C1E-DE64-42E7-7852-F6E4C7211CDC}"/>
          </ac:spMkLst>
        </pc:spChg>
        <pc:spChg chg="mod">
          <ac:chgData name="MINHO PARK" userId="ec1a24b1eb5f6df6" providerId="LiveId" clId="{39BB9CFE-E247-459C-AE71-08D7FD8E1CC7}" dt="2025-09-01T01:10:48.615" v="280" actId="20577"/>
          <ac:spMkLst>
            <pc:docMk/>
            <pc:sldMk cId="3815694222" sldId="281"/>
            <ac:spMk id="3" creationId="{EDD2ED12-9D5C-C430-015C-788F6991D207}"/>
          </ac:spMkLst>
        </pc:spChg>
      </pc:sldChg>
      <pc:sldChg chg="addSp delSp modSp add mod">
        <pc:chgData name="MINHO PARK" userId="ec1a24b1eb5f6df6" providerId="LiveId" clId="{39BB9CFE-E247-459C-AE71-08D7FD8E1CC7}" dt="2025-09-01T02:09:05.999" v="507" actId="1035"/>
        <pc:sldMkLst>
          <pc:docMk/>
          <pc:sldMk cId="3225628892" sldId="282"/>
        </pc:sldMkLst>
        <pc:spChg chg="del">
          <ac:chgData name="MINHO PARK" userId="ec1a24b1eb5f6df6" providerId="LiveId" clId="{39BB9CFE-E247-459C-AE71-08D7FD8E1CC7}" dt="2025-09-01T01:32:50.552" v="282" actId="478"/>
          <ac:spMkLst>
            <pc:docMk/>
            <pc:sldMk cId="3225628892" sldId="282"/>
            <ac:spMk id="3" creationId="{5F84B157-5EE3-DC1D-926F-CA87B7E688FE}"/>
          </ac:spMkLst>
        </pc:spChg>
        <pc:spChg chg="add del mod">
          <ac:chgData name="MINHO PARK" userId="ec1a24b1eb5f6df6" providerId="LiveId" clId="{39BB9CFE-E247-459C-AE71-08D7FD8E1CC7}" dt="2025-09-01T01:32:51.756" v="283" actId="478"/>
          <ac:spMkLst>
            <pc:docMk/>
            <pc:sldMk cId="3225628892" sldId="282"/>
            <ac:spMk id="5" creationId="{E3C8C78C-B87C-B83A-EC0A-2B23F54EA0F8}"/>
          </ac:spMkLst>
        </pc:spChg>
        <pc:graphicFrameChg chg="add mod modGraphic">
          <ac:chgData name="MINHO PARK" userId="ec1a24b1eb5f6df6" providerId="LiveId" clId="{39BB9CFE-E247-459C-AE71-08D7FD8E1CC7}" dt="2025-09-01T02:09:05.999" v="507" actId="1035"/>
          <ac:graphicFrameMkLst>
            <pc:docMk/>
            <pc:sldMk cId="3225628892" sldId="282"/>
            <ac:graphicFrameMk id="6" creationId="{5FD0B75C-39E0-9245-D3CD-1F0BED02C249}"/>
          </ac:graphicFrameMkLst>
        </pc:graphicFrameChg>
      </pc:sldChg>
      <pc:sldMasterChg chg="modSldLayout">
        <pc:chgData name="MINHO PARK" userId="ec1a24b1eb5f6df6" providerId="LiveId" clId="{39BB9CFE-E247-459C-AE71-08D7FD8E1CC7}" dt="2025-08-26T04:28:48.926" v="97"/>
        <pc:sldMasterMkLst>
          <pc:docMk/>
          <pc:sldMasterMk cId="0" sldId="2147483662"/>
        </pc:sldMasterMkLst>
        <pc:sldLayoutChg chg="modSp">
          <pc:chgData name="MINHO PARK" userId="ec1a24b1eb5f6df6" providerId="LiveId" clId="{39BB9CFE-E247-459C-AE71-08D7FD8E1CC7}" dt="2025-08-26T04:28:48.926" v="97"/>
          <pc:sldLayoutMkLst>
            <pc:docMk/>
            <pc:sldMasterMk cId="0" sldId="2147483662"/>
            <pc:sldLayoutMk cId="0" sldId="2147483663"/>
          </pc:sldLayoutMkLst>
          <pc:spChg chg="mod">
            <ac:chgData name="MINHO PARK" userId="ec1a24b1eb5f6df6" providerId="LiveId" clId="{39BB9CFE-E247-459C-AE71-08D7FD8E1CC7}" dt="2025-08-26T04:28:48.926" v="97"/>
            <ac:spMkLst>
              <pc:docMk/>
              <pc:sldMasterMk cId="0" sldId="2147483662"/>
              <pc:sldLayoutMk cId="0" sldId="2147483663"/>
              <ac:spMk id="5" creationId="{1735C24F-9B8E-AA68-4F2E-10DADF8A099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B4E0B-10DA-0748-9772-375F167C48C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24B6-AC52-144B-AED6-B20AEBA9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4791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3461B-20B2-0D4B-AD29-BCDFF99229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64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5793" y="1286865"/>
            <a:ext cx="8361663" cy="593689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90000"/>
              </a:lnSpc>
              <a:defRPr sz="3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Click 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5793" y="2274235"/>
            <a:ext cx="7817185" cy="426592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그림 3" descr="폰트, 텍스트, 그래픽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F1BADA5-E1BD-F01C-67CA-A36AF787E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64353" y="3952645"/>
            <a:ext cx="3194222" cy="6897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735C24F-9B8E-AA68-4F2E-10DADF8A099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962919" y="4650808"/>
            <a:ext cx="2788277" cy="4760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/>
              <a:buNone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45402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/>
              <a:t>Made by </a:t>
            </a:r>
            <a:r>
              <a:rPr lang="en-US" sz="1200" dirty="0"/>
              <a:t>Minho Park (Ph.D.)</a:t>
            </a:r>
          </a:p>
          <a:p>
            <a:pPr algn="r"/>
            <a:r>
              <a:rPr lang="en-US" sz="1200" dirty="0"/>
              <a:t>https://orcid.org/0000-0002-6900-4566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6447"/>
            <a:ext cx="6400800" cy="5437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01144"/>
            <a:ext cx="8534400" cy="3528811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813598" y="638982"/>
            <a:ext cx="1846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696253"/>
              </a:solidFill>
              <a:latin typeface="Calibri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88201"/>
            <a:ext cx="6400800" cy="54373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29715"/>
            <a:ext cx="8534400" cy="346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0"/>
            <a:ext cx="204115" cy="5143500"/>
          </a:xfrm>
          <a:prstGeom prst="rect">
            <a:avLst/>
          </a:prstGeom>
          <a:solidFill>
            <a:srgbClr val="00356B"/>
          </a:solidFill>
          <a:ln>
            <a:solidFill>
              <a:srgbClr val="0035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24200" y="470954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304800" y="4731861"/>
            <a:ext cx="7035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fld id="{06B11E49-4B21-4C47-B00C-A5D8359071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그림 3" descr="폰트, 텍스트, 그래픽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C8EC1D-A342-60E2-047F-93FE9ECDEA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30021" y="4672947"/>
            <a:ext cx="1709179" cy="3690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ransition>
    <p:wipe dir="r"/>
  </p:transition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00356B"/>
          </a:solidFill>
          <a:latin typeface="Helvetica Light"/>
          <a:ea typeface="+mj-ea"/>
          <a:cs typeface="Helvetica Light"/>
        </a:defRPr>
      </a:lvl1pPr>
    </p:titleStyle>
    <p:bodyStyle>
      <a:lvl1pPr marL="233363" indent="-233363" algn="l" defTabSz="4572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SzPct val="110000"/>
        <a:buFont typeface="Arial"/>
        <a:buChar char="•"/>
        <a:defRPr sz="2000" b="0" i="0" kern="1200">
          <a:solidFill>
            <a:srgbClr val="262626"/>
          </a:solidFill>
          <a:latin typeface="Helvetica Light"/>
          <a:ea typeface="+mn-ea"/>
          <a:cs typeface="Helvetica Light"/>
        </a:defRPr>
      </a:lvl1pPr>
      <a:lvl2pPr marL="571500" indent="-233363" algn="l" defTabSz="4572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/>
        <a:buChar char="–"/>
        <a:defRPr sz="1800" b="0" i="0" kern="1200">
          <a:solidFill>
            <a:srgbClr val="262626"/>
          </a:solidFill>
          <a:latin typeface="Helvetica Light"/>
          <a:ea typeface="+mn-ea"/>
          <a:cs typeface="Helvetica Light"/>
        </a:defRPr>
      </a:lvl2pPr>
      <a:lvl3pPr marL="800100" indent="-228600" algn="l" defTabSz="454025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80000"/>
        <a:buFont typeface="Arial"/>
        <a:buChar char="•"/>
        <a:defRPr sz="1800" b="0" i="0" kern="1200">
          <a:solidFill>
            <a:srgbClr val="262626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gray">
          <a:xfrm>
            <a:off x="381741" y="651623"/>
            <a:ext cx="8255450" cy="275152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KMOU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Division of Marine System Engineering</a:t>
            </a:r>
          </a:p>
          <a:p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elvetica Light"/>
              <a:cs typeface="Helvetica Light"/>
            </a:endParaRP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Introduction to 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Internal Combustion Engine </a:t>
            </a:r>
          </a:p>
        </p:txBody>
      </p:sp>
    </p:spTree>
    <p:extLst>
      <p:ext uri="{BB962C8B-B14F-4D97-AF65-F5344CB8AC3E}">
        <p14:creationId xmlns:p14="http://schemas.microsoft.com/office/powerpoint/2010/main" val="150422403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6447"/>
            <a:ext cx="8534400" cy="543739"/>
          </a:xfrm>
        </p:spPr>
        <p:txBody>
          <a:bodyPr/>
          <a:lstStyle/>
          <a:p>
            <a:r>
              <a:rPr lang="en-US" dirty="0"/>
              <a:t>Introduction to part-time lecturer (Minho Park)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900" dirty="0">
                <a:solidFill>
                  <a:srgbClr val="000000"/>
                </a:solidFill>
              </a:rPr>
              <a:t>EDUCATION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2014: B.A., Marine system engineering, National Korea Maritime and Ocean University, Busan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2023: M.S., Marine engineering,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University, Busan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2025: Ph.D., Marine engineering,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University, Busan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900" dirty="0">
                <a:solidFill>
                  <a:srgbClr val="000000"/>
                </a:solidFill>
              </a:rPr>
              <a:t>POSITIONS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2012: </a:t>
            </a:r>
            <a:r>
              <a:rPr lang="en-US" altLang="ko-KR" sz="2500" dirty="0">
                <a:solidFill>
                  <a:srgbClr val="000000"/>
                </a:solidFill>
              </a:rPr>
              <a:t>Marine engineer (Final position: Apprentice engineer), Hanjin Shipping</a:t>
            </a:r>
            <a:endParaRPr lang="en-US" sz="25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2014-2018: Marine engineer (Final position: 2nd engineer officer), H-Line Shipping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2019-2020: Marine engineer (Final position: 1st engineer officer), G-marine service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2021-2025: Researcher,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2025-date: Postdoctoral Fellow (BK21 Four),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</a:t>
            </a:r>
          </a:p>
        </p:txBody>
      </p:sp>
    </p:spTree>
    <p:extLst>
      <p:ext uri="{BB962C8B-B14F-4D97-AF65-F5344CB8AC3E}">
        <p14:creationId xmlns:p14="http://schemas.microsoft.com/office/powerpoint/2010/main" val="27078483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5CE3-E1DD-2F33-12E2-20FE6C8FC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64C-D84D-A6AC-76D5-8371F845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How classes are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FAD3-4EA6-BF1F-D934-206DD4685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Classes will be mainly operated with PowerPoint files.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Textbook is just for reference (not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mandatory</a:t>
            </a:r>
            <a:r>
              <a:rPr lang="en-US" sz="1600" dirty="0">
                <a:solidFill>
                  <a:srgbClr val="000000"/>
                </a:solidFill>
              </a:rPr>
              <a:t>).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PPT files are mostly written in English.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(I am not native English speaker, so the grammar is not perfect.)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15 weeks course, so 13 PPT files are prepared. (Excluding midterm and final exams)</a:t>
            </a:r>
          </a:p>
        </p:txBody>
      </p:sp>
      <p:pic>
        <p:nvPicPr>
          <p:cNvPr id="1026" name="Picture 2" descr="내연기관강의 - 예스24">
            <a:extLst>
              <a:ext uri="{FF2B5EF4-FFF2-40B4-BE49-F238E27FC236}">
                <a16:creationId xmlns:a16="http://schemas.microsoft.com/office/drawing/2014/main" id="{045B4FBA-1C24-A6B9-1428-853EB11D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5673"/>
            <a:ext cx="497141" cy="68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441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4980-55ED-B715-5807-7C576A41A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271-955B-9F6B-BAB3-835FCCB0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Why are the course materials in English?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54A91-7D3D-A36E-776D-8AC463277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1) Most of the students here end up working as marine engineers on ships.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2) As a marine engineer, you will operate and maintain several machinery.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3) Every ship has an instruction book (</a:t>
            </a:r>
            <a:r>
              <a:rPr lang="en-US" altLang="ko-KR" sz="1600" dirty="0">
                <a:solidFill>
                  <a:srgbClr val="000000"/>
                </a:solidFill>
              </a:rPr>
              <a:t>manual</a:t>
            </a:r>
            <a:r>
              <a:rPr lang="en-US" sz="1600" dirty="0">
                <a:solidFill>
                  <a:srgbClr val="000000"/>
                </a:solidFill>
              </a:rPr>
              <a:t>) for each machinery.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4) Most of the machinery on the ship are foreign products, not domestic (S. Korea) ones, so </a:t>
            </a:r>
            <a:r>
              <a:rPr lang="en-US" altLang="ko-KR" sz="1600" dirty="0">
                <a:solidFill>
                  <a:srgbClr val="000000"/>
                </a:solidFill>
              </a:rPr>
              <a:t>instruction books</a:t>
            </a:r>
            <a:r>
              <a:rPr lang="en-US" sz="1600" dirty="0">
                <a:solidFill>
                  <a:srgbClr val="000000"/>
                </a:solidFill>
              </a:rPr>
              <a:t> are in English.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5) To understand (operation and maintenance) each machinery, you must read instruction books.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6) When you get a job, you will be taught using the company's training materials. These training materials are either copied from parts of the instruction books or are based on the instruction books.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7) Therefore, English is important, and through lectures, you will learn in advance the terminology used in internal combustion engines.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8) Moreover, to work with foreign crew members, you must be able to speak English and know the terminology used in each machinery.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9) Reading materials in English can indirectly improve your TOEIC reading skills.</a:t>
            </a:r>
          </a:p>
        </p:txBody>
      </p:sp>
    </p:spTree>
    <p:extLst>
      <p:ext uri="{BB962C8B-B14F-4D97-AF65-F5344CB8AC3E}">
        <p14:creationId xmlns:p14="http://schemas.microsoft.com/office/powerpoint/2010/main" val="310650654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878F-7F04-302E-DFC7-67881DDE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6DC8-8326-FB47-1CE0-3EB5455C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Lesson content for each week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D0B75C-39E0-9245-D3CD-1F0BED02C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05696"/>
              </p:ext>
            </p:extLst>
          </p:nvPr>
        </p:nvGraphicFramePr>
        <p:xfrm>
          <a:off x="354071" y="826436"/>
          <a:ext cx="8463358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1679">
                  <a:extLst>
                    <a:ext uri="{9D8B030D-6E8A-4147-A177-3AD203B41FA5}">
                      <a16:colId xmlns:a16="http://schemas.microsoft.com/office/drawing/2014/main" val="576110043"/>
                    </a:ext>
                  </a:extLst>
                </a:gridCol>
                <a:gridCol w="4231679">
                  <a:extLst>
                    <a:ext uri="{9D8B030D-6E8A-4147-A177-3AD203B41FA5}">
                      <a16:colId xmlns:a16="http://schemas.microsoft.com/office/drawing/2014/main" val="1234609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Ch0_Introduction to the Class</a:t>
                      </a:r>
                      <a:endParaRPr lang="en-US" altLang="ko-KR" sz="1400" dirty="0"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Ch6_Piston Fittings and Crankshaft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2585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Ch1_Overview of the Internal Combustion Engine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Ch7_Lube Oil System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7247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Ch2_Thermodynamics and Compressed Air System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Ch8_Cooling Water System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2413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Ch3_Marine Fuels and Internal Fuel Oil System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Ch9_Introduction to the Main Engine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1922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Ch4_Intake and Exhaust System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Ch10_Alternative Fuels and Alternative Fuel Systems</a:t>
                      </a:r>
                      <a:endParaRPr lang="ko-KR" altLang="en-US" sz="1400" dirty="0"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520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Ch5_Turbocharger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Ch11_Environmental Regulations and Exhaust Gas Aftertreatment Systems</a:t>
                      </a:r>
                      <a:endParaRPr lang="ko-KR" altLang="en-US" sz="1400" dirty="0"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652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</a:rPr>
                        <a:t>Midterm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Ch12_Tools, Apprentice Engineer Duties, and Career Direction</a:t>
                      </a:r>
                      <a:endParaRPr lang="ko-KR" altLang="en-US" sz="1400" dirty="0"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1955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Final Exam</a:t>
                      </a:r>
                      <a:endParaRPr lang="ko-KR" altLang="en-US" sz="1400" b="1" dirty="0"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2889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AA433-19FB-46B2-6309-933F068D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03E2-3B17-3903-D690-9BFF3AC5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Grading method for this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C3B94-4452-6371-3C85-5D88F1B54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925" y="1423164"/>
            <a:ext cx="8534400" cy="3206791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1000"/>
              </a:spcAft>
              <a:buAutoNum type="arabicParenR"/>
            </a:pPr>
            <a:r>
              <a:rPr lang="en-US" sz="1600" dirty="0">
                <a:solidFill>
                  <a:srgbClr val="000000"/>
                </a:solidFill>
              </a:rPr>
              <a:t>Midterm exam: 45%</a:t>
            </a:r>
          </a:p>
          <a:p>
            <a:pPr marL="342900" indent="-342900">
              <a:spcAft>
                <a:spcPts val="1000"/>
              </a:spcAft>
              <a:buAutoNum type="arabicParenR"/>
            </a:pPr>
            <a:r>
              <a:rPr lang="en-US" sz="1600" dirty="0">
                <a:solidFill>
                  <a:srgbClr val="000000"/>
                </a:solidFill>
              </a:rPr>
              <a:t>Final exam: 45%</a:t>
            </a:r>
          </a:p>
          <a:p>
            <a:pPr marL="342900" indent="-342900">
              <a:spcAft>
                <a:spcPts val="1000"/>
              </a:spcAft>
              <a:buAutoNum type="arabicParenR"/>
            </a:pPr>
            <a:r>
              <a:rPr lang="en-US" sz="1600" dirty="0">
                <a:solidFill>
                  <a:srgbClr val="000000"/>
                </a:solidFill>
              </a:rPr>
              <a:t>Attendance: 10%</a:t>
            </a:r>
          </a:p>
          <a:p>
            <a:pPr marL="342900" indent="-342900">
              <a:spcAft>
                <a:spcPts val="1000"/>
              </a:spcAft>
              <a:buAutoNum type="arabicParenR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All course materials have been uploaded to GitHub, so please download them.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GitHub address: https://github.com/MHPARK777/Internal-Combustion-Engine</a:t>
            </a:r>
          </a:p>
        </p:txBody>
      </p:sp>
    </p:spTree>
    <p:extLst>
      <p:ext uri="{BB962C8B-B14F-4D97-AF65-F5344CB8AC3E}">
        <p14:creationId xmlns:p14="http://schemas.microsoft.com/office/powerpoint/2010/main" val="212260213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840A6-9514-C5CA-BF25-53B099C0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DB9A-6BD9-0B09-B8BC-93F27693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9E-6235-480C-2F84-807DFE954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altLang="ko-KR" b="1" dirty="0"/>
              <a:t>What getting an education from MIT is like</a:t>
            </a:r>
            <a:r>
              <a:rPr lang="en-US" altLang="ko-KR" sz="1600" b="1" dirty="0">
                <a:solidFill>
                  <a:srgbClr val="000000"/>
                </a:solidFill>
              </a:rPr>
              <a:t>?</a:t>
            </a:r>
          </a:p>
          <a:p>
            <a:pPr marL="0" indent="0">
              <a:spcAft>
                <a:spcPts val="1000"/>
              </a:spcAft>
              <a:buNone/>
            </a:pPr>
            <a:endParaRPr lang="en-US" altLang="ko-KR" sz="1600" b="1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ko-KR" dirty="0"/>
              <a:t>The famous quote widely attribute to former MIT President Jerome Wiesner: “Getting an education from MIT is like taking a drink from a firehose.” </a:t>
            </a:r>
            <a:endParaRPr lang="en-US" altLang="ko-KR" b="1" dirty="0"/>
          </a:p>
        </p:txBody>
      </p:sp>
      <p:pic>
        <p:nvPicPr>
          <p:cNvPr id="1026" name="Picture 2" descr="Jerome Wiesner - Wikipedia">
            <a:extLst>
              <a:ext uri="{FF2B5EF4-FFF2-40B4-BE49-F238E27FC236}">
                <a16:creationId xmlns:a16="http://schemas.microsoft.com/office/drawing/2014/main" id="{BB737379-976C-0D02-17F0-C9825A43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6" y="4421"/>
            <a:ext cx="1612201" cy="16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drinking fountain hooked up to a fire hydrant through a firehose">
            <a:extLst>
              <a:ext uri="{FF2B5EF4-FFF2-40B4-BE49-F238E27FC236}">
                <a16:creationId xmlns:a16="http://schemas.microsoft.com/office/drawing/2014/main" id="{B2FBF7FD-F2F1-A7C0-F705-5CE16D0B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2" y="2749282"/>
            <a:ext cx="3605368" cy="239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PW 2021: Innovation Firehose - MIT Office of Innovation">
            <a:extLst>
              <a:ext uri="{FF2B5EF4-FFF2-40B4-BE49-F238E27FC236}">
                <a16:creationId xmlns:a16="http://schemas.microsoft.com/office/drawing/2014/main" id="{7C818926-A554-425E-57DF-F9E54D0B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48" y="2749282"/>
            <a:ext cx="1590234" cy="239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ssachusetts Institute of Technology (MIT)">
            <a:extLst>
              <a:ext uri="{FF2B5EF4-FFF2-40B4-BE49-F238E27FC236}">
                <a16:creationId xmlns:a16="http://schemas.microsoft.com/office/drawing/2014/main" id="{E96AAA1C-3177-AD9D-93A6-142E4F8E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738" y="2749282"/>
            <a:ext cx="2968262" cy="174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FC980-B8FF-70D6-B801-15263F76156C}"/>
              </a:ext>
            </a:extLst>
          </p:cNvPr>
          <p:cNvSpPr txBox="1"/>
          <p:nvPr/>
        </p:nvSpPr>
        <p:spPr>
          <a:xfrm>
            <a:off x="7061932" y="1662932"/>
            <a:ext cx="1047568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300" b="1" dirty="0">
                <a:solidFill>
                  <a:srgbClr val="262626"/>
                </a:solidFill>
                <a:latin typeface="Helvetica Light"/>
              </a:rPr>
              <a:t>(1915-1994)</a:t>
            </a:r>
            <a:endParaRPr lang="ko-KR" altLang="en-US" sz="1300" b="1" dirty="0">
              <a:solidFill>
                <a:srgbClr val="262626"/>
              </a:solidFill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940765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74E1A-C872-9AAE-60C3-34415D45B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E596-06C2-3685-0125-D4BDE77E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8A95-27C1-C00D-F264-F213EB342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altLang="ko-KR" sz="1600" dirty="0"/>
              <a:t>1) https://en.wikipedia.org/wiki/Jerome_Wiesner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2) https://mitadmissions.org/blogs/entry/getting-an-education-from-mit/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3) https://www.mit.edu/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4) https://www.frontiersin.org/about/institutional-partnership/massachusetts-institute-technology-mit</a:t>
            </a:r>
          </a:p>
        </p:txBody>
      </p:sp>
    </p:spTree>
    <p:extLst>
      <p:ext uri="{BB962C8B-B14F-4D97-AF65-F5344CB8AC3E}">
        <p14:creationId xmlns:p14="http://schemas.microsoft.com/office/powerpoint/2010/main" val="303002310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Office Theme">
  <a:themeElements>
    <a:clrScheme name="Custom 48">
      <a:dk1>
        <a:sysClr val="windowText" lastClr="000000"/>
      </a:dk1>
      <a:lt1>
        <a:sysClr val="window" lastClr="FFFFFF"/>
      </a:lt1>
      <a:dk2>
        <a:srgbClr val="696253"/>
      </a:dk2>
      <a:lt2>
        <a:srgbClr val="B9AE98"/>
      </a:lt2>
      <a:accent1>
        <a:srgbClr val="8C1515"/>
      </a:accent1>
      <a:accent2>
        <a:srgbClr val="718899"/>
      </a:accent2>
      <a:accent3>
        <a:srgbClr val="ED9A4F"/>
      </a:accent3>
      <a:accent4>
        <a:srgbClr val="A4B924"/>
      </a:accent4>
      <a:accent5>
        <a:srgbClr val="D9C393"/>
      </a:accent5>
      <a:accent6>
        <a:srgbClr val="104B35"/>
      </a:accent6>
      <a:hlink>
        <a:srgbClr val="56324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smtClean="0">
            <a:solidFill>
              <a:srgbClr val="6962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645</Words>
  <Application>Microsoft Office PowerPoint</Application>
  <PresentationFormat>화면 슬라이드 쇼(16:9)</PresentationFormat>
  <Paragraphs>69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Helvetica Light</vt:lpstr>
      <vt:lpstr>Arial</vt:lpstr>
      <vt:lpstr>Calibri</vt:lpstr>
      <vt:lpstr>1_Office Theme</vt:lpstr>
      <vt:lpstr>PowerPoint 프레젠테이션</vt:lpstr>
      <vt:lpstr>Introduction to part-time lecturer (Minho Park)</vt:lpstr>
      <vt:lpstr>How classes are run</vt:lpstr>
      <vt:lpstr>Why are the course materials in English?</vt:lpstr>
      <vt:lpstr>Lesson content for each week</vt:lpstr>
      <vt:lpstr>Grading method for this class</vt:lpstr>
      <vt:lpstr>Motivation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 Dean  Office</dc:creator>
  <cp:lastModifiedBy>MINHO PARK</cp:lastModifiedBy>
  <cp:revision>10</cp:revision>
  <dcterms:created xsi:type="dcterms:W3CDTF">2015-04-29T17:53:16Z</dcterms:created>
  <dcterms:modified xsi:type="dcterms:W3CDTF">2025-09-01T02:09:41Z</dcterms:modified>
</cp:coreProperties>
</file>