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2" r:id="rId2"/>
    <p:sldId id="295" r:id="rId3"/>
    <p:sldId id="327" r:id="rId4"/>
    <p:sldId id="328" r:id="rId5"/>
    <p:sldId id="329" r:id="rId6"/>
    <p:sldId id="330" r:id="rId7"/>
    <p:sldId id="331" r:id="rId8"/>
    <p:sldId id="332" r:id="rId9"/>
    <p:sldId id="335" r:id="rId10"/>
    <p:sldId id="336" r:id="rId11"/>
    <p:sldId id="333" r:id="rId12"/>
    <p:sldId id="334" r:id="rId13"/>
    <p:sldId id="337" r:id="rId14"/>
    <p:sldId id="339" r:id="rId15"/>
    <p:sldId id="342" r:id="rId16"/>
    <p:sldId id="344" r:id="rId17"/>
    <p:sldId id="346" r:id="rId18"/>
    <p:sldId id="347" r:id="rId19"/>
    <p:sldId id="345" r:id="rId20"/>
    <p:sldId id="343" r:id="rId21"/>
    <p:sldId id="261" r:id="rId22"/>
  </p:sldIdLst>
  <p:sldSz cx="10621963" cy="7200900"/>
  <p:notesSz cx="6858000" cy="9144000"/>
  <p:defaultTextStyle>
    <a:defPPr>
      <a:defRPr lang="zh-CN"/>
    </a:defPPr>
    <a:lvl1pPr marL="0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3967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7934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11901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5868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9834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23802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27768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31735" algn="l" defTabSz="10079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3F9"/>
    <a:srgbClr val="F3F7FB"/>
    <a:srgbClr val="B0845D"/>
    <a:srgbClr val="6E4314"/>
    <a:srgbClr val="E9E3DB"/>
    <a:srgbClr val="663300"/>
    <a:srgbClr val="D9C4B1"/>
    <a:srgbClr val="DED4C8"/>
    <a:srgbClr val="F8A45E"/>
    <a:srgbClr val="FBF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78" autoAdjust="0"/>
  </p:normalViewPr>
  <p:slideViewPr>
    <p:cSldViewPr>
      <p:cViewPr>
        <p:scale>
          <a:sx n="70" d="100"/>
          <a:sy n="70" d="100"/>
        </p:scale>
        <p:origin x="-1248" y="-438"/>
      </p:cViewPr>
      <p:guideLst>
        <p:guide orient="horz" pos="2268"/>
        <p:guide pos="33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E5694-D40B-4E53-A538-98E9812A0AFD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685800"/>
            <a:ext cx="50577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8238A-7168-42E6-BC79-DD863205B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200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9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63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7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71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5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96648" y="2236947"/>
            <a:ext cx="9028669" cy="15435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93294" y="4080510"/>
            <a:ext cx="7435375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838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204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07326" y="303372"/>
            <a:ext cx="1656183" cy="6450806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6708" y="303372"/>
            <a:ext cx="7440577" cy="645080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132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1101" y="96044"/>
            <a:ext cx="9559766" cy="120015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1101" y="1368469"/>
            <a:ext cx="9559766" cy="475226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427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063" y="4311552"/>
            <a:ext cx="9028669" cy="1430179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063" y="2736354"/>
            <a:ext cx="9028669" cy="1575196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3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6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3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0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76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128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6490" y="1763554"/>
            <a:ext cx="4722483" cy="457320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71021" y="1763554"/>
            <a:ext cx="4392488" cy="457320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40881" y="6674170"/>
            <a:ext cx="2478459" cy="383381"/>
          </a:xfrm>
        </p:spPr>
        <p:txBody>
          <a:bodyPr/>
          <a:lstStyle/>
          <a:p>
            <a:fld id="{304C41FD-4AFB-40FF-A957-8C7C87B0AA6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538955" y="6674170"/>
            <a:ext cx="3363622" cy="38338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22190" y="6674170"/>
            <a:ext cx="2478459" cy="383381"/>
          </a:xfrm>
        </p:spPr>
        <p:txBody>
          <a:bodyPr/>
          <a:lstStyle/>
          <a:p>
            <a:fld id="{CB1D2757-A14C-47E2-96F1-4990CE5F9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255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1101" y="24036"/>
            <a:ext cx="9559766" cy="12001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1098" y="1611869"/>
            <a:ext cx="4693212" cy="67175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67" indent="0">
              <a:buNone/>
              <a:defRPr sz="2200" b="1"/>
            </a:lvl2pPr>
            <a:lvl3pPr marL="1007934" indent="0">
              <a:buNone/>
              <a:defRPr sz="2000" b="1"/>
            </a:lvl3pPr>
            <a:lvl4pPr marL="1511901" indent="0">
              <a:buNone/>
              <a:defRPr sz="1800" b="1"/>
            </a:lvl4pPr>
            <a:lvl5pPr marL="2015868" indent="0">
              <a:buNone/>
              <a:defRPr sz="1800" b="1"/>
            </a:lvl5pPr>
            <a:lvl6pPr marL="2519834" indent="0">
              <a:buNone/>
              <a:defRPr sz="1800" b="1"/>
            </a:lvl6pPr>
            <a:lvl7pPr marL="3023802" indent="0">
              <a:buNone/>
              <a:defRPr sz="1800" b="1"/>
            </a:lvl7pPr>
            <a:lvl8pPr marL="3527768" indent="0">
              <a:buNone/>
              <a:defRPr sz="1800" b="1"/>
            </a:lvl8pPr>
            <a:lvl9pPr marL="4031735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1098" y="2283620"/>
            <a:ext cx="4693212" cy="414885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95811" y="1611869"/>
            <a:ext cx="4695055" cy="67175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67" indent="0">
              <a:buNone/>
              <a:defRPr sz="2200" b="1"/>
            </a:lvl2pPr>
            <a:lvl3pPr marL="1007934" indent="0">
              <a:buNone/>
              <a:defRPr sz="2000" b="1"/>
            </a:lvl3pPr>
            <a:lvl4pPr marL="1511901" indent="0">
              <a:buNone/>
              <a:defRPr sz="1800" b="1"/>
            </a:lvl4pPr>
            <a:lvl5pPr marL="2015868" indent="0">
              <a:buNone/>
              <a:defRPr sz="1800" b="1"/>
            </a:lvl5pPr>
            <a:lvl6pPr marL="2519834" indent="0">
              <a:buNone/>
              <a:defRPr sz="1800" b="1"/>
            </a:lvl6pPr>
            <a:lvl7pPr marL="3023802" indent="0">
              <a:buNone/>
              <a:defRPr sz="1800" b="1"/>
            </a:lvl7pPr>
            <a:lvl8pPr marL="3527768" indent="0">
              <a:buNone/>
              <a:defRPr sz="1800" b="1"/>
            </a:lvl8pPr>
            <a:lvl9pPr marL="4031735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95811" y="2283620"/>
            <a:ext cx="4695055" cy="414885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42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858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33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1099" y="1559136"/>
            <a:ext cx="3494553" cy="122015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52892" y="1559138"/>
            <a:ext cx="5937972" cy="4849624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1099" y="2779288"/>
            <a:ext cx="3494553" cy="3629474"/>
          </a:xfrm>
        </p:spPr>
        <p:txBody>
          <a:bodyPr/>
          <a:lstStyle>
            <a:lvl1pPr marL="0" indent="0">
              <a:buNone/>
              <a:defRPr sz="1500"/>
            </a:lvl1pPr>
            <a:lvl2pPr marL="503967" indent="0">
              <a:buNone/>
              <a:defRPr sz="1300"/>
            </a:lvl2pPr>
            <a:lvl3pPr marL="1007934" indent="0">
              <a:buNone/>
              <a:defRPr sz="1100"/>
            </a:lvl3pPr>
            <a:lvl4pPr marL="1511901" indent="0">
              <a:buNone/>
              <a:defRPr sz="1000"/>
            </a:lvl4pPr>
            <a:lvl5pPr marL="2015868" indent="0">
              <a:buNone/>
              <a:defRPr sz="1000"/>
            </a:lvl5pPr>
            <a:lvl6pPr marL="2519834" indent="0">
              <a:buNone/>
              <a:defRPr sz="1000"/>
            </a:lvl6pPr>
            <a:lvl7pPr marL="3023802" indent="0">
              <a:buNone/>
              <a:defRPr sz="1000"/>
            </a:lvl7pPr>
            <a:lvl8pPr marL="3527768" indent="0">
              <a:buNone/>
              <a:defRPr sz="1000"/>
            </a:lvl8pPr>
            <a:lvl9pPr marL="4031735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1980" y="5237623"/>
            <a:ext cx="6373178" cy="52306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81980" y="1584226"/>
            <a:ext cx="6373178" cy="3528392"/>
          </a:xfrm>
        </p:spPr>
        <p:txBody>
          <a:bodyPr/>
          <a:lstStyle>
            <a:lvl1pPr marL="0" indent="0">
              <a:buNone/>
              <a:defRPr sz="3500"/>
            </a:lvl1pPr>
            <a:lvl2pPr marL="503967" indent="0">
              <a:buNone/>
              <a:defRPr sz="3100"/>
            </a:lvl2pPr>
            <a:lvl3pPr marL="1007934" indent="0">
              <a:buNone/>
              <a:defRPr sz="2600"/>
            </a:lvl3pPr>
            <a:lvl4pPr marL="1511901" indent="0">
              <a:buNone/>
              <a:defRPr sz="2200"/>
            </a:lvl4pPr>
            <a:lvl5pPr marL="2015868" indent="0">
              <a:buNone/>
              <a:defRPr sz="2200"/>
            </a:lvl5pPr>
            <a:lvl6pPr marL="2519834" indent="0">
              <a:buNone/>
              <a:defRPr sz="2200"/>
            </a:lvl6pPr>
            <a:lvl7pPr marL="3023802" indent="0">
              <a:buNone/>
              <a:defRPr sz="2200"/>
            </a:lvl7pPr>
            <a:lvl8pPr marL="3527768" indent="0">
              <a:buNone/>
              <a:defRPr sz="2200"/>
            </a:lvl8pPr>
            <a:lvl9pPr marL="4031735" indent="0">
              <a:buNone/>
              <a:defRPr sz="22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81980" y="5904706"/>
            <a:ext cx="6373178" cy="648072"/>
          </a:xfrm>
        </p:spPr>
        <p:txBody>
          <a:bodyPr/>
          <a:lstStyle>
            <a:lvl1pPr marL="0" indent="0">
              <a:buNone/>
              <a:defRPr sz="1500"/>
            </a:lvl1pPr>
            <a:lvl2pPr marL="503967" indent="0">
              <a:buNone/>
              <a:defRPr sz="1300"/>
            </a:lvl2pPr>
            <a:lvl3pPr marL="1007934" indent="0">
              <a:buNone/>
              <a:defRPr sz="1100"/>
            </a:lvl3pPr>
            <a:lvl4pPr marL="1511901" indent="0">
              <a:buNone/>
              <a:defRPr sz="1000"/>
            </a:lvl4pPr>
            <a:lvl5pPr marL="2015868" indent="0">
              <a:buNone/>
              <a:defRPr sz="1000"/>
            </a:lvl5pPr>
            <a:lvl6pPr marL="2519834" indent="0">
              <a:buNone/>
              <a:defRPr sz="1000"/>
            </a:lvl6pPr>
            <a:lvl7pPr marL="3023802" indent="0">
              <a:buNone/>
              <a:defRPr sz="1000"/>
            </a:lvl7pPr>
            <a:lvl8pPr marL="3527768" indent="0">
              <a:buNone/>
              <a:defRPr sz="1000"/>
            </a:lvl8pPr>
            <a:lvl9pPr marL="4031735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41FD-4AFB-40FF-A957-8C7C87B0AA6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2757-A14C-47E2-96F1-4990CE5F9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433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50"/>
            <a:ext cx="10621963" cy="1296194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85000">
                <a:srgbClr val="F3F7FB">
                  <a:alpha val="67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31101" y="72058"/>
            <a:ext cx="9559766" cy="1200150"/>
          </a:xfrm>
          <a:prstGeom prst="rect">
            <a:avLst/>
          </a:prstGeom>
        </p:spPr>
        <p:txBody>
          <a:bodyPr vert="horz" lIns="100793" tIns="50397" rIns="100793" bIns="50397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1101" y="1440210"/>
            <a:ext cx="9559766" cy="4752261"/>
          </a:xfrm>
          <a:prstGeom prst="rect">
            <a:avLst/>
          </a:prstGeom>
        </p:spPr>
        <p:txBody>
          <a:bodyPr vert="horz" lIns="100793" tIns="50397" rIns="100793" bIns="50397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1099" y="6674170"/>
            <a:ext cx="2478459" cy="383381"/>
          </a:xfrm>
          <a:prstGeom prst="rect">
            <a:avLst/>
          </a:prstGeom>
        </p:spPr>
        <p:txBody>
          <a:bodyPr vert="horz" lIns="100793" tIns="50397" rIns="100793" bIns="50397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C41FD-4AFB-40FF-A957-8C7C87B0AA6C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29173" y="6674170"/>
            <a:ext cx="3363622" cy="383381"/>
          </a:xfrm>
          <a:prstGeom prst="rect">
            <a:avLst/>
          </a:prstGeom>
        </p:spPr>
        <p:txBody>
          <a:bodyPr vert="horz" lIns="100793" tIns="50397" rIns="100793" bIns="50397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612408" y="6674170"/>
            <a:ext cx="2478459" cy="383381"/>
          </a:xfrm>
          <a:prstGeom prst="rect">
            <a:avLst/>
          </a:prstGeom>
        </p:spPr>
        <p:txBody>
          <a:bodyPr vert="horz" lIns="100793" tIns="50397" rIns="100793" bIns="5039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D2757-A14C-47E2-96F1-4990CE5F92B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1" y="1296244"/>
            <a:ext cx="106219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08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1007934" rtl="0" eaLnBrk="1" latinLnBrk="0" hangingPunct="1">
        <a:spcBef>
          <a:spcPct val="0"/>
        </a:spcBef>
        <a:buNone/>
        <a:defRPr sz="4900" kern="1200">
          <a:solidFill>
            <a:schemeClr val="accent1">
              <a:lumMod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77975" indent="-377975" algn="l" defTabSz="1007934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5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818946" indent="-314979" algn="l" defTabSz="1007934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31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259917" indent="-251984" algn="l" defTabSz="1007934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6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763884" indent="-251984" algn="l" defTabSz="1007934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2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267852" indent="-251984" algn="l" defTabSz="1007934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2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771818" indent="-251984" algn="l" defTabSz="100793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785" indent="-251984" algn="l" defTabSz="100793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52" indent="-251984" algn="l" defTabSz="100793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18" indent="-251984" algn="l" defTabSz="100793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67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34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01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68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34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02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768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35" algn="l" defTabSz="10079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20375" cy="720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-17611" y="5040610"/>
            <a:ext cx="10639574" cy="1368152"/>
          </a:xfrm>
          <a:prstGeom prst="rect">
            <a:avLst/>
          </a:prstGeom>
          <a:gradFill>
            <a:gsLst>
              <a:gs pos="0">
                <a:schemeClr val="bg1">
                  <a:alpha val="48000"/>
                </a:schemeClr>
              </a:gs>
              <a:gs pos="50000">
                <a:schemeClr val="bg1">
                  <a:alpha val="80000"/>
                </a:schemeClr>
              </a:gs>
              <a:gs pos="100000">
                <a:schemeClr val="accent1">
                  <a:tint val="23500"/>
                  <a:satMod val="160000"/>
                  <a:alpha val="3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spcCol="0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212962" y="6552778"/>
            <a:ext cx="1210570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东软睿道</a:t>
            </a:r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77599" y="5256634"/>
            <a:ext cx="10007482" cy="93610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 vert="horz" lIns="100793" tIns="50397" rIns="100793" bIns="50397" rtlCol="0" anchor="ctr">
            <a:normAutofit/>
          </a:bodyPr>
          <a:lstStyle>
            <a:lvl1pPr algn="ctr" defTabSz="1008035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b="1" dirty="0" err="1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kumimoji="1" lang="zh-CN" altLang="en-US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框架实战  </a:t>
            </a:r>
            <a:r>
              <a:rPr kumimoji="1" lang="zh-CN" altLang="en-US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快速</a:t>
            </a:r>
            <a:r>
              <a:rPr kumimoji="1" lang="zh-CN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掌握精要</a:t>
            </a:r>
            <a:endParaRPr kumimoji="1" lang="zh-CN" altLang="en-US" sz="2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84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元素样式操作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1101" y="1368469"/>
            <a:ext cx="9559766" cy="5472341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/>
              <a:t>切换</a:t>
            </a:r>
            <a:r>
              <a:rPr lang="zh-CN" altLang="en-US" dirty="0" smtClean="0"/>
              <a:t>样</a:t>
            </a:r>
            <a:r>
              <a:rPr lang="zh-CN" altLang="en-US" dirty="0"/>
              <a:t>式</a:t>
            </a:r>
            <a:endParaRPr lang="en-US" altLang="zh-CN" dirty="0"/>
          </a:p>
          <a:p>
            <a:pPr lvl="1"/>
            <a:r>
              <a:rPr lang="en-US" altLang="zh-CN" dirty="0" err="1" smtClean="0"/>
              <a:t>toggleClass</a:t>
            </a:r>
            <a:r>
              <a:rPr lang="zh-CN" altLang="en-US" dirty="0" smtClean="0"/>
              <a:t>方法实现</a:t>
            </a:r>
            <a:r>
              <a:rPr lang="zh-CN" altLang="en-US" dirty="0"/>
              <a:t>样</a:t>
            </a:r>
            <a:r>
              <a:rPr lang="zh-CN" altLang="en-US" dirty="0" smtClean="0"/>
              <a:t>式切换</a:t>
            </a:r>
            <a:r>
              <a:rPr lang="zh-CN" altLang="en-US" dirty="0"/>
              <a:t>，</a:t>
            </a:r>
            <a:r>
              <a:rPr lang="zh-CN" altLang="en-US" sz="3600" dirty="0" smtClean="0"/>
              <a:t>可</a:t>
            </a:r>
            <a:r>
              <a:rPr lang="zh-CN" altLang="en-US" sz="3600" dirty="0"/>
              <a:t>以结合事件来实现</a:t>
            </a:r>
            <a:r>
              <a:rPr lang="en-US" altLang="zh-CN" sz="3600" dirty="0"/>
              <a:t>CSS </a:t>
            </a:r>
            <a:r>
              <a:rPr lang="zh-CN" altLang="en-US" sz="3600" dirty="0"/>
              <a:t>类的样式切换功能。</a:t>
            </a:r>
          </a:p>
          <a:p>
            <a:pPr marL="1007933" lvl="2" indent="0">
              <a:buNone/>
            </a:pPr>
            <a:r>
              <a:rPr lang="en-US" altLang="zh-CN" sz="2700" dirty="0"/>
              <a:t>$('div').click(function () { //</a:t>
            </a:r>
            <a:r>
              <a:rPr lang="zh-CN" altLang="en-US" sz="2700" dirty="0"/>
              <a:t>当点击后触发</a:t>
            </a:r>
          </a:p>
          <a:p>
            <a:pPr marL="1007933" lvl="2" indent="0">
              <a:buNone/>
            </a:pPr>
            <a:r>
              <a:rPr lang="en-US" altLang="zh-CN" sz="2700" dirty="0" smtClean="0"/>
              <a:t>	$(</a:t>
            </a:r>
            <a:r>
              <a:rPr lang="en-US" altLang="zh-CN" sz="2700" dirty="0"/>
              <a:t>this).</a:t>
            </a:r>
            <a:r>
              <a:rPr lang="en-US" altLang="zh-CN" sz="2700" dirty="0" err="1"/>
              <a:t>toggleClass</a:t>
            </a:r>
            <a:r>
              <a:rPr lang="en-US" altLang="zh-CN" sz="2700" dirty="0"/>
              <a:t>('red size'); //</a:t>
            </a:r>
            <a:r>
              <a:rPr lang="zh-CN" altLang="en-US" sz="2700" dirty="0"/>
              <a:t>单个样式多个样式均可</a:t>
            </a:r>
          </a:p>
          <a:p>
            <a:pPr marL="1007933" lvl="2" indent="0">
              <a:buNone/>
            </a:pPr>
            <a:r>
              <a:rPr lang="en-US" altLang="zh-CN" sz="2700" dirty="0"/>
              <a:t>});</a:t>
            </a:r>
          </a:p>
          <a:p>
            <a:pPr lvl="1"/>
            <a:r>
              <a:rPr lang="en-US" altLang="zh-CN" sz="3200" dirty="0" err="1" smtClean="0"/>
              <a:t>toggleClass</a:t>
            </a:r>
            <a:r>
              <a:rPr lang="en-US" altLang="zh-CN" sz="3200" dirty="0"/>
              <a:t>()</a:t>
            </a:r>
            <a:r>
              <a:rPr lang="zh-CN" altLang="en-US" sz="3200" dirty="0"/>
              <a:t>方法的第二个参数可以传入一个布尔值，</a:t>
            </a:r>
            <a:r>
              <a:rPr lang="en-US" altLang="zh-CN" sz="3200" dirty="0"/>
              <a:t>true </a:t>
            </a:r>
            <a:r>
              <a:rPr lang="zh-CN" altLang="en-US" sz="3200" dirty="0"/>
              <a:t>表示执行切换到</a:t>
            </a:r>
            <a:r>
              <a:rPr lang="en-US" altLang="zh-CN" sz="3200" dirty="0"/>
              <a:t>class </a:t>
            </a:r>
            <a:r>
              <a:rPr lang="zh-CN" altLang="en-US" sz="3200" dirty="0"/>
              <a:t>类，</a:t>
            </a:r>
            <a:r>
              <a:rPr lang="en-US" altLang="zh-CN" sz="3200" dirty="0" smtClean="0"/>
              <a:t>false</a:t>
            </a:r>
            <a:r>
              <a:rPr lang="zh-CN" altLang="en-US" sz="3600" dirty="0" smtClean="0"/>
              <a:t>表</a:t>
            </a:r>
            <a:r>
              <a:rPr lang="zh-CN" altLang="en-US" sz="3600" dirty="0"/>
              <a:t>示执行回默认</a:t>
            </a:r>
            <a:r>
              <a:rPr lang="en-US" altLang="zh-CN" sz="3600" dirty="0"/>
              <a:t>class </a:t>
            </a:r>
            <a:r>
              <a:rPr lang="zh-CN" altLang="en-US" sz="3600" dirty="0"/>
              <a:t>类</a:t>
            </a:r>
            <a:r>
              <a:rPr lang="en-US" altLang="zh-CN" sz="3600" dirty="0"/>
              <a:t>(</a:t>
            </a:r>
            <a:r>
              <a:rPr lang="zh-CN" altLang="en-US" sz="3600" dirty="0"/>
              <a:t>默认的是空</a:t>
            </a:r>
            <a:r>
              <a:rPr lang="en-US" altLang="zh-CN" sz="3600" dirty="0"/>
              <a:t>class)</a:t>
            </a:r>
            <a:r>
              <a:rPr lang="zh-CN" altLang="en-US" sz="3600" dirty="0"/>
              <a:t>，运用这个特性，我们可以设置切换的频率。</a:t>
            </a:r>
          </a:p>
          <a:p>
            <a:pPr marL="944938" lvl="2" indent="0">
              <a:buNone/>
            </a:pPr>
            <a:r>
              <a:rPr lang="en-US" altLang="zh-CN" sz="2700" dirty="0" err="1"/>
              <a:t>var</a:t>
            </a:r>
            <a:r>
              <a:rPr lang="en-US" altLang="zh-CN" sz="2700" dirty="0"/>
              <a:t> count = 0;</a:t>
            </a:r>
          </a:p>
          <a:p>
            <a:pPr marL="944938" lvl="2" indent="0">
              <a:buNone/>
            </a:pPr>
            <a:r>
              <a:rPr lang="en-US" altLang="zh-CN" sz="2700" dirty="0"/>
              <a:t>$('div').click(function () { //</a:t>
            </a:r>
            <a:r>
              <a:rPr lang="zh-CN" altLang="en-US" sz="2700" dirty="0"/>
              <a:t>每点击两次切换一次</a:t>
            </a:r>
            <a:r>
              <a:rPr lang="en-US" altLang="zh-CN" sz="2700" dirty="0"/>
              <a:t>red</a:t>
            </a:r>
          </a:p>
          <a:p>
            <a:pPr marL="944938" lvl="2" indent="0">
              <a:buNone/>
            </a:pPr>
            <a:r>
              <a:rPr lang="en-US" altLang="zh-CN" sz="2700" dirty="0" smtClean="0"/>
              <a:t>	$(</a:t>
            </a:r>
            <a:r>
              <a:rPr lang="en-US" altLang="zh-CN" sz="2700" dirty="0"/>
              <a:t>this).</a:t>
            </a:r>
            <a:r>
              <a:rPr lang="en-US" altLang="zh-CN" sz="2700" dirty="0" err="1"/>
              <a:t>toggleClass</a:t>
            </a:r>
            <a:r>
              <a:rPr lang="en-US" altLang="zh-CN" sz="2700" dirty="0"/>
              <a:t>('red', count++ % 3 == 0);</a:t>
            </a:r>
          </a:p>
          <a:p>
            <a:pPr marL="944938" lvl="2" indent="0">
              <a:buNone/>
            </a:pPr>
            <a:r>
              <a:rPr lang="en-US" altLang="zh-CN" sz="2700" dirty="0"/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746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元素样式操作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437" y="1368202"/>
            <a:ext cx="9559766" cy="4752261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/>
              <a:t>特</a:t>
            </a:r>
            <a:r>
              <a:rPr lang="zh-CN" altLang="en-US" dirty="0" smtClean="0"/>
              <a:t>殊样式操作方法</a:t>
            </a:r>
            <a:endParaRPr lang="en-US" altLang="zh-CN" dirty="0" smtClean="0"/>
          </a:p>
          <a:p>
            <a:pPr lvl="1"/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zh-CN" altLang="en-US" dirty="0"/>
              <a:t>不但提供了</a:t>
            </a:r>
            <a:r>
              <a:rPr lang="en-US" altLang="zh-CN" dirty="0"/>
              <a:t>CSS </a:t>
            </a:r>
            <a:r>
              <a:rPr lang="zh-CN" altLang="en-US" dirty="0"/>
              <a:t>的核心操作方法，比如</a:t>
            </a:r>
            <a:r>
              <a:rPr lang="en-US" altLang="zh-CN" dirty="0"/>
              <a:t>.</a:t>
            </a:r>
            <a:r>
              <a:rPr lang="en-US" altLang="zh-CN" dirty="0" err="1"/>
              <a:t>css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/>
              <a:t>.</a:t>
            </a:r>
            <a:r>
              <a:rPr lang="en-US" altLang="zh-CN" dirty="0" err="1"/>
              <a:t>addClass</a:t>
            </a:r>
            <a:r>
              <a:rPr lang="en-US" altLang="zh-CN" dirty="0"/>
              <a:t>()</a:t>
            </a:r>
            <a:r>
              <a:rPr lang="zh-CN" altLang="en-US" dirty="0"/>
              <a:t>等。还封装了一些</a:t>
            </a:r>
            <a:r>
              <a:rPr lang="zh-CN" altLang="en-US" dirty="0" smtClean="0"/>
              <a:t>特殊功</a:t>
            </a:r>
            <a:r>
              <a:rPr lang="zh-CN" altLang="en-US" dirty="0"/>
              <a:t>能的</a:t>
            </a:r>
            <a:r>
              <a:rPr lang="en-US" altLang="zh-CN" dirty="0"/>
              <a:t>CSS </a:t>
            </a:r>
            <a:r>
              <a:rPr lang="zh-CN" altLang="en-US" dirty="0"/>
              <a:t>操作方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 lvl="2"/>
            <a:r>
              <a:rPr lang="en-US" altLang="zh-CN" sz="2700" dirty="0"/>
              <a:t>$('div').width(); //</a:t>
            </a:r>
            <a:r>
              <a:rPr lang="zh-CN" altLang="en-US" sz="2700" dirty="0"/>
              <a:t>获取元素的长度，返回的类型为</a:t>
            </a:r>
            <a:r>
              <a:rPr lang="en-US" altLang="zh-CN" sz="2700" dirty="0"/>
              <a:t>number</a:t>
            </a:r>
          </a:p>
          <a:p>
            <a:pPr lvl="2"/>
            <a:r>
              <a:rPr lang="en-US" altLang="zh-CN" sz="2700" dirty="0"/>
              <a:t>$('div').width(500); //</a:t>
            </a:r>
            <a:r>
              <a:rPr lang="zh-CN" altLang="en-US" sz="2700" dirty="0"/>
              <a:t>设置元素长度，直接传数值，默认加</a:t>
            </a:r>
            <a:r>
              <a:rPr lang="en-US" altLang="zh-CN" sz="2700" dirty="0" err="1" smtClean="0"/>
              <a:t>px</a:t>
            </a:r>
            <a:endParaRPr lang="en-US" altLang="zh-CN" sz="2700" dirty="0" smtClean="0"/>
          </a:p>
          <a:p>
            <a:pPr lvl="2"/>
            <a:r>
              <a:rPr lang="en-US" altLang="zh-CN" dirty="0"/>
              <a:t>$('div').height(); //</a:t>
            </a:r>
            <a:r>
              <a:rPr lang="zh-CN" altLang="en-US" dirty="0"/>
              <a:t>获取元素的高度，返回的类型为</a:t>
            </a:r>
            <a:r>
              <a:rPr lang="en-US" altLang="zh-CN" dirty="0"/>
              <a:t>number</a:t>
            </a:r>
          </a:p>
          <a:p>
            <a:pPr lvl="2"/>
            <a:r>
              <a:rPr lang="en-US" altLang="zh-CN" dirty="0"/>
              <a:t>$(</a:t>
            </a:r>
            <a:r>
              <a:rPr lang="en-US" altLang="zh-CN" dirty="0" smtClean="0"/>
              <a:t>'div</a:t>
            </a:r>
            <a:r>
              <a:rPr lang="en-US" altLang="zh-CN" dirty="0"/>
              <a:t>').height(500); //</a:t>
            </a:r>
            <a:r>
              <a:rPr lang="zh-CN" altLang="en-US" dirty="0"/>
              <a:t>设置元素高度，直接传数值，默认加</a:t>
            </a:r>
            <a:r>
              <a:rPr lang="en-US" altLang="zh-CN" dirty="0" err="1" smtClean="0"/>
              <a:t>px</a:t>
            </a:r>
            <a:endParaRPr lang="en-US" altLang="zh-CN" dirty="0" smtClean="0"/>
          </a:p>
          <a:p>
            <a:pPr lvl="1"/>
            <a:r>
              <a:rPr lang="zh-CN" altLang="en-US" dirty="0"/>
              <a:t>内外边距和边框尺寸</a:t>
            </a:r>
            <a:r>
              <a:rPr lang="zh-CN" altLang="en-US" dirty="0" smtClean="0"/>
              <a:t>方法</a:t>
            </a:r>
            <a:endParaRPr lang="en-US" altLang="zh-CN" dirty="0"/>
          </a:p>
          <a:p>
            <a:pPr lvl="2"/>
            <a:r>
              <a:rPr lang="en-US" altLang="zh-CN" sz="2700" dirty="0" smtClean="0"/>
              <a:t>alert</a:t>
            </a:r>
            <a:r>
              <a:rPr lang="en-US" altLang="zh-CN" sz="2700" dirty="0"/>
              <a:t>($('div').width()); //</a:t>
            </a:r>
            <a:r>
              <a:rPr lang="zh-CN" altLang="en-US" sz="2700" dirty="0"/>
              <a:t>不包含</a:t>
            </a:r>
          </a:p>
          <a:p>
            <a:pPr lvl="2"/>
            <a:r>
              <a:rPr lang="en-US" altLang="zh-CN" sz="2700" dirty="0"/>
              <a:t>alert($('div').</a:t>
            </a:r>
            <a:r>
              <a:rPr lang="en-US" altLang="zh-CN" sz="2700" dirty="0" err="1"/>
              <a:t>innerWidth</a:t>
            </a:r>
            <a:r>
              <a:rPr lang="en-US" altLang="zh-CN" sz="2700" dirty="0"/>
              <a:t>()); //</a:t>
            </a:r>
            <a:r>
              <a:rPr lang="zh-CN" altLang="en-US" sz="2700" dirty="0"/>
              <a:t>包含内边距</a:t>
            </a:r>
            <a:r>
              <a:rPr lang="en-US" altLang="zh-CN" sz="2700" dirty="0"/>
              <a:t>padding</a:t>
            </a:r>
          </a:p>
          <a:p>
            <a:pPr lvl="2"/>
            <a:r>
              <a:rPr lang="en-US" altLang="zh-CN" sz="2700" dirty="0"/>
              <a:t>alert($('div').</a:t>
            </a:r>
            <a:r>
              <a:rPr lang="en-US" altLang="zh-CN" sz="2700" dirty="0" err="1"/>
              <a:t>outerWidth</a:t>
            </a:r>
            <a:r>
              <a:rPr lang="en-US" altLang="zh-CN" sz="2700" dirty="0"/>
              <a:t>()); //</a:t>
            </a:r>
            <a:r>
              <a:rPr lang="zh-CN" altLang="en-US" sz="2700" dirty="0"/>
              <a:t>包含内边距</a:t>
            </a:r>
            <a:r>
              <a:rPr lang="en-US" altLang="zh-CN" sz="2700" dirty="0"/>
              <a:t>padding+</a:t>
            </a:r>
            <a:r>
              <a:rPr lang="zh-CN" altLang="en-US" sz="2700" dirty="0"/>
              <a:t>边框</a:t>
            </a:r>
            <a:r>
              <a:rPr lang="en-US" altLang="zh-CN" sz="2700" dirty="0"/>
              <a:t>border</a:t>
            </a:r>
          </a:p>
          <a:p>
            <a:pPr lvl="2"/>
            <a:r>
              <a:rPr lang="en-US" altLang="zh-CN" sz="2700" dirty="0"/>
              <a:t>alert($('div').</a:t>
            </a:r>
            <a:r>
              <a:rPr lang="en-US" altLang="zh-CN" sz="2700" dirty="0" err="1"/>
              <a:t>outerWidth</a:t>
            </a:r>
            <a:r>
              <a:rPr lang="en-US" altLang="zh-CN" sz="2700" dirty="0"/>
              <a:t>(true)); //</a:t>
            </a:r>
            <a:r>
              <a:rPr lang="zh-CN" altLang="en-US" sz="2700" dirty="0"/>
              <a:t>包含内边距</a:t>
            </a:r>
            <a:r>
              <a:rPr lang="en-US" altLang="zh-CN" sz="2700" dirty="0"/>
              <a:t>padding+</a:t>
            </a:r>
            <a:r>
              <a:rPr lang="zh-CN" altLang="en-US" sz="2700" dirty="0"/>
              <a:t>边框</a:t>
            </a:r>
            <a:r>
              <a:rPr lang="en-US" altLang="zh-CN" sz="2700" dirty="0"/>
              <a:t>border+</a:t>
            </a:r>
            <a:r>
              <a:rPr lang="zh-CN" altLang="en-US" sz="2700" dirty="0"/>
              <a:t>外边距</a:t>
            </a:r>
            <a:r>
              <a:rPr lang="en-US" altLang="zh-CN" sz="2700" dirty="0" smtClean="0"/>
              <a:t>margin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参见：</a:t>
            </a:r>
            <a:r>
              <a:rPr lang="en-US" altLang="zh-CN" dirty="0" smtClean="0">
                <a:solidFill>
                  <a:srgbClr val="FF0000"/>
                </a:solidFill>
              </a:rPr>
              <a:t>ch02-dom</a:t>
            </a:r>
            <a:r>
              <a:rPr lang="zh-CN" altLang="en-US" dirty="0">
                <a:solidFill>
                  <a:srgbClr val="FF0000"/>
                </a:solidFill>
              </a:rPr>
              <a:t>元素样式操作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特殊方法</a:t>
            </a:r>
            <a:r>
              <a:rPr lang="en-US" altLang="zh-CN" dirty="0">
                <a:solidFill>
                  <a:srgbClr val="FF0000"/>
                </a:solidFill>
              </a:rPr>
              <a:t>.html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553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DOM </a:t>
            </a:r>
            <a:r>
              <a:rPr lang="zh-CN" altLang="en-US" dirty="0"/>
              <a:t>节点操作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创建节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lvl="1"/>
            <a:r>
              <a:rPr lang="zh-CN" altLang="en-US" dirty="0"/>
              <a:t>为了使页面更加智能化，有时我们想动态的在</a:t>
            </a:r>
            <a:r>
              <a:rPr lang="en-US" altLang="zh-CN" dirty="0"/>
              <a:t>html </a:t>
            </a:r>
            <a:r>
              <a:rPr lang="zh-CN" altLang="en-US" dirty="0"/>
              <a:t>结构页面添加一个元素标签，那</a:t>
            </a:r>
            <a:r>
              <a:rPr lang="zh-CN" altLang="en-US" dirty="0" smtClean="0"/>
              <a:t>么在</a:t>
            </a:r>
            <a:r>
              <a:rPr lang="zh-CN" altLang="en-US" dirty="0"/>
              <a:t>插入之前首先要做的动作就是：创建节点。</a:t>
            </a:r>
          </a:p>
          <a:p>
            <a:pPr lvl="2"/>
            <a:r>
              <a:rPr lang="en-US" altLang="zh-CN" dirty="0" err="1"/>
              <a:t>var</a:t>
            </a:r>
            <a:r>
              <a:rPr lang="en-US" altLang="zh-CN" dirty="0"/>
              <a:t> box = $('&lt;div id="box"&gt;</a:t>
            </a:r>
            <a:r>
              <a:rPr lang="zh-CN" altLang="en-US" dirty="0"/>
              <a:t>节点</a:t>
            </a:r>
            <a:r>
              <a:rPr lang="en-US" altLang="zh-CN" dirty="0"/>
              <a:t>&lt;/div&gt;'); //</a:t>
            </a:r>
            <a:r>
              <a:rPr lang="zh-CN" altLang="en-US" dirty="0"/>
              <a:t>创建一个节点</a:t>
            </a:r>
          </a:p>
          <a:p>
            <a:pPr lvl="2"/>
            <a:r>
              <a:rPr lang="en-US" altLang="zh-CN" dirty="0"/>
              <a:t>$('body').append(box); //</a:t>
            </a:r>
            <a:r>
              <a:rPr lang="zh-CN" altLang="en-US" dirty="0"/>
              <a:t>将节点插入到</a:t>
            </a:r>
            <a:r>
              <a:rPr lang="en-US" altLang="zh-CN" dirty="0"/>
              <a:t>&lt;body&gt;</a:t>
            </a:r>
            <a:r>
              <a:rPr lang="zh-CN" altLang="en-US" dirty="0"/>
              <a:t>元素内部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4749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DOM </a:t>
            </a:r>
            <a:r>
              <a:rPr lang="zh-CN" altLang="en-US" dirty="0"/>
              <a:t>节点操作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插入节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r>
              <a:rPr lang="zh-CN" altLang="en-US" dirty="0"/>
              <a:t>内部插入节点方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 lvl="1"/>
            <a:r>
              <a:rPr lang="en-US" altLang="zh-CN" dirty="0"/>
              <a:t>append(content) </a:t>
            </a:r>
            <a:r>
              <a:rPr lang="en-US" altLang="zh-CN" dirty="0" smtClean="0"/>
              <a:t> </a:t>
            </a:r>
            <a:r>
              <a:rPr lang="zh-CN" altLang="en-US" dirty="0" smtClean="0"/>
              <a:t>向</a:t>
            </a:r>
            <a:r>
              <a:rPr lang="zh-CN" altLang="en-US" dirty="0"/>
              <a:t>指定元素内部后面插入节点</a:t>
            </a:r>
            <a:r>
              <a:rPr lang="en-US" altLang="zh-CN" dirty="0"/>
              <a:t>content</a:t>
            </a:r>
          </a:p>
          <a:p>
            <a:pPr lvl="1"/>
            <a:r>
              <a:rPr lang="en-US" altLang="zh-CN" dirty="0"/>
              <a:t>append(function (index, html) {}) </a:t>
            </a:r>
            <a:r>
              <a:rPr lang="zh-CN" altLang="en-US" dirty="0"/>
              <a:t>使用匿名函数向指定元素内部后面插入节点</a:t>
            </a:r>
          </a:p>
          <a:p>
            <a:pPr lvl="1"/>
            <a:r>
              <a:rPr lang="en-US" altLang="zh-CN" dirty="0" err="1"/>
              <a:t>appendTo</a:t>
            </a:r>
            <a:r>
              <a:rPr lang="en-US" altLang="zh-CN" dirty="0"/>
              <a:t>(content) </a:t>
            </a:r>
            <a:r>
              <a:rPr lang="zh-CN" altLang="en-US" dirty="0"/>
              <a:t>将指定元素移入到指定元素</a:t>
            </a:r>
            <a:r>
              <a:rPr lang="en-US" altLang="zh-CN" dirty="0"/>
              <a:t>content </a:t>
            </a:r>
            <a:r>
              <a:rPr lang="zh-CN" altLang="en-US" dirty="0"/>
              <a:t>内部后面</a:t>
            </a:r>
          </a:p>
          <a:p>
            <a:pPr lvl="1"/>
            <a:r>
              <a:rPr lang="en-US" altLang="zh-CN" dirty="0"/>
              <a:t>prepend(content) </a:t>
            </a:r>
            <a:r>
              <a:rPr lang="zh-CN" altLang="en-US" dirty="0"/>
              <a:t>向指定元素</a:t>
            </a:r>
            <a:r>
              <a:rPr lang="en-US" altLang="zh-CN" dirty="0"/>
              <a:t>content </a:t>
            </a:r>
            <a:r>
              <a:rPr lang="zh-CN" altLang="en-US" dirty="0"/>
              <a:t>内部的前面插入节点</a:t>
            </a:r>
          </a:p>
          <a:p>
            <a:pPr lvl="1"/>
            <a:r>
              <a:rPr lang="en-US" altLang="zh-CN" dirty="0"/>
              <a:t>prepend(function (index, html) {}) </a:t>
            </a:r>
            <a:r>
              <a:rPr lang="zh-CN" altLang="en-US" dirty="0"/>
              <a:t>使用匿名函数向指定元素内部的前面插入节点</a:t>
            </a:r>
          </a:p>
          <a:p>
            <a:pPr lvl="1"/>
            <a:r>
              <a:rPr lang="en-US" altLang="zh-CN" dirty="0" err="1"/>
              <a:t>prependTo</a:t>
            </a:r>
            <a:r>
              <a:rPr lang="en-US" altLang="zh-CN" dirty="0"/>
              <a:t>(content) </a:t>
            </a:r>
            <a:r>
              <a:rPr lang="zh-CN" altLang="en-US" dirty="0"/>
              <a:t>将指定元素移入到指定元素</a:t>
            </a:r>
            <a:r>
              <a:rPr lang="en-US" altLang="zh-CN" dirty="0"/>
              <a:t>content </a:t>
            </a:r>
            <a:r>
              <a:rPr lang="zh-CN" altLang="en-US" dirty="0"/>
              <a:t>内部前面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3535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DOM </a:t>
            </a:r>
            <a:r>
              <a:rPr lang="zh-CN" altLang="en-US" dirty="0"/>
              <a:t>节点操作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插入节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r>
              <a:rPr lang="zh-CN" altLang="en-US" dirty="0"/>
              <a:t>内部插入节点方</a:t>
            </a:r>
            <a:r>
              <a:rPr lang="zh-CN" altLang="en-US" dirty="0" smtClean="0"/>
              <a:t>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案例</a:t>
            </a:r>
            <a:endParaRPr lang="en-US" altLang="zh-CN" dirty="0" smtClean="0"/>
          </a:p>
          <a:p>
            <a:pPr lvl="1"/>
            <a:r>
              <a:rPr lang="en-US" altLang="zh-CN" dirty="0"/>
              <a:t>$('div').append('&lt;strong&gt;</a:t>
            </a:r>
            <a:r>
              <a:rPr lang="zh-CN" altLang="en-US" dirty="0"/>
              <a:t>节点</a:t>
            </a:r>
            <a:r>
              <a:rPr lang="en-US" altLang="zh-CN" dirty="0"/>
              <a:t>&lt;/strong&gt;'); //</a:t>
            </a:r>
            <a:r>
              <a:rPr lang="zh-CN" altLang="en-US" dirty="0"/>
              <a:t>向</a:t>
            </a:r>
            <a:r>
              <a:rPr lang="en-US" altLang="zh-CN" dirty="0"/>
              <a:t>div </a:t>
            </a:r>
            <a:r>
              <a:rPr lang="zh-CN" altLang="en-US" dirty="0"/>
              <a:t>内部插入</a:t>
            </a:r>
            <a:r>
              <a:rPr lang="en-US" altLang="zh-CN" dirty="0"/>
              <a:t>strong </a:t>
            </a:r>
            <a:r>
              <a:rPr lang="zh-CN" altLang="en-US" dirty="0"/>
              <a:t>节点</a:t>
            </a:r>
          </a:p>
          <a:p>
            <a:pPr marL="944938" lvl="2" indent="0">
              <a:buNone/>
            </a:pPr>
            <a:r>
              <a:rPr lang="en-US" altLang="zh-CN" dirty="0" smtClean="0"/>
              <a:t>$(‘div’).</a:t>
            </a:r>
            <a:r>
              <a:rPr lang="en-US" altLang="zh-CN" dirty="0"/>
              <a:t>append(function (index, html) { //</a:t>
            </a:r>
            <a:r>
              <a:rPr lang="zh-CN" altLang="en-US" dirty="0"/>
              <a:t>使用匿名函数插入节点，</a:t>
            </a:r>
            <a:r>
              <a:rPr lang="en-US" altLang="zh-CN" dirty="0"/>
              <a:t>html </a:t>
            </a:r>
            <a:r>
              <a:rPr lang="zh-CN" altLang="en-US" dirty="0"/>
              <a:t>是原节</a:t>
            </a:r>
            <a:r>
              <a:rPr lang="zh-CN" altLang="en-US" dirty="0" smtClean="0"/>
              <a:t>点内容</a:t>
            </a:r>
            <a:endParaRPr lang="en-US" altLang="zh-CN" dirty="0"/>
          </a:p>
          <a:p>
            <a:pPr marL="944938" lvl="2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return </a:t>
            </a:r>
            <a:r>
              <a:rPr lang="en-US" altLang="zh-CN" dirty="0"/>
              <a:t>'&lt;strong&gt;</a:t>
            </a:r>
            <a:r>
              <a:rPr lang="zh-CN" altLang="en-US" dirty="0"/>
              <a:t>节点</a:t>
            </a:r>
            <a:r>
              <a:rPr lang="en-US" altLang="zh-CN" dirty="0"/>
              <a:t>&lt;/strong&gt;';</a:t>
            </a:r>
          </a:p>
          <a:p>
            <a:pPr marL="944938" lvl="2" indent="0">
              <a:buNone/>
            </a:pPr>
            <a:r>
              <a:rPr lang="en-US" altLang="zh-CN" dirty="0"/>
              <a:t>});</a:t>
            </a:r>
          </a:p>
          <a:p>
            <a:pPr lvl="1"/>
            <a:r>
              <a:rPr lang="en-US" altLang="zh-CN" dirty="0"/>
              <a:t>$('span').</a:t>
            </a:r>
            <a:r>
              <a:rPr lang="en-US" altLang="zh-CN" dirty="0" err="1"/>
              <a:t>appendTo</a:t>
            </a:r>
            <a:r>
              <a:rPr lang="en-US" altLang="zh-CN" dirty="0"/>
              <a:t>('div'); //</a:t>
            </a:r>
            <a:r>
              <a:rPr lang="zh-CN" altLang="en-US" dirty="0"/>
              <a:t>讲</a:t>
            </a:r>
            <a:r>
              <a:rPr lang="en-US" altLang="zh-CN" dirty="0"/>
              <a:t>span </a:t>
            </a:r>
            <a:r>
              <a:rPr lang="zh-CN" altLang="en-US" dirty="0"/>
              <a:t>节点移入</a:t>
            </a:r>
            <a:r>
              <a:rPr lang="en-US" altLang="zh-CN" dirty="0"/>
              <a:t>div </a:t>
            </a:r>
            <a:r>
              <a:rPr lang="zh-CN" altLang="en-US" dirty="0"/>
              <a:t>节点内</a:t>
            </a:r>
          </a:p>
          <a:p>
            <a:pPr lvl="1"/>
            <a:r>
              <a:rPr lang="en-US" altLang="zh-CN" dirty="0"/>
              <a:t>$('span').</a:t>
            </a:r>
            <a:r>
              <a:rPr lang="en-US" altLang="zh-CN" dirty="0" err="1"/>
              <a:t>appendTo</a:t>
            </a:r>
            <a:r>
              <a:rPr lang="en-US" altLang="zh-CN" dirty="0"/>
              <a:t>($('div')); //</a:t>
            </a:r>
            <a:r>
              <a:rPr lang="zh-CN" altLang="en-US" dirty="0"/>
              <a:t>同上</a:t>
            </a:r>
          </a:p>
          <a:p>
            <a:pPr lvl="1"/>
            <a:r>
              <a:rPr lang="en-US" altLang="zh-CN" dirty="0"/>
              <a:t>$('div').prepend('&lt;span&gt;</a:t>
            </a:r>
            <a:r>
              <a:rPr lang="zh-CN" altLang="en-US" dirty="0"/>
              <a:t>节点</a:t>
            </a:r>
            <a:r>
              <a:rPr lang="en-US" altLang="zh-CN" dirty="0"/>
              <a:t>&lt;/span&gt;'); //</a:t>
            </a:r>
            <a:r>
              <a:rPr lang="zh-CN" altLang="en-US" dirty="0"/>
              <a:t>将</a:t>
            </a:r>
            <a:r>
              <a:rPr lang="en-US" altLang="zh-CN" dirty="0"/>
              <a:t>span </a:t>
            </a:r>
            <a:r>
              <a:rPr lang="zh-CN" altLang="en-US" dirty="0"/>
              <a:t>插入到</a:t>
            </a:r>
            <a:r>
              <a:rPr lang="en-US" altLang="zh-CN" dirty="0"/>
              <a:t>div </a:t>
            </a:r>
            <a:r>
              <a:rPr lang="zh-CN" altLang="en-US" dirty="0"/>
              <a:t>内部的前</a:t>
            </a:r>
            <a:r>
              <a:rPr lang="zh-CN" altLang="en-US" dirty="0" smtClean="0"/>
              <a:t>面</a:t>
            </a:r>
            <a:endParaRPr lang="en-US" altLang="zh-CN" dirty="0" smtClean="0"/>
          </a:p>
          <a:p>
            <a:pPr lvl="1"/>
            <a:r>
              <a:rPr lang="en-US" altLang="zh-CN" sz="3200" dirty="0" smtClean="0"/>
              <a:t>$(</a:t>
            </a:r>
            <a:r>
              <a:rPr lang="en-US" altLang="zh-CN" sz="3200" dirty="0"/>
              <a:t>'span').</a:t>
            </a:r>
            <a:r>
              <a:rPr lang="en-US" altLang="zh-CN" sz="3200" dirty="0" err="1"/>
              <a:t>prependTo</a:t>
            </a:r>
            <a:r>
              <a:rPr lang="en-US" altLang="zh-CN" sz="3200" dirty="0"/>
              <a:t>('div'); //</a:t>
            </a:r>
            <a:r>
              <a:rPr lang="zh-CN" altLang="en-US" sz="3200" dirty="0"/>
              <a:t>将</a:t>
            </a:r>
            <a:r>
              <a:rPr lang="en-US" altLang="zh-CN" sz="3200" dirty="0"/>
              <a:t>span </a:t>
            </a:r>
            <a:r>
              <a:rPr lang="zh-CN" altLang="en-US" sz="3200" dirty="0"/>
              <a:t>移入</a:t>
            </a:r>
            <a:r>
              <a:rPr lang="en-US" altLang="zh-CN" sz="3200" dirty="0"/>
              <a:t>div </a:t>
            </a:r>
            <a:r>
              <a:rPr lang="zh-CN" altLang="en-US" sz="3200" dirty="0"/>
              <a:t>内部的前面</a:t>
            </a:r>
          </a:p>
          <a:p>
            <a:pPr lvl="1"/>
            <a:r>
              <a:rPr lang="en-US" altLang="zh-CN" sz="3200" dirty="0" smtClean="0"/>
              <a:t>$('span').</a:t>
            </a:r>
            <a:r>
              <a:rPr lang="en-US" altLang="zh-CN" sz="3200" dirty="0" err="1" smtClean="0"/>
              <a:t>prependTo</a:t>
            </a:r>
            <a:r>
              <a:rPr lang="en-US" altLang="zh-CN" sz="3200" dirty="0" smtClean="0"/>
              <a:t>($('div')); //</a:t>
            </a:r>
            <a:r>
              <a:rPr lang="zh-CN" altLang="en-US" sz="3200" dirty="0" smtClean="0"/>
              <a:t>同上</a:t>
            </a:r>
            <a:endParaRPr lang="en-US" altLang="zh-CN" sz="3200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参见：</a:t>
            </a:r>
            <a:r>
              <a:rPr lang="en-US" altLang="zh-CN" dirty="0">
                <a:solidFill>
                  <a:srgbClr val="FF0000"/>
                </a:solidFill>
              </a:rPr>
              <a:t>ch02-dom</a:t>
            </a:r>
            <a:r>
              <a:rPr lang="zh-CN" altLang="en-US" dirty="0">
                <a:solidFill>
                  <a:srgbClr val="FF0000"/>
                </a:solidFill>
              </a:rPr>
              <a:t>创建插入节点</a:t>
            </a:r>
            <a:r>
              <a:rPr lang="en-US" altLang="zh-CN" dirty="0">
                <a:solidFill>
                  <a:srgbClr val="FF0000"/>
                </a:solidFill>
              </a:rPr>
              <a:t>.html</a:t>
            </a:r>
          </a:p>
          <a:p>
            <a:pPr lvl="1"/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73282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DOM </a:t>
            </a:r>
            <a:r>
              <a:rPr lang="zh-CN" altLang="en-US" dirty="0"/>
              <a:t>节点操作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插入节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r>
              <a:rPr lang="zh-CN" altLang="en-US" dirty="0"/>
              <a:t>外部</a:t>
            </a:r>
            <a:r>
              <a:rPr lang="zh-CN" altLang="en-US" dirty="0" smtClean="0"/>
              <a:t>插</a:t>
            </a:r>
            <a:r>
              <a:rPr lang="zh-CN" altLang="en-US" dirty="0"/>
              <a:t>入节点方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 lvl="1"/>
            <a:r>
              <a:rPr lang="en-US" altLang="zh-CN" dirty="0"/>
              <a:t>after(content) </a:t>
            </a:r>
            <a:r>
              <a:rPr lang="zh-CN" altLang="en-US" dirty="0"/>
              <a:t>向指定元素的外部后面插入节点</a:t>
            </a:r>
            <a:r>
              <a:rPr lang="en-US" altLang="zh-CN" dirty="0"/>
              <a:t>content</a:t>
            </a:r>
          </a:p>
          <a:p>
            <a:pPr lvl="1"/>
            <a:r>
              <a:rPr lang="en-US" altLang="zh-CN" dirty="0"/>
              <a:t>after(function (index, html) {}) </a:t>
            </a:r>
            <a:r>
              <a:rPr lang="zh-CN" altLang="en-US" dirty="0"/>
              <a:t>使用匿名函数向指定元素的外部后面插入节点</a:t>
            </a:r>
          </a:p>
          <a:p>
            <a:pPr lvl="1"/>
            <a:r>
              <a:rPr lang="en-US" altLang="zh-CN" dirty="0"/>
              <a:t>before(content) </a:t>
            </a:r>
            <a:r>
              <a:rPr lang="zh-CN" altLang="en-US" dirty="0"/>
              <a:t>向指定元素的外部前面插入节点</a:t>
            </a:r>
            <a:r>
              <a:rPr lang="en-US" altLang="zh-CN" dirty="0"/>
              <a:t>content</a:t>
            </a:r>
          </a:p>
          <a:p>
            <a:pPr lvl="1"/>
            <a:r>
              <a:rPr lang="en-US" altLang="zh-CN" dirty="0"/>
              <a:t>before(function (index, html) {}) </a:t>
            </a:r>
            <a:r>
              <a:rPr lang="zh-CN" altLang="en-US" dirty="0"/>
              <a:t>使用匿名函数向指定元素的外部前面插入节点</a:t>
            </a:r>
          </a:p>
          <a:p>
            <a:pPr lvl="1"/>
            <a:r>
              <a:rPr lang="en-US" altLang="zh-CN" dirty="0" err="1"/>
              <a:t>insertAfter</a:t>
            </a:r>
            <a:r>
              <a:rPr lang="en-US" altLang="zh-CN" dirty="0"/>
              <a:t>(content) </a:t>
            </a:r>
            <a:r>
              <a:rPr lang="zh-CN" altLang="en-US" dirty="0"/>
              <a:t>将指定节点移到指定元素</a:t>
            </a:r>
            <a:r>
              <a:rPr lang="en-US" altLang="zh-CN" dirty="0"/>
              <a:t>content </a:t>
            </a:r>
            <a:r>
              <a:rPr lang="zh-CN" altLang="en-US" dirty="0"/>
              <a:t>外部的后面</a:t>
            </a:r>
          </a:p>
          <a:p>
            <a:pPr lvl="1"/>
            <a:r>
              <a:rPr lang="en-US" altLang="zh-CN" dirty="0" err="1" smtClean="0"/>
              <a:t>insertBefore</a:t>
            </a:r>
            <a:r>
              <a:rPr lang="en-US" altLang="zh-CN" dirty="0" smtClean="0"/>
              <a:t>(content) </a:t>
            </a:r>
            <a:r>
              <a:rPr lang="zh-CN" altLang="en-US" dirty="0" smtClean="0"/>
              <a:t>将指定节点移到指定元素</a:t>
            </a:r>
            <a:r>
              <a:rPr lang="en-US" altLang="zh-CN" dirty="0" smtClean="0"/>
              <a:t>content </a:t>
            </a:r>
            <a:r>
              <a:rPr lang="zh-CN" altLang="en-US" dirty="0" smtClean="0"/>
              <a:t>外部的前面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1774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DOM </a:t>
            </a:r>
            <a:r>
              <a:rPr lang="zh-CN" altLang="en-US" dirty="0"/>
              <a:t>节点操作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插入节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r>
              <a:rPr lang="zh-CN" altLang="en-US" dirty="0"/>
              <a:t>外部</a:t>
            </a:r>
            <a:r>
              <a:rPr lang="zh-CN" altLang="en-US" dirty="0" smtClean="0"/>
              <a:t>部</a:t>
            </a:r>
            <a:r>
              <a:rPr lang="zh-CN" altLang="en-US" dirty="0"/>
              <a:t>插入节点方</a:t>
            </a:r>
            <a:r>
              <a:rPr lang="zh-CN" altLang="en-US" dirty="0" smtClean="0"/>
              <a:t>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案例</a:t>
            </a:r>
            <a:endParaRPr lang="en-US" altLang="zh-CN" dirty="0" smtClean="0"/>
          </a:p>
          <a:p>
            <a:pPr lvl="1"/>
            <a:r>
              <a:rPr lang="en-US" altLang="zh-CN" dirty="0"/>
              <a:t>$('div').after('&lt;span&gt;</a:t>
            </a:r>
            <a:r>
              <a:rPr lang="zh-CN" altLang="en-US" dirty="0"/>
              <a:t>节点</a:t>
            </a:r>
            <a:r>
              <a:rPr lang="en-US" altLang="zh-CN" dirty="0"/>
              <a:t>&lt;/span&gt;'); //</a:t>
            </a:r>
            <a:r>
              <a:rPr lang="zh-CN" altLang="en-US" dirty="0"/>
              <a:t>向</a:t>
            </a:r>
            <a:r>
              <a:rPr lang="en-US" altLang="zh-CN" dirty="0"/>
              <a:t>div </a:t>
            </a:r>
            <a:r>
              <a:rPr lang="zh-CN" altLang="en-US" dirty="0"/>
              <a:t>的同级节点后面插入</a:t>
            </a:r>
            <a:r>
              <a:rPr lang="en-US" altLang="zh-CN" dirty="0"/>
              <a:t>span</a:t>
            </a:r>
          </a:p>
          <a:p>
            <a:pPr lvl="1"/>
            <a:r>
              <a:rPr lang="en-US" altLang="zh-CN" dirty="0"/>
              <a:t>$('div').after(function (index, html) { //</a:t>
            </a:r>
            <a:r>
              <a:rPr lang="zh-CN" altLang="en-US" dirty="0"/>
              <a:t>使用匿名函数，同上</a:t>
            </a:r>
          </a:p>
          <a:p>
            <a:pPr lvl="2"/>
            <a:r>
              <a:rPr lang="en-US" altLang="zh-CN" dirty="0"/>
              <a:t>return '&lt;span&gt;</a:t>
            </a:r>
            <a:r>
              <a:rPr lang="zh-CN" altLang="en-US" dirty="0"/>
              <a:t>节点</a:t>
            </a:r>
            <a:r>
              <a:rPr lang="en-US" altLang="zh-CN" dirty="0"/>
              <a:t>&lt;/span&gt;';</a:t>
            </a:r>
          </a:p>
          <a:p>
            <a:pPr lvl="1"/>
            <a:r>
              <a:rPr lang="en-US" altLang="zh-CN" dirty="0"/>
              <a:t>});</a:t>
            </a:r>
          </a:p>
          <a:p>
            <a:pPr lvl="1"/>
            <a:r>
              <a:rPr lang="en-US" altLang="zh-CN" dirty="0"/>
              <a:t>$('div').before('&lt;span&gt;</a:t>
            </a:r>
            <a:r>
              <a:rPr lang="zh-CN" altLang="en-US" dirty="0"/>
              <a:t>节点</a:t>
            </a:r>
            <a:r>
              <a:rPr lang="en-US" altLang="zh-CN" dirty="0"/>
              <a:t>&lt;/span&gt;'); //</a:t>
            </a:r>
            <a:r>
              <a:rPr lang="zh-CN" altLang="en-US" dirty="0"/>
              <a:t>向</a:t>
            </a:r>
            <a:r>
              <a:rPr lang="en-US" altLang="zh-CN" dirty="0"/>
              <a:t>div </a:t>
            </a:r>
            <a:r>
              <a:rPr lang="zh-CN" altLang="en-US" dirty="0"/>
              <a:t>的同级节点前面插入</a:t>
            </a:r>
            <a:r>
              <a:rPr lang="en-US" altLang="zh-CN" dirty="0"/>
              <a:t>span</a:t>
            </a:r>
          </a:p>
          <a:p>
            <a:pPr lvl="1"/>
            <a:r>
              <a:rPr lang="en-US" altLang="zh-CN" dirty="0" smtClean="0"/>
              <a:t>$(</a:t>
            </a:r>
            <a:r>
              <a:rPr lang="en-US" altLang="zh-CN" dirty="0"/>
              <a:t>'span').</a:t>
            </a:r>
            <a:r>
              <a:rPr lang="en-US" altLang="zh-CN" dirty="0" err="1"/>
              <a:t>insertAfter</a:t>
            </a:r>
            <a:r>
              <a:rPr lang="en-US" altLang="zh-CN" dirty="0"/>
              <a:t>('div'); //</a:t>
            </a:r>
            <a:r>
              <a:rPr lang="zh-CN" altLang="en-US" dirty="0"/>
              <a:t>将</a:t>
            </a:r>
            <a:r>
              <a:rPr lang="en-US" altLang="zh-CN" dirty="0"/>
              <a:t>span </a:t>
            </a:r>
            <a:r>
              <a:rPr lang="zh-CN" altLang="en-US" dirty="0"/>
              <a:t>元素移到</a:t>
            </a:r>
            <a:r>
              <a:rPr lang="en-US" altLang="zh-CN" dirty="0"/>
              <a:t>div </a:t>
            </a:r>
            <a:r>
              <a:rPr lang="zh-CN" altLang="en-US" dirty="0"/>
              <a:t>元素外部的后面</a:t>
            </a:r>
          </a:p>
          <a:p>
            <a:pPr lvl="1"/>
            <a:r>
              <a:rPr lang="en-US" altLang="zh-CN" dirty="0"/>
              <a:t>$('span').</a:t>
            </a:r>
            <a:r>
              <a:rPr lang="en-US" altLang="zh-CN" dirty="0" err="1"/>
              <a:t>insertBefore</a:t>
            </a:r>
            <a:r>
              <a:rPr lang="en-US" altLang="zh-CN" dirty="0"/>
              <a:t>('div'); //</a:t>
            </a:r>
            <a:r>
              <a:rPr lang="zh-CN" altLang="en-US" dirty="0"/>
              <a:t>将</a:t>
            </a:r>
            <a:r>
              <a:rPr lang="en-US" altLang="zh-CN" dirty="0"/>
              <a:t>span </a:t>
            </a:r>
            <a:r>
              <a:rPr lang="zh-CN" altLang="en-US" dirty="0"/>
              <a:t>元素移到</a:t>
            </a:r>
            <a:r>
              <a:rPr lang="en-US" altLang="zh-CN" dirty="0"/>
              <a:t>div </a:t>
            </a:r>
            <a:r>
              <a:rPr lang="zh-CN" altLang="en-US" dirty="0"/>
              <a:t>元素外部的前</a:t>
            </a:r>
            <a:r>
              <a:rPr lang="zh-CN" altLang="en-US" dirty="0" smtClean="0"/>
              <a:t>面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参见：</a:t>
            </a:r>
            <a:r>
              <a:rPr lang="en-US" altLang="zh-CN" dirty="0" smtClean="0">
                <a:solidFill>
                  <a:srgbClr val="FF0000"/>
                </a:solidFill>
              </a:rPr>
              <a:t>ch02-dom</a:t>
            </a:r>
            <a:r>
              <a:rPr lang="zh-CN" altLang="en-US" dirty="0">
                <a:solidFill>
                  <a:srgbClr val="FF0000"/>
                </a:solidFill>
              </a:rPr>
              <a:t>创建插入节点</a:t>
            </a:r>
            <a:r>
              <a:rPr lang="en-US" altLang="zh-CN" dirty="0">
                <a:solidFill>
                  <a:srgbClr val="FF0000"/>
                </a:solidFill>
              </a:rPr>
              <a:t>.html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506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DOM </a:t>
            </a:r>
            <a:r>
              <a:rPr lang="zh-CN" altLang="en-US" dirty="0"/>
              <a:t>节点操作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/>
              <a:t>包裹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zh-CN" altLang="en-US" dirty="0"/>
              <a:t>提供了一系列方法用于包裹节点，那包裹节点是什么意思呢？其实就是使用字</a:t>
            </a:r>
            <a:r>
              <a:rPr lang="zh-CN" altLang="en-US" dirty="0" smtClean="0"/>
              <a:t>符串</a:t>
            </a:r>
            <a:r>
              <a:rPr lang="zh-CN" altLang="en-US" dirty="0"/>
              <a:t>代码将指定元素的代码包含着的意思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方</a:t>
            </a:r>
            <a:r>
              <a:rPr lang="zh-CN" altLang="en-US" dirty="0" smtClean="0"/>
              <a:t>法说明</a:t>
            </a:r>
            <a:endParaRPr lang="en-US" altLang="zh-CN" dirty="0" smtClean="0"/>
          </a:p>
          <a:p>
            <a:pPr lvl="1"/>
            <a:r>
              <a:rPr lang="en-US" altLang="zh-CN" dirty="0"/>
              <a:t>wrap(html) </a:t>
            </a:r>
            <a:r>
              <a:rPr lang="zh-CN" altLang="en-US" dirty="0"/>
              <a:t>向指定元素包裹一层</a:t>
            </a:r>
            <a:r>
              <a:rPr lang="en-US" altLang="zh-CN" dirty="0"/>
              <a:t>html </a:t>
            </a:r>
            <a:r>
              <a:rPr lang="zh-CN" altLang="en-US" dirty="0"/>
              <a:t>代码</a:t>
            </a:r>
          </a:p>
          <a:p>
            <a:pPr lvl="1"/>
            <a:r>
              <a:rPr lang="en-US" altLang="zh-CN" dirty="0"/>
              <a:t>wrap(element) </a:t>
            </a:r>
            <a:r>
              <a:rPr lang="zh-CN" altLang="en-US" dirty="0"/>
              <a:t>向指定元素包裹一层</a:t>
            </a:r>
            <a:r>
              <a:rPr lang="en-US" altLang="zh-CN" dirty="0"/>
              <a:t>DOM </a:t>
            </a:r>
            <a:r>
              <a:rPr lang="zh-CN" altLang="en-US" dirty="0"/>
              <a:t>对象节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lvl="1"/>
            <a:r>
              <a:rPr lang="en-US" altLang="zh-CN" dirty="0"/>
              <a:t>wrap(function (index) {}) </a:t>
            </a:r>
            <a:r>
              <a:rPr lang="zh-CN" altLang="en-US" dirty="0"/>
              <a:t>使用匿名函数向指定元素包裹一层自定义内容</a:t>
            </a:r>
          </a:p>
          <a:p>
            <a:pPr lvl="1"/>
            <a:r>
              <a:rPr lang="en-US" altLang="zh-CN" dirty="0"/>
              <a:t>unwrap() </a:t>
            </a:r>
            <a:r>
              <a:rPr lang="zh-CN" altLang="en-US" dirty="0"/>
              <a:t>移除一层指定元素包裹的内容</a:t>
            </a:r>
          </a:p>
          <a:p>
            <a:pPr lvl="1"/>
            <a:r>
              <a:rPr lang="en-US" altLang="zh-CN" dirty="0" err="1"/>
              <a:t>wrapAll</a:t>
            </a:r>
            <a:r>
              <a:rPr lang="en-US" altLang="zh-CN" dirty="0"/>
              <a:t>(html) </a:t>
            </a:r>
            <a:r>
              <a:rPr lang="zh-CN" altLang="en-US" dirty="0"/>
              <a:t>用</a:t>
            </a:r>
            <a:r>
              <a:rPr lang="en-US" altLang="zh-CN" dirty="0"/>
              <a:t>html </a:t>
            </a:r>
            <a:r>
              <a:rPr lang="zh-CN" altLang="en-US" dirty="0"/>
              <a:t>将所有元素包裹到一起</a:t>
            </a:r>
          </a:p>
          <a:p>
            <a:pPr lvl="1"/>
            <a:r>
              <a:rPr lang="en-US" altLang="zh-CN" dirty="0" err="1"/>
              <a:t>wrapAll</a:t>
            </a:r>
            <a:r>
              <a:rPr lang="en-US" altLang="zh-CN" dirty="0"/>
              <a:t>(element) </a:t>
            </a:r>
            <a:r>
              <a:rPr lang="zh-CN" altLang="en-US" dirty="0"/>
              <a:t>用</a:t>
            </a:r>
            <a:r>
              <a:rPr lang="en-US" altLang="zh-CN" dirty="0"/>
              <a:t>DOM </a:t>
            </a:r>
            <a:r>
              <a:rPr lang="zh-CN" altLang="en-US" dirty="0"/>
              <a:t>对象将所有元素包裹在一起</a:t>
            </a:r>
          </a:p>
          <a:p>
            <a:pPr lvl="1"/>
            <a:r>
              <a:rPr lang="en-US" altLang="zh-CN" dirty="0" err="1"/>
              <a:t>wrapInner</a:t>
            </a:r>
            <a:r>
              <a:rPr lang="en-US" altLang="zh-CN" dirty="0"/>
              <a:t>(html) </a:t>
            </a:r>
            <a:r>
              <a:rPr lang="zh-CN" altLang="en-US" dirty="0"/>
              <a:t>向指定元素的子内容包裹一层</a:t>
            </a:r>
            <a:r>
              <a:rPr lang="en-US" altLang="zh-CN" dirty="0"/>
              <a:t>html</a:t>
            </a:r>
          </a:p>
          <a:p>
            <a:pPr lvl="1"/>
            <a:r>
              <a:rPr lang="en-US" altLang="zh-CN" dirty="0" err="1"/>
              <a:t>wrapInner</a:t>
            </a:r>
            <a:r>
              <a:rPr lang="en-US" altLang="zh-CN" dirty="0"/>
              <a:t>(element) </a:t>
            </a:r>
            <a:r>
              <a:rPr lang="zh-CN" altLang="en-US" dirty="0"/>
              <a:t>向指定元素的子内容包裹一层</a:t>
            </a:r>
            <a:r>
              <a:rPr lang="en-US" altLang="zh-CN" dirty="0"/>
              <a:t>DOM </a:t>
            </a:r>
            <a:r>
              <a:rPr lang="zh-CN" altLang="en-US" dirty="0"/>
              <a:t>对象节点</a:t>
            </a:r>
          </a:p>
          <a:p>
            <a:pPr lvl="1"/>
            <a:r>
              <a:rPr lang="en-US" altLang="zh-CN" dirty="0" err="1"/>
              <a:t>wrapInner</a:t>
            </a:r>
            <a:r>
              <a:rPr lang="en-US" altLang="zh-CN" dirty="0"/>
              <a:t>(function (index) {}) </a:t>
            </a:r>
            <a:r>
              <a:rPr lang="zh-CN" altLang="en-US" dirty="0"/>
              <a:t>用匿名函数向指定元素的子内容包裹一层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58911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DOM </a:t>
            </a:r>
            <a:r>
              <a:rPr lang="zh-CN" altLang="en-US" dirty="0"/>
              <a:t>节点操作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1101" y="1368469"/>
            <a:ext cx="9559766" cy="5472341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包裹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-</a:t>
            </a:r>
            <a:r>
              <a:rPr lang="zh-CN" altLang="en-US" dirty="0" smtClean="0"/>
              <a:t>案例</a:t>
            </a:r>
            <a:endParaRPr lang="en-US" altLang="zh-CN" dirty="0" smtClean="0"/>
          </a:p>
          <a:p>
            <a:pPr lvl="1"/>
            <a:r>
              <a:rPr lang="en-US" altLang="zh-CN" dirty="0"/>
              <a:t>$('div').wrap('&lt;strong&gt;&lt;/strong</a:t>
            </a:r>
            <a:r>
              <a:rPr lang="en-US" altLang="zh-CN" dirty="0" smtClean="0"/>
              <a:t>&gt;');    </a:t>
            </a:r>
            <a:r>
              <a:rPr lang="en-US" altLang="zh-CN" dirty="0"/>
              <a:t>//</a:t>
            </a:r>
            <a:r>
              <a:rPr lang="zh-CN" altLang="en-US" dirty="0"/>
              <a:t>在</a:t>
            </a:r>
            <a:r>
              <a:rPr lang="en-US" altLang="zh-CN" dirty="0"/>
              <a:t>div </a:t>
            </a:r>
            <a:r>
              <a:rPr lang="zh-CN" altLang="en-US" dirty="0"/>
              <a:t>外层包裹一层</a:t>
            </a:r>
            <a:r>
              <a:rPr lang="en-US" altLang="zh-CN" dirty="0"/>
              <a:t>strong</a:t>
            </a:r>
          </a:p>
          <a:p>
            <a:pPr lvl="1"/>
            <a:r>
              <a:rPr lang="en-US" altLang="zh-CN" dirty="0"/>
              <a:t>$('div').wrap('&lt;strong&gt;123&lt;/strong</a:t>
            </a:r>
            <a:r>
              <a:rPr lang="en-US" altLang="zh-CN" dirty="0" smtClean="0"/>
              <a:t>&gt;');  </a:t>
            </a:r>
            <a:r>
              <a:rPr lang="en-US" altLang="zh-CN" dirty="0"/>
              <a:t>//</a:t>
            </a:r>
            <a:r>
              <a:rPr lang="zh-CN" altLang="en-US" dirty="0"/>
              <a:t>包裹的元素可以带内容</a:t>
            </a:r>
          </a:p>
          <a:p>
            <a:pPr lvl="1"/>
            <a:r>
              <a:rPr lang="en-US" altLang="zh-CN" dirty="0"/>
              <a:t>$('div').wrap('&lt;strong&gt;&lt;</a:t>
            </a:r>
            <a:r>
              <a:rPr lang="en-US" altLang="zh-CN" dirty="0" err="1"/>
              <a:t>em</a:t>
            </a:r>
            <a:r>
              <a:rPr lang="en-US" altLang="zh-CN" dirty="0"/>
              <a:t>&gt;&lt;/</a:t>
            </a:r>
            <a:r>
              <a:rPr lang="en-US" altLang="zh-CN" dirty="0" err="1"/>
              <a:t>em</a:t>
            </a:r>
            <a:r>
              <a:rPr lang="en-US" altLang="zh-CN" dirty="0"/>
              <a:t>&gt;&lt;/strong&gt;'); </a:t>
            </a:r>
            <a:r>
              <a:rPr lang="en-US" altLang="zh-CN" dirty="0" smtClean="0"/>
              <a:t>  //</a:t>
            </a:r>
            <a:r>
              <a:rPr lang="zh-CN" altLang="en-US" dirty="0"/>
              <a:t>包裹多个元素</a:t>
            </a:r>
          </a:p>
          <a:p>
            <a:pPr lvl="1"/>
            <a:r>
              <a:rPr lang="en-US" altLang="zh-CN" dirty="0"/>
              <a:t>$('div').wrap($('strong').get(0)); //</a:t>
            </a:r>
            <a:r>
              <a:rPr lang="zh-CN" altLang="en-US" dirty="0"/>
              <a:t>也可以包裹一个原生</a:t>
            </a:r>
            <a:r>
              <a:rPr lang="en-US" altLang="zh-CN" dirty="0"/>
              <a:t>DOM</a:t>
            </a:r>
          </a:p>
          <a:p>
            <a:pPr lvl="1"/>
            <a:r>
              <a:rPr lang="en-US" altLang="zh-CN" dirty="0"/>
              <a:t>$('div').wrap(</a:t>
            </a:r>
            <a:r>
              <a:rPr lang="en-US" altLang="zh-CN" dirty="0" err="1"/>
              <a:t>document.createElement</a:t>
            </a:r>
            <a:r>
              <a:rPr lang="en-US" altLang="zh-CN" dirty="0"/>
              <a:t>('strong')); //</a:t>
            </a:r>
            <a:r>
              <a:rPr lang="zh-CN" altLang="en-US" dirty="0"/>
              <a:t>临时的原生</a:t>
            </a:r>
            <a:r>
              <a:rPr lang="en-US" altLang="zh-CN" dirty="0" smtClean="0"/>
              <a:t>DOM</a:t>
            </a:r>
          </a:p>
          <a:p>
            <a:pPr lvl="1"/>
            <a:r>
              <a:rPr lang="en-US" altLang="zh-CN" dirty="0"/>
              <a:t>$('div').unwrap(); //</a:t>
            </a:r>
            <a:r>
              <a:rPr lang="zh-CN" altLang="en-US" dirty="0"/>
              <a:t>移除一层包裹内容，多个需移除多次</a:t>
            </a:r>
          </a:p>
          <a:p>
            <a:pPr lvl="1"/>
            <a:r>
              <a:rPr lang="en-US" altLang="zh-CN" dirty="0"/>
              <a:t>$('div').</a:t>
            </a:r>
            <a:r>
              <a:rPr lang="en-US" altLang="zh-CN" dirty="0" err="1"/>
              <a:t>wrapAll</a:t>
            </a:r>
            <a:r>
              <a:rPr lang="en-US" altLang="zh-CN" dirty="0"/>
              <a:t>('&lt;strong&gt;&lt;/strong&gt;'); //</a:t>
            </a:r>
            <a:r>
              <a:rPr lang="zh-CN" altLang="en-US" dirty="0"/>
              <a:t>所有</a:t>
            </a:r>
            <a:r>
              <a:rPr lang="en-US" altLang="zh-CN" dirty="0"/>
              <a:t>div </a:t>
            </a:r>
            <a:r>
              <a:rPr lang="zh-CN" altLang="en-US" dirty="0"/>
              <a:t>外面只包一层</a:t>
            </a:r>
            <a:r>
              <a:rPr lang="en-US" altLang="zh-CN" dirty="0"/>
              <a:t>strong</a:t>
            </a:r>
          </a:p>
          <a:p>
            <a:pPr lvl="1"/>
            <a:r>
              <a:rPr lang="en-US" altLang="zh-CN" dirty="0"/>
              <a:t>$('div').</a:t>
            </a:r>
            <a:r>
              <a:rPr lang="en-US" altLang="zh-CN" dirty="0" err="1"/>
              <a:t>wrapAll</a:t>
            </a:r>
            <a:r>
              <a:rPr lang="en-US" altLang="zh-CN" dirty="0"/>
              <a:t>($('strong').get(0)); //</a:t>
            </a:r>
            <a:r>
              <a:rPr lang="zh-CN" altLang="en-US" dirty="0"/>
              <a:t>同上</a:t>
            </a:r>
          </a:p>
          <a:p>
            <a:pPr lvl="1"/>
            <a:r>
              <a:rPr lang="en-US" altLang="zh-CN" dirty="0"/>
              <a:t>$('div').</a:t>
            </a:r>
            <a:r>
              <a:rPr lang="en-US" altLang="zh-CN" dirty="0" err="1"/>
              <a:t>wrapInner</a:t>
            </a:r>
            <a:r>
              <a:rPr lang="en-US" altLang="zh-CN" dirty="0"/>
              <a:t>('&lt;strong&gt;&lt;/strong&gt;'); //</a:t>
            </a:r>
            <a:r>
              <a:rPr lang="zh-CN" altLang="en-US" dirty="0"/>
              <a:t>包裹子元素内容</a:t>
            </a:r>
          </a:p>
          <a:p>
            <a:pPr lvl="1"/>
            <a:r>
              <a:rPr lang="en-US" altLang="zh-CN" dirty="0"/>
              <a:t>$('div').</a:t>
            </a:r>
            <a:r>
              <a:rPr lang="en-US" altLang="zh-CN" dirty="0" err="1"/>
              <a:t>wrapInner</a:t>
            </a:r>
            <a:r>
              <a:rPr lang="en-US" altLang="zh-CN" dirty="0"/>
              <a:t>($('strong').get(0)); //DOM </a:t>
            </a:r>
            <a:r>
              <a:rPr lang="zh-CN" altLang="en-US" dirty="0"/>
              <a:t>节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参</a:t>
            </a:r>
            <a:r>
              <a:rPr lang="zh-CN" altLang="en-US" dirty="0" smtClean="0">
                <a:solidFill>
                  <a:srgbClr val="FF0000"/>
                </a:solidFill>
              </a:rPr>
              <a:t>见：</a:t>
            </a:r>
            <a:r>
              <a:rPr lang="en-US" altLang="zh-CN" dirty="0" smtClean="0">
                <a:solidFill>
                  <a:srgbClr val="FF0000"/>
                </a:solidFill>
              </a:rPr>
              <a:t>ch02-dom</a:t>
            </a:r>
            <a:r>
              <a:rPr lang="zh-CN" altLang="en-US" dirty="0">
                <a:solidFill>
                  <a:srgbClr val="FF0000"/>
                </a:solidFill>
              </a:rPr>
              <a:t>包裹节点</a:t>
            </a:r>
            <a:r>
              <a:rPr lang="en-US" altLang="zh-CN" dirty="0">
                <a:solidFill>
                  <a:srgbClr val="FF0000"/>
                </a:solidFill>
              </a:rPr>
              <a:t>.html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742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DOM </a:t>
            </a:r>
            <a:r>
              <a:rPr lang="zh-CN" altLang="en-US" dirty="0"/>
              <a:t>节点操作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/>
              <a:t>常规的节点操</a:t>
            </a:r>
            <a:r>
              <a:rPr lang="zh-CN" altLang="en-US" dirty="0" smtClean="0"/>
              <a:t>作</a:t>
            </a:r>
            <a:endParaRPr lang="en-US" altLang="zh-CN" dirty="0" smtClean="0"/>
          </a:p>
          <a:p>
            <a:r>
              <a:rPr lang="zh-CN" altLang="en-US" dirty="0" smtClean="0"/>
              <a:t>复制节点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$(</a:t>
            </a:r>
            <a:r>
              <a:rPr lang="en-US" altLang="zh-CN" dirty="0"/>
              <a:t>'body').append($('div').clone(true)); //</a:t>
            </a:r>
            <a:r>
              <a:rPr lang="zh-CN" altLang="en-US" dirty="0"/>
              <a:t>复制一个节点添加到</a:t>
            </a:r>
            <a:r>
              <a:rPr lang="en-US" altLang="zh-CN" dirty="0"/>
              <a:t>HTML </a:t>
            </a:r>
            <a:r>
              <a:rPr lang="zh-CN" altLang="en-US" dirty="0"/>
              <a:t>中</a:t>
            </a:r>
          </a:p>
          <a:p>
            <a:pPr lvl="1"/>
            <a:r>
              <a:rPr lang="zh-CN" altLang="en-US" dirty="0"/>
              <a:t>注意：</a:t>
            </a:r>
            <a:r>
              <a:rPr lang="en-US" altLang="zh-CN" dirty="0"/>
              <a:t>clone(true)</a:t>
            </a:r>
            <a:r>
              <a:rPr lang="zh-CN" altLang="en-US" dirty="0"/>
              <a:t>参数可以为空，表示只复制元素和内容，不复制事件行为。而加上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参</a:t>
            </a:r>
            <a:r>
              <a:rPr lang="zh-CN" altLang="en-US" dirty="0"/>
              <a:t>数的话，这个元素附带的事件处理行为也复制出来。</a:t>
            </a:r>
          </a:p>
          <a:p>
            <a:r>
              <a:rPr lang="zh-CN" altLang="en-US" dirty="0" smtClean="0"/>
              <a:t>删</a:t>
            </a:r>
            <a:r>
              <a:rPr lang="zh-CN" altLang="en-US" dirty="0"/>
              <a:t>除节点</a:t>
            </a:r>
          </a:p>
          <a:p>
            <a:pPr lvl="1"/>
            <a:r>
              <a:rPr lang="en-US" altLang="zh-CN" dirty="0"/>
              <a:t>$('div').remove(); //</a:t>
            </a:r>
            <a:r>
              <a:rPr lang="zh-CN" altLang="en-US" dirty="0"/>
              <a:t>直接删除</a:t>
            </a:r>
            <a:r>
              <a:rPr lang="en-US" altLang="zh-CN" dirty="0"/>
              <a:t>div </a:t>
            </a:r>
            <a:r>
              <a:rPr lang="zh-CN" altLang="en-US" dirty="0"/>
              <a:t>元</a:t>
            </a:r>
            <a:r>
              <a:rPr lang="zh-CN" altLang="en-US" dirty="0" smtClean="0"/>
              <a:t>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</a:t>
            </a:r>
            <a:r>
              <a:rPr lang="zh-CN" altLang="en-US" dirty="0"/>
              <a:t>意：</a:t>
            </a:r>
            <a:r>
              <a:rPr lang="en-US" altLang="zh-CN" dirty="0"/>
              <a:t>.remove()</a:t>
            </a:r>
            <a:r>
              <a:rPr lang="zh-CN" altLang="en-US" dirty="0"/>
              <a:t>不带参数时，删除前面对象选择器指定的元素。而</a:t>
            </a:r>
            <a:r>
              <a:rPr lang="en-US" altLang="zh-CN" dirty="0"/>
              <a:t>.remove()</a:t>
            </a:r>
            <a:r>
              <a:rPr lang="zh-CN" altLang="en-US" dirty="0"/>
              <a:t>本事也可</a:t>
            </a:r>
            <a:r>
              <a:rPr lang="zh-CN" altLang="en-US" dirty="0" smtClean="0"/>
              <a:t>以带</a:t>
            </a:r>
            <a:r>
              <a:rPr lang="zh-CN" altLang="en-US" dirty="0"/>
              <a:t>选择符参数的，比如：</a:t>
            </a:r>
            <a:r>
              <a:rPr lang="en-US" altLang="zh-CN" dirty="0"/>
              <a:t>$('div').remove('#box');</a:t>
            </a:r>
            <a:r>
              <a:rPr lang="zh-CN" altLang="en-US" dirty="0"/>
              <a:t>只删除</a:t>
            </a:r>
            <a:r>
              <a:rPr lang="en-US" altLang="zh-CN" dirty="0"/>
              <a:t>id=box </a:t>
            </a:r>
            <a:r>
              <a:rPr lang="zh-CN" altLang="en-US" dirty="0"/>
              <a:t>的</a:t>
            </a:r>
            <a:r>
              <a:rPr lang="en-US" altLang="zh-CN" dirty="0"/>
              <a:t>div</a:t>
            </a:r>
            <a:r>
              <a:rPr lang="zh-CN" altLang="en-US" dirty="0" smtClean="0"/>
              <a:t>。保</a:t>
            </a:r>
            <a:r>
              <a:rPr lang="zh-CN" altLang="en-US" dirty="0"/>
              <a:t>留事件的删除节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$(</a:t>
            </a:r>
            <a:r>
              <a:rPr lang="en-US" altLang="zh-CN" dirty="0"/>
              <a:t>'div').detach(); //</a:t>
            </a:r>
            <a:r>
              <a:rPr lang="zh-CN" altLang="en-US" dirty="0"/>
              <a:t>保留事件行为的删除</a:t>
            </a:r>
          </a:p>
          <a:p>
            <a:pPr lvl="1"/>
            <a:r>
              <a:rPr lang="zh-CN" altLang="en-US" dirty="0"/>
              <a:t>注意：</a:t>
            </a:r>
            <a:r>
              <a:rPr lang="en-US" altLang="zh-CN" dirty="0"/>
              <a:t>.remove()</a:t>
            </a:r>
            <a:r>
              <a:rPr lang="zh-CN" altLang="en-US" dirty="0"/>
              <a:t>和</a:t>
            </a:r>
            <a:r>
              <a:rPr lang="en-US" altLang="zh-CN" dirty="0"/>
              <a:t>.detach()</a:t>
            </a:r>
            <a:r>
              <a:rPr lang="zh-CN" altLang="en-US" dirty="0"/>
              <a:t>都是删除节点，而删除后本身方法可以返回当前被删除的</a:t>
            </a:r>
            <a:r>
              <a:rPr lang="zh-CN" altLang="en-US" dirty="0" smtClean="0"/>
              <a:t>节点</a:t>
            </a:r>
            <a:r>
              <a:rPr lang="zh-CN" altLang="en-US" dirty="0"/>
              <a:t>对象，但区别在于前者在恢复时不保留事件行为，后者则保留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参见：</a:t>
            </a:r>
            <a:r>
              <a:rPr lang="en-US" altLang="zh-CN" dirty="0">
                <a:solidFill>
                  <a:srgbClr val="FF0000"/>
                </a:solidFill>
              </a:rPr>
              <a:t>ch02-dom</a:t>
            </a:r>
            <a:r>
              <a:rPr lang="zh-CN" altLang="en-US" dirty="0">
                <a:solidFill>
                  <a:srgbClr val="FF0000"/>
                </a:solidFill>
              </a:rPr>
              <a:t>常用节点操作</a:t>
            </a:r>
            <a:r>
              <a:rPr lang="en-US" altLang="zh-CN" dirty="0">
                <a:solidFill>
                  <a:srgbClr val="FF0000"/>
                </a:solidFill>
              </a:rPr>
              <a:t>.html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615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DOM(Document Object Model—</a:t>
            </a:r>
            <a:r>
              <a:rPr lang="zh-CN" altLang="en-US" dirty="0" smtClean="0"/>
              <a:t>文档对象模型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：一种与浏览器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平台</a:t>
            </a:r>
            <a:r>
              <a:rPr lang="en-US" altLang="zh-CN" dirty="0" smtClean="0"/>
              <a:t>, </a:t>
            </a:r>
            <a:r>
              <a:rPr lang="zh-CN" altLang="en-US" dirty="0" smtClean="0"/>
              <a:t>语言无关的接口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使用该接口可以轻松地访问页面中所有的标准组件</a:t>
            </a:r>
          </a:p>
          <a:p>
            <a:r>
              <a:rPr lang="en-US" altLang="zh-CN" dirty="0" smtClean="0"/>
              <a:t>DOM </a:t>
            </a:r>
            <a:r>
              <a:rPr lang="zh-CN" altLang="en-US" dirty="0" smtClean="0"/>
              <a:t>操作的分类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标准</a:t>
            </a:r>
            <a:r>
              <a:rPr lang="en-US" altLang="zh-CN" dirty="0" smtClean="0"/>
              <a:t>DOM : </a:t>
            </a:r>
            <a:r>
              <a:rPr lang="en-US" altLang="zh-CN" dirty="0" smtClean="0"/>
              <a:t>DOM Core </a:t>
            </a:r>
            <a:r>
              <a:rPr lang="zh-CN" altLang="en-US" dirty="0" smtClean="0"/>
              <a:t>并不专属于 </a:t>
            </a:r>
            <a:r>
              <a:rPr lang="en-US" altLang="zh-CN" dirty="0" smtClean="0"/>
              <a:t>JavaScript, </a:t>
            </a:r>
            <a:r>
              <a:rPr lang="zh-CN" altLang="en-US" dirty="0" smtClean="0"/>
              <a:t>任何一种支持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的程序设计语言都可以使用它</a:t>
            </a:r>
            <a:r>
              <a:rPr lang="en-US" altLang="zh-CN" dirty="0" smtClean="0"/>
              <a:t>. </a:t>
            </a:r>
            <a:r>
              <a:rPr lang="zh-CN" altLang="en-US" dirty="0" smtClean="0"/>
              <a:t>它的用途并非仅限于处理网页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也可以用来处理任何一种是用标记语言编写出来的文档</a:t>
            </a:r>
            <a:r>
              <a:rPr lang="en-US" altLang="zh-CN" dirty="0" smtClean="0"/>
              <a:t>, 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: XML</a:t>
            </a:r>
          </a:p>
          <a:p>
            <a:pPr lvl="1"/>
            <a:r>
              <a:rPr lang="en-US" altLang="zh-CN" dirty="0" smtClean="0"/>
              <a:t>HTML DOM: </a:t>
            </a:r>
            <a:r>
              <a:rPr lang="zh-CN" altLang="en-US" dirty="0" smtClean="0"/>
              <a:t>使用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文件编写脚本时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　有许多专属于 </a:t>
            </a:r>
            <a:r>
              <a:rPr lang="en-US" altLang="zh-CN" dirty="0" smtClean="0"/>
              <a:t>HTML-DOM </a:t>
            </a:r>
            <a:r>
              <a:rPr lang="zh-CN" altLang="en-US" dirty="0" smtClean="0"/>
              <a:t>的属性</a:t>
            </a:r>
          </a:p>
          <a:p>
            <a:pPr lvl="1"/>
            <a:r>
              <a:rPr lang="en-US" altLang="zh-CN" dirty="0" smtClean="0"/>
              <a:t>CSS DOM</a:t>
            </a:r>
            <a:r>
              <a:rPr lang="en-US" altLang="zh-CN" dirty="0" smtClean="0"/>
              <a:t>:</a:t>
            </a:r>
            <a:r>
              <a:rPr lang="zh-CN" altLang="en-US" dirty="0" smtClean="0"/>
              <a:t>针对于 </a:t>
            </a:r>
            <a:r>
              <a:rPr lang="en-US" altLang="zh-CN" dirty="0" smtClean="0"/>
              <a:t>CSS 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, 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 </a:t>
            </a:r>
            <a:r>
              <a:rPr lang="en-US" altLang="zh-CN" dirty="0" smtClean="0"/>
              <a:t>CSS DOM </a:t>
            </a:r>
            <a:r>
              <a:rPr lang="zh-CN" altLang="en-US" dirty="0" smtClean="0"/>
              <a:t>主要用于获取和设置 </a:t>
            </a:r>
            <a:r>
              <a:rPr lang="en-US" altLang="zh-CN" dirty="0" smtClean="0"/>
              <a:t>style </a:t>
            </a:r>
            <a:r>
              <a:rPr lang="zh-CN" altLang="en-US" dirty="0" smtClean="0"/>
              <a:t>对象的各种属性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DOM </a:t>
            </a:r>
            <a:r>
              <a:rPr lang="zh-CN" altLang="en-US" dirty="0"/>
              <a:t>节点操作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常规的节点操</a:t>
            </a:r>
            <a:r>
              <a:rPr lang="zh-CN" altLang="en-US" dirty="0" smtClean="0"/>
              <a:t>作</a:t>
            </a:r>
            <a:endParaRPr lang="en-US" altLang="zh-CN" dirty="0" smtClean="0"/>
          </a:p>
          <a:p>
            <a:r>
              <a:rPr lang="zh-CN" altLang="en-US" dirty="0" smtClean="0"/>
              <a:t>清</a:t>
            </a:r>
            <a:r>
              <a:rPr lang="zh-CN" altLang="en-US" dirty="0"/>
              <a:t>空节点</a:t>
            </a:r>
          </a:p>
          <a:p>
            <a:pPr lvl="1"/>
            <a:r>
              <a:rPr lang="en-US" altLang="zh-CN" dirty="0"/>
              <a:t>$('div').empty(); //</a:t>
            </a:r>
            <a:r>
              <a:rPr lang="zh-CN" altLang="en-US" dirty="0"/>
              <a:t>删除掉节点里的内容</a:t>
            </a:r>
          </a:p>
          <a:p>
            <a:r>
              <a:rPr lang="zh-CN" altLang="en-US" dirty="0"/>
              <a:t>替换节点</a:t>
            </a:r>
          </a:p>
          <a:p>
            <a:pPr lvl="1"/>
            <a:r>
              <a:rPr lang="en-US" altLang="zh-CN" dirty="0"/>
              <a:t>$('div').</a:t>
            </a:r>
            <a:r>
              <a:rPr lang="en-US" altLang="zh-CN" dirty="0" err="1"/>
              <a:t>replaceWith</a:t>
            </a:r>
            <a:r>
              <a:rPr lang="en-US" altLang="zh-CN" dirty="0"/>
              <a:t>('&lt;span&gt;</a:t>
            </a:r>
            <a:r>
              <a:rPr lang="zh-CN" altLang="en-US" dirty="0"/>
              <a:t>节点</a:t>
            </a:r>
            <a:r>
              <a:rPr lang="en-US" altLang="zh-CN" dirty="0"/>
              <a:t>&lt;/span&gt;'); //</a:t>
            </a:r>
            <a:r>
              <a:rPr lang="zh-CN" altLang="en-US" dirty="0"/>
              <a:t>将</a:t>
            </a:r>
            <a:r>
              <a:rPr lang="en-US" altLang="zh-CN" dirty="0"/>
              <a:t>div </a:t>
            </a:r>
            <a:r>
              <a:rPr lang="zh-CN" altLang="en-US" dirty="0"/>
              <a:t>替换成</a:t>
            </a:r>
            <a:r>
              <a:rPr lang="en-US" altLang="zh-CN" dirty="0"/>
              <a:t>span </a:t>
            </a:r>
            <a:r>
              <a:rPr lang="zh-CN" altLang="en-US" dirty="0"/>
              <a:t>元素</a:t>
            </a:r>
          </a:p>
          <a:p>
            <a:pPr lvl="1"/>
            <a:r>
              <a:rPr lang="en-US" altLang="zh-CN" dirty="0"/>
              <a:t>$('&lt;span&gt;</a:t>
            </a:r>
            <a:r>
              <a:rPr lang="zh-CN" altLang="en-US" dirty="0"/>
              <a:t>节点</a:t>
            </a:r>
            <a:r>
              <a:rPr lang="en-US" altLang="zh-CN" dirty="0"/>
              <a:t>&lt;/span&gt;').</a:t>
            </a:r>
            <a:r>
              <a:rPr lang="en-US" altLang="zh-CN" dirty="0" err="1"/>
              <a:t>replaceAll</a:t>
            </a:r>
            <a:r>
              <a:rPr lang="en-US" altLang="zh-CN" dirty="0"/>
              <a:t>('div'); //</a:t>
            </a:r>
            <a:r>
              <a:rPr lang="zh-CN" altLang="en-US" dirty="0"/>
              <a:t>同上</a:t>
            </a:r>
          </a:p>
          <a:p>
            <a:r>
              <a:rPr lang="zh-CN" altLang="en-US" dirty="0" smtClean="0"/>
              <a:t>注</a:t>
            </a:r>
            <a:r>
              <a:rPr lang="zh-CN" altLang="en-US" dirty="0"/>
              <a:t>意：节点被替换后，所包含的事件行为就全部消失了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参见：</a:t>
            </a:r>
            <a:r>
              <a:rPr lang="en-US" altLang="zh-CN" dirty="0" smtClean="0">
                <a:solidFill>
                  <a:srgbClr val="FF0000"/>
                </a:solidFill>
              </a:rPr>
              <a:t>ch02-dom</a:t>
            </a:r>
            <a:r>
              <a:rPr lang="zh-CN" altLang="en-US" dirty="0">
                <a:solidFill>
                  <a:srgbClr val="FF0000"/>
                </a:solidFill>
              </a:rPr>
              <a:t>常用节点操作</a:t>
            </a:r>
            <a:r>
              <a:rPr lang="en-US" altLang="zh-CN" dirty="0">
                <a:solidFill>
                  <a:srgbClr val="FF0000"/>
                </a:solidFill>
              </a:rPr>
              <a:t>.html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6966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7611" y="0"/>
            <a:ext cx="10639574" cy="7200850"/>
          </a:xfrm>
          <a:prstGeom prst="rect">
            <a:avLst/>
          </a:prstGeom>
          <a:gradFill>
            <a:gsLst>
              <a:gs pos="0">
                <a:srgbClr val="D5F3F9">
                  <a:alpha val="83922"/>
                </a:srgbClr>
              </a:gs>
              <a:gs pos="10000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18893" y="3918570"/>
            <a:ext cx="190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buSzTx/>
              <a:defRPr/>
            </a:pPr>
            <a:r>
              <a:rPr lang="en-US" altLang="zh-CN" sz="40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Thanks </a:t>
            </a:r>
            <a:endParaRPr kumimoji="0" lang="zh-CN" alt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861" y="1698104"/>
            <a:ext cx="231078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7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设置元</a:t>
            </a:r>
            <a:r>
              <a:rPr lang="zh-CN" altLang="en-US" dirty="0" smtClean="0"/>
              <a:t>素内</a:t>
            </a:r>
            <a:r>
              <a:rPr lang="zh-CN" altLang="en-US" dirty="0"/>
              <a:t>容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445" y="1512218"/>
            <a:ext cx="9559766" cy="4752261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sz="3600" dirty="0" smtClean="0"/>
              <a:t>在</a:t>
            </a:r>
            <a:r>
              <a:rPr lang="zh-CN" altLang="en-US" sz="3600" dirty="0"/>
              <a:t>常规的</a:t>
            </a:r>
            <a:r>
              <a:rPr lang="en-US" altLang="zh-CN" sz="3600" dirty="0"/>
              <a:t>DOM </a:t>
            </a:r>
            <a:r>
              <a:rPr lang="zh-CN" altLang="en-US" sz="3600" dirty="0"/>
              <a:t>元素中，我们可以使用</a:t>
            </a:r>
            <a:r>
              <a:rPr lang="en-US" altLang="zh-CN" sz="3600" dirty="0"/>
              <a:t>html()</a:t>
            </a:r>
            <a:r>
              <a:rPr lang="zh-CN" altLang="en-US" sz="3600" dirty="0"/>
              <a:t>和</a:t>
            </a:r>
            <a:r>
              <a:rPr lang="en-US" altLang="zh-CN" sz="3600" dirty="0"/>
              <a:t>text()</a:t>
            </a:r>
            <a:r>
              <a:rPr lang="zh-CN" altLang="en-US" sz="3600" dirty="0"/>
              <a:t>方法获取内部的数据。</a:t>
            </a:r>
            <a:r>
              <a:rPr lang="en-US" altLang="zh-CN" sz="3600" dirty="0"/>
              <a:t>html()</a:t>
            </a:r>
            <a:r>
              <a:rPr lang="zh-CN" altLang="en-US" sz="3600" dirty="0"/>
              <a:t>方</a:t>
            </a:r>
            <a:r>
              <a:rPr lang="zh-CN" altLang="en-US" sz="3600" dirty="0" smtClean="0"/>
              <a:t>法可</a:t>
            </a:r>
            <a:r>
              <a:rPr lang="zh-CN" altLang="en-US" sz="3600" dirty="0"/>
              <a:t>以获取或设置</a:t>
            </a:r>
            <a:r>
              <a:rPr lang="en-US" altLang="zh-CN" sz="3600" dirty="0"/>
              <a:t>html </a:t>
            </a:r>
            <a:r>
              <a:rPr lang="zh-CN" altLang="en-US" sz="3600" dirty="0"/>
              <a:t>内容，</a:t>
            </a:r>
            <a:r>
              <a:rPr lang="en-US" altLang="zh-CN" sz="3600" dirty="0"/>
              <a:t>text()</a:t>
            </a:r>
            <a:r>
              <a:rPr lang="zh-CN" altLang="en-US" sz="3600" dirty="0"/>
              <a:t>可以获取或设置文本内容</a:t>
            </a:r>
            <a:r>
              <a:rPr lang="zh-CN" altLang="en-US" sz="3600" dirty="0" smtClean="0"/>
              <a:t>。</a:t>
            </a:r>
            <a:endParaRPr lang="en-US" altLang="zh-CN" sz="3600" dirty="0" smtClean="0"/>
          </a:p>
          <a:p>
            <a:pPr lvl="1"/>
            <a:r>
              <a:rPr lang="en-US" altLang="zh-CN" sz="3200" dirty="0"/>
              <a:t>$('#box').html(); //</a:t>
            </a:r>
            <a:r>
              <a:rPr lang="zh-CN" altLang="en-US" sz="3200" dirty="0"/>
              <a:t>获取</a:t>
            </a:r>
            <a:r>
              <a:rPr lang="en-US" altLang="zh-CN" sz="3200" dirty="0"/>
              <a:t>html </a:t>
            </a:r>
            <a:r>
              <a:rPr lang="zh-CN" altLang="en-US" sz="3200" dirty="0"/>
              <a:t>内容</a:t>
            </a:r>
          </a:p>
          <a:p>
            <a:pPr lvl="1"/>
            <a:r>
              <a:rPr lang="en-US" altLang="zh-CN" sz="3200" dirty="0"/>
              <a:t>$('#box').text(); //</a:t>
            </a:r>
            <a:r>
              <a:rPr lang="zh-CN" altLang="en-US" sz="3200" dirty="0"/>
              <a:t>获取文本内容，会自动清理</a:t>
            </a:r>
            <a:r>
              <a:rPr lang="en-US" altLang="zh-CN" sz="3200" dirty="0"/>
              <a:t>html </a:t>
            </a:r>
            <a:r>
              <a:rPr lang="zh-CN" altLang="en-US" sz="3200" dirty="0"/>
              <a:t>标签</a:t>
            </a:r>
          </a:p>
          <a:p>
            <a:pPr lvl="1"/>
            <a:r>
              <a:rPr lang="en-US" altLang="zh-CN" sz="3200" dirty="0"/>
              <a:t>$('#box').html('&lt;</a:t>
            </a:r>
            <a:r>
              <a:rPr lang="en-US" altLang="zh-CN" sz="3200" dirty="0" err="1"/>
              <a:t>em</a:t>
            </a:r>
            <a:r>
              <a:rPr lang="en-US" altLang="zh-CN" sz="3200" dirty="0"/>
              <a:t>&gt;www.li.cc&lt;/em&gt;'); //</a:t>
            </a:r>
            <a:r>
              <a:rPr lang="zh-CN" altLang="en-US" sz="3200" dirty="0"/>
              <a:t>设置</a:t>
            </a:r>
            <a:r>
              <a:rPr lang="en-US" altLang="zh-CN" sz="3200" dirty="0"/>
              <a:t>html </a:t>
            </a:r>
            <a:r>
              <a:rPr lang="zh-CN" altLang="en-US" sz="3200" dirty="0"/>
              <a:t>内容</a:t>
            </a:r>
          </a:p>
          <a:p>
            <a:pPr lvl="1"/>
            <a:r>
              <a:rPr lang="en-US" altLang="zh-CN" sz="3200" dirty="0"/>
              <a:t>$('#box').text('&lt;</a:t>
            </a:r>
            <a:r>
              <a:rPr lang="en-US" altLang="zh-CN" sz="3200" dirty="0" err="1"/>
              <a:t>em</a:t>
            </a:r>
            <a:r>
              <a:rPr lang="en-US" altLang="zh-CN" sz="3200" dirty="0"/>
              <a:t>&gt;www.li.cc&lt;/em&gt;'); //</a:t>
            </a:r>
            <a:r>
              <a:rPr lang="zh-CN" altLang="en-US" sz="3200" dirty="0"/>
              <a:t>设置文本内容，会自动转义</a:t>
            </a:r>
            <a:r>
              <a:rPr lang="en-US" altLang="zh-CN" sz="3200" dirty="0"/>
              <a:t>html </a:t>
            </a:r>
            <a:r>
              <a:rPr lang="zh-CN" altLang="en-US" sz="3200" dirty="0"/>
              <a:t>标</a:t>
            </a:r>
            <a:r>
              <a:rPr lang="zh-CN" altLang="en-US" sz="3200" dirty="0" smtClean="0"/>
              <a:t>签</a:t>
            </a:r>
            <a:endParaRPr lang="en-US" altLang="zh-CN" sz="3200" dirty="0" smtClean="0"/>
          </a:p>
          <a:p>
            <a:r>
              <a:rPr lang="zh-CN" altLang="en-US" sz="3600" dirty="0"/>
              <a:t>注意：当我们使用</a:t>
            </a:r>
            <a:r>
              <a:rPr lang="en-US" altLang="zh-CN" sz="3600" dirty="0"/>
              <a:t>html()</a:t>
            </a:r>
            <a:r>
              <a:rPr lang="zh-CN" altLang="en-US" sz="3600" dirty="0"/>
              <a:t>或</a:t>
            </a:r>
            <a:r>
              <a:rPr lang="en-US" altLang="zh-CN" sz="3600" dirty="0"/>
              <a:t>text()</a:t>
            </a:r>
            <a:r>
              <a:rPr lang="zh-CN" altLang="en-US" sz="3600" dirty="0"/>
              <a:t>设置元素里的内容时，会清空原来的数据。而我们</a:t>
            </a:r>
            <a:r>
              <a:rPr lang="zh-CN" altLang="en-US" sz="3600" dirty="0" smtClean="0"/>
              <a:t>期望</a:t>
            </a:r>
            <a:r>
              <a:rPr lang="zh-CN" altLang="en-US" sz="3600" dirty="0"/>
              <a:t>能够追加数据的话，需要先获取原本的数据。</a:t>
            </a:r>
          </a:p>
          <a:p>
            <a:pPr lvl="1"/>
            <a:r>
              <a:rPr lang="en-US" altLang="zh-CN" sz="3200" dirty="0"/>
              <a:t>$('#box').html($('#box').html() + '&lt;</a:t>
            </a:r>
            <a:r>
              <a:rPr lang="en-US" altLang="zh-CN" sz="3200" dirty="0" err="1"/>
              <a:t>em</a:t>
            </a:r>
            <a:r>
              <a:rPr lang="en-US" altLang="zh-CN" sz="3200" dirty="0"/>
              <a:t>&gt;www.li.cc&lt;/em&gt;'); //</a:t>
            </a:r>
            <a:r>
              <a:rPr lang="zh-CN" altLang="en-US" sz="3200" dirty="0"/>
              <a:t>追加数据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94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设置元</a:t>
            </a:r>
            <a:r>
              <a:rPr lang="zh-CN" altLang="en-US" dirty="0" smtClean="0"/>
              <a:t>素内</a:t>
            </a:r>
            <a:r>
              <a:rPr lang="zh-CN" altLang="en-US" dirty="0"/>
              <a:t>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如</a:t>
            </a:r>
            <a:r>
              <a:rPr lang="zh-CN" altLang="en-US" dirty="0"/>
              <a:t>果元素是表单的话，</a:t>
            </a:r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zh-CN" altLang="en-US" dirty="0"/>
              <a:t>提供了</a:t>
            </a:r>
            <a:r>
              <a:rPr lang="en-US" altLang="zh-CN" dirty="0" err="1"/>
              <a:t>val</a:t>
            </a:r>
            <a:r>
              <a:rPr lang="en-US" altLang="zh-CN" dirty="0"/>
              <a:t>()</a:t>
            </a:r>
            <a:r>
              <a:rPr lang="zh-CN" altLang="en-US" dirty="0"/>
              <a:t>方法进行获取或设置内部的文本数据。</a:t>
            </a:r>
          </a:p>
          <a:p>
            <a:pPr lvl="1"/>
            <a:r>
              <a:rPr lang="en-US" altLang="zh-CN" dirty="0"/>
              <a:t>$('input').</a:t>
            </a:r>
            <a:r>
              <a:rPr lang="en-US" altLang="zh-CN" dirty="0" err="1"/>
              <a:t>val</a:t>
            </a:r>
            <a:r>
              <a:rPr lang="en-US" altLang="zh-CN" dirty="0"/>
              <a:t>(); //</a:t>
            </a:r>
            <a:r>
              <a:rPr lang="zh-CN" altLang="en-US" dirty="0"/>
              <a:t>获取表单内容</a:t>
            </a:r>
          </a:p>
          <a:p>
            <a:pPr lvl="1"/>
            <a:r>
              <a:rPr lang="en-US" altLang="zh-CN" dirty="0"/>
              <a:t>$('input').</a:t>
            </a:r>
            <a:r>
              <a:rPr lang="en-US" altLang="zh-CN" dirty="0" err="1"/>
              <a:t>val</a:t>
            </a:r>
            <a:r>
              <a:rPr lang="en-US" altLang="zh-CN" dirty="0"/>
              <a:t>('www.li.cc'); //</a:t>
            </a:r>
            <a:r>
              <a:rPr lang="zh-CN" altLang="en-US" dirty="0"/>
              <a:t>设置表单内容</a:t>
            </a:r>
          </a:p>
          <a:p>
            <a:r>
              <a:rPr lang="zh-CN" altLang="en-US" dirty="0"/>
              <a:t>如果想设置多个选项的选定状态，比如下拉列表、单选复选框等等，可以通过数组传</a:t>
            </a:r>
            <a:r>
              <a:rPr lang="zh-CN" altLang="en-US" dirty="0" smtClean="0"/>
              <a:t>递操</a:t>
            </a:r>
            <a:r>
              <a:rPr lang="zh-CN" altLang="en-US" dirty="0"/>
              <a:t>作。</a:t>
            </a:r>
          </a:p>
          <a:p>
            <a:pPr lvl="1"/>
            <a:r>
              <a:rPr lang="en-US" altLang="zh-CN" dirty="0"/>
              <a:t>$("input").</a:t>
            </a:r>
            <a:r>
              <a:rPr lang="en-US" altLang="zh-CN" dirty="0" err="1"/>
              <a:t>val</a:t>
            </a:r>
            <a:r>
              <a:rPr lang="en-US" altLang="zh-CN" dirty="0"/>
              <a:t>(["check1","check2", "radio1" ]); //value </a:t>
            </a:r>
            <a:r>
              <a:rPr lang="zh-CN" altLang="en-US" dirty="0"/>
              <a:t>值是这些的将被选</a:t>
            </a:r>
            <a:r>
              <a:rPr lang="zh-CN" altLang="en-US" dirty="0" smtClean="0"/>
              <a:t>定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参见：</a:t>
            </a:r>
            <a:r>
              <a:rPr lang="en-US" altLang="zh-CN" dirty="0" smtClean="0">
                <a:solidFill>
                  <a:srgbClr val="FF0000"/>
                </a:solidFill>
              </a:rPr>
              <a:t>ch02-dom</a:t>
            </a:r>
            <a:r>
              <a:rPr lang="zh-CN" altLang="en-US" dirty="0">
                <a:solidFill>
                  <a:srgbClr val="FF0000"/>
                </a:solidFill>
              </a:rPr>
              <a:t>设置属性元素</a:t>
            </a:r>
            <a:r>
              <a:rPr lang="en-US" altLang="zh-CN" dirty="0">
                <a:solidFill>
                  <a:srgbClr val="FF0000"/>
                </a:solidFill>
              </a:rPr>
              <a:t>.html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78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元素属性操作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$('div').</a:t>
            </a:r>
            <a:r>
              <a:rPr lang="en-US" altLang="zh-CN" dirty="0" err="1"/>
              <a:t>attr</a:t>
            </a:r>
            <a:r>
              <a:rPr lang="en-US" altLang="zh-CN" dirty="0"/>
              <a:t>('title'); //</a:t>
            </a:r>
            <a:r>
              <a:rPr lang="zh-CN" altLang="en-US" dirty="0"/>
              <a:t>获取属性的属性值</a:t>
            </a:r>
          </a:p>
          <a:p>
            <a:r>
              <a:rPr lang="en-US" altLang="zh-CN" dirty="0"/>
              <a:t>$('div').</a:t>
            </a:r>
            <a:r>
              <a:rPr lang="en-US" altLang="zh-CN" dirty="0" err="1"/>
              <a:t>attr</a:t>
            </a:r>
            <a:r>
              <a:rPr lang="en-US" altLang="zh-CN" dirty="0"/>
              <a:t>('title', '</a:t>
            </a:r>
            <a:r>
              <a:rPr lang="zh-CN" altLang="en-US" dirty="0"/>
              <a:t>我是域名</a:t>
            </a:r>
            <a:r>
              <a:rPr lang="en-US" altLang="zh-CN" dirty="0"/>
              <a:t>'); //</a:t>
            </a:r>
            <a:r>
              <a:rPr lang="zh-CN" altLang="en-US" dirty="0"/>
              <a:t>设置属性及属性值</a:t>
            </a:r>
          </a:p>
          <a:p>
            <a:r>
              <a:rPr lang="en-US" altLang="zh-CN" dirty="0"/>
              <a:t>$('div').</a:t>
            </a:r>
            <a:r>
              <a:rPr lang="en-US" altLang="zh-CN" dirty="0" err="1"/>
              <a:t>attr</a:t>
            </a:r>
            <a:r>
              <a:rPr lang="en-US" altLang="zh-CN" dirty="0"/>
              <a:t>('title', function () { //</a:t>
            </a:r>
            <a:r>
              <a:rPr lang="zh-CN" altLang="en-US" dirty="0"/>
              <a:t>通过匿名函数返回属性值</a:t>
            </a:r>
          </a:p>
          <a:p>
            <a:pPr lvl="1"/>
            <a:r>
              <a:rPr lang="en-US" altLang="zh-CN" dirty="0"/>
              <a:t>return '</a:t>
            </a:r>
            <a:r>
              <a:rPr lang="zh-CN" altLang="en-US" dirty="0"/>
              <a:t>我是域名</a:t>
            </a:r>
            <a:r>
              <a:rPr lang="en-US" altLang="zh-CN" dirty="0"/>
              <a:t>';</a:t>
            </a:r>
          </a:p>
          <a:p>
            <a:r>
              <a:rPr lang="en-US" altLang="zh-CN" dirty="0"/>
              <a:t>});</a:t>
            </a:r>
          </a:p>
          <a:p>
            <a:r>
              <a:rPr lang="en-US" altLang="zh-CN" dirty="0"/>
              <a:t>$('div').</a:t>
            </a:r>
            <a:r>
              <a:rPr lang="en-US" altLang="zh-CN" dirty="0" err="1"/>
              <a:t>attr</a:t>
            </a:r>
            <a:r>
              <a:rPr lang="en-US" altLang="zh-CN" dirty="0"/>
              <a:t>('title', function (index, value) { //</a:t>
            </a:r>
            <a:r>
              <a:rPr lang="zh-CN" altLang="en-US" dirty="0"/>
              <a:t>可以接受两个参数</a:t>
            </a:r>
          </a:p>
          <a:p>
            <a:pPr lvl="1"/>
            <a:r>
              <a:rPr lang="en-US" altLang="zh-CN" dirty="0"/>
              <a:t>return value + (index+1) + '</a:t>
            </a:r>
            <a:r>
              <a:rPr lang="zh-CN" altLang="en-US" dirty="0"/>
              <a:t>，我是域名</a:t>
            </a:r>
            <a:r>
              <a:rPr lang="en-US" altLang="zh-CN" dirty="0"/>
              <a:t>';</a:t>
            </a:r>
          </a:p>
          <a:p>
            <a:r>
              <a:rPr lang="en-US" altLang="zh-CN" dirty="0" smtClean="0"/>
              <a:t>});</a:t>
            </a:r>
          </a:p>
          <a:p>
            <a:r>
              <a:rPr lang="zh-CN" altLang="en-US" dirty="0"/>
              <a:t>删除指定的属</a:t>
            </a:r>
            <a:r>
              <a:rPr lang="zh-CN" altLang="en-US" dirty="0" smtClean="0"/>
              <a:t>性</a:t>
            </a:r>
            <a:endParaRPr lang="en-US" altLang="zh-CN" dirty="0"/>
          </a:p>
          <a:p>
            <a:pPr lvl="1"/>
            <a:r>
              <a:rPr lang="en-US" altLang="zh-CN" dirty="0" smtClean="0"/>
              <a:t>$(</a:t>
            </a:r>
            <a:r>
              <a:rPr lang="en-US" altLang="zh-CN" dirty="0"/>
              <a:t>'div').</a:t>
            </a:r>
            <a:r>
              <a:rPr lang="en-US" altLang="zh-CN" dirty="0" err="1" smtClean="0"/>
              <a:t>removeAttr</a:t>
            </a:r>
            <a:r>
              <a:rPr lang="en-US" altLang="zh-CN" dirty="0" smtClean="0"/>
              <a:t>(</a:t>
            </a:r>
            <a:r>
              <a:rPr lang="en-US" altLang="zh-CN" dirty="0"/>
              <a:t>'title'); //</a:t>
            </a:r>
            <a:r>
              <a:rPr lang="zh-CN" altLang="en-US" dirty="0"/>
              <a:t>删除指定的属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参见：</a:t>
            </a:r>
            <a:r>
              <a:rPr lang="en-US" altLang="zh-CN" dirty="0" smtClean="0">
                <a:solidFill>
                  <a:srgbClr val="FF0000"/>
                </a:solidFill>
              </a:rPr>
              <a:t>ch02-dom</a:t>
            </a:r>
            <a:r>
              <a:rPr lang="zh-CN" altLang="en-US" dirty="0">
                <a:solidFill>
                  <a:srgbClr val="FF0000"/>
                </a:solidFill>
              </a:rPr>
              <a:t>元素属性操作</a:t>
            </a:r>
            <a:r>
              <a:rPr lang="en-US" altLang="zh-CN" dirty="0">
                <a:solidFill>
                  <a:srgbClr val="FF0000"/>
                </a:solidFill>
              </a:rPr>
              <a:t>.html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426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元素样式操作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元素样式操作包括了直接设置</a:t>
            </a:r>
            <a:r>
              <a:rPr lang="en-US" altLang="zh-CN" dirty="0"/>
              <a:t>CSS </a:t>
            </a:r>
            <a:r>
              <a:rPr lang="zh-CN" altLang="en-US" dirty="0"/>
              <a:t>样式、增加</a:t>
            </a:r>
            <a:r>
              <a:rPr lang="en-US" altLang="zh-CN" dirty="0"/>
              <a:t>CSS </a:t>
            </a:r>
            <a:r>
              <a:rPr lang="zh-CN" altLang="en-US" dirty="0"/>
              <a:t>类别、类别切换、删除类别这几</a:t>
            </a:r>
            <a:r>
              <a:rPr lang="zh-CN" altLang="en-US" dirty="0" smtClean="0"/>
              <a:t>种操</a:t>
            </a:r>
            <a:r>
              <a:rPr lang="zh-CN" altLang="en-US" dirty="0"/>
              <a:t>作方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r>
              <a:rPr lang="zh-CN" altLang="en-US" dirty="0" smtClean="0"/>
              <a:t>获取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$(</a:t>
            </a:r>
            <a:r>
              <a:rPr lang="en-US" altLang="zh-CN" dirty="0"/>
              <a:t>'div').</a:t>
            </a:r>
            <a:r>
              <a:rPr lang="en-US" altLang="zh-CN" dirty="0" err="1"/>
              <a:t>css</a:t>
            </a:r>
            <a:r>
              <a:rPr lang="en-US" altLang="zh-CN" dirty="0"/>
              <a:t>('color'); //</a:t>
            </a:r>
            <a:r>
              <a:rPr lang="zh-CN" altLang="en-US" dirty="0"/>
              <a:t>获取元素行内</a:t>
            </a:r>
            <a:r>
              <a:rPr lang="en-US" altLang="zh-CN" dirty="0"/>
              <a:t>CSS </a:t>
            </a:r>
            <a:r>
              <a:rPr lang="zh-CN" altLang="en-US" dirty="0"/>
              <a:t>样式的颜色</a:t>
            </a:r>
          </a:p>
          <a:p>
            <a:pPr lvl="1"/>
            <a:r>
              <a:rPr lang="en-US" altLang="zh-CN" dirty="0"/>
              <a:t>$('div').</a:t>
            </a:r>
            <a:r>
              <a:rPr lang="en-US" altLang="zh-CN" dirty="0" err="1"/>
              <a:t>css</a:t>
            </a:r>
            <a:r>
              <a:rPr lang="en-US" altLang="zh-CN" dirty="0"/>
              <a:t>('color', 'red'); //</a:t>
            </a:r>
            <a:r>
              <a:rPr lang="zh-CN" altLang="en-US" dirty="0"/>
              <a:t>设置元素行内</a:t>
            </a:r>
            <a:r>
              <a:rPr lang="en-US" altLang="zh-CN" dirty="0"/>
              <a:t>CSS </a:t>
            </a:r>
            <a:r>
              <a:rPr lang="zh-CN" altLang="en-US" dirty="0"/>
              <a:t>样式颜色为红</a:t>
            </a:r>
            <a:r>
              <a:rPr lang="zh-CN" altLang="en-US" dirty="0" smtClean="0"/>
              <a:t>色</a:t>
            </a:r>
            <a:endParaRPr lang="en-US" altLang="zh-CN" dirty="0" smtClean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CSS </a:t>
            </a:r>
            <a:r>
              <a:rPr lang="zh-CN" altLang="en-US" dirty="0"/>
              <a:t>获取上，我们也可以获取多个</a:t>
            </a:r>
            <a:r>
              <a:rPr lang="en-US" altLang="zh-CN" dirty="0"/>
              <a:t>CSS </a:t>
            </a:r>
            <a:r>
              <a:rPr lang="zh-CN" altLang="en-US" dirty="0"/>
              <a:t>样式，而获取到的是一个对象数组，如果</a:t>
            </a:r>
            <a:r>
              <a:rPr lang="zh-CN" altLang="en-US" dirty="0" smtClean="0"/>
              <a:t>用传</a:t>
            </a:r>
            <a:r>
              <a:rPr lang="zh-CN" altLang="en-US" dirty="0"/>
              <a:t>统方式进行解析需要使用</a:t>
            </a:r>
            <a:r>
              <a:rPr lang="en-US" altLang="zh-CN" dirty="0"/>
              <a:t>for in </a:t>
            </a:r>
            <a:r>
              <a:rPr lang="zh-CN" altLang="en-US" dirty="0"/>
              <a:t>遍历。</a:t>
            </a:r>
          </a:p>
          <a:p>
            <a:pPr lvl="1"/>
            <a:r>
              <a:rPr lang="en-US" altLang="zh-CN" dirty="0" err="1"/>
              <a:t>var</a:t>
            </a:r>
            <a:r>
              <a:rPr lang="en-US" altLang="zh-CN" dirty="0"/>
              <a:t> box = $('div').</a:t>
            </a:r>
            <a:r>
              <a:rPr lang="en-US" altLang="zh-CN" dirty="0" err="1"/>
              <a:t>css</a:t>
            </a:r>
            <a:r>
              <a:rPr lang="en-US" altLang="zh-CN" dirty="0"/>
              <a:t>(['color', 'height', 'width']); //</a:t>
            </a:r>
            <a:r>
              <a:rPr lang="zh-CN" altLang="en-US" dirty="0"/>
              <a:t>得到多个</a:t>
            </a:r>
            <a:r>
              <a:rPr lang="en-US" altLang="zh-CN" dirty="0"/>
              <a:t>CSS </a:t>
            </a:r>
            <a:r>
              <a:rPr lang="zh-CN" altLang="en-US" dirty="0"/>
              <a:t>样式的数组对象</a:t>
            </a:r>
          </a:p>
          <a:p>
            <a:pPr lvl="1"/>
            <a:r>
              <a:rPr lang="en-US" altLang="zh-CN" dirty="0"/>
              <a:t>for (</a:t>
            </a:r>
            <a:r>
              <a:rPr lang="en-US" altLang="zh-CN" dirty="0" err="1"/>
              <a:t>var</a:t>
            </a:r>
            <a:r>
              <a:rPr lang="en-US" altLang="zh-CN" dirty="0"/>
              <a:t> i in box) { //</a:t>
            </a:r>
            <a:r>
              <a:rPr lang="zh-CN" altLang="en-US" dirty="0"/>
              <a:t>逐个遍历出来</a:t>
            </a:r>
          </a:p>
          <a:p>
            <a:pPr lvl="2"/>
            <a:r>
              <a:rPr lang="en-US" altLang="zh-CN" dirty="0"/>
              <a:t>alert(i + ':' + box[i]);</a:t>
            </a:r>
          </a:p>
          <a:p>
            <a:pPr lvl="1"/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8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元素样式操作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获取</a:t>
            </a:r>
            <a:r>
              <a:rPr lang="en-US" altLang="zh-CN" dirty="0"/>
              <a:t>CSS</a:t>
            </a:r>
            <a:r>
              <a:rPr lang="zh-CN" altLang="en-US" dirty="0"/>
              <a:t>样</a:t>
            </a:r>
            <a:r>
              <a:rPr lang="zh-CN" altLang="en-US" dirty="0" smtClean="0"/>
              <a:t>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each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jQuery</a:t>
            </a:r>
            <a:r>
              <a:rPr lang="en-US" altLang="zh-CN" dirty="0" smtClean="0"/>
              <a:t> </a:t>
            </a:r>
            <a:r>
              <a:rPr lang="zh-CN" altLang="en-US" dirty="0"/>
              <a:t>提供了一个遍历工具专门来处理这种对象数组，</a:t>
            </a:r>
            <a:r>
              <a:rPr lang="en-US" altLang="zh-CN" dirty="0"/>
              <a:t>$.each()</a:t>
            </a:r>
            <a:r>
              <a:rPr lang="zh-CN" altLang="en-US" dirty="0"/>
              <a:t>方法，这个方法可以</a:t>
            </a:r>
            <a:r>
              <a:rPr lang="zh-CN" altLang="en-US" dirty="0" smtClean="0"/>
              <a:t>轻松</a:t>
            </a:r>
            <a:r>
              <a:rPr lang="zh-CN" altLang="en-US" dirty="0"/>
              <a:t>的遍历对象数组。</a:t>
            </a:r>
          </a:p>
          <a:p>
            <a:pPr lvl="2"/>
            <a:r>
              <a:rPr lang="en-US" altLang="zh-CN" dirty="0"/>
              <a:t>$.each(box, function (</a:t>
            </a:r>
            <a:r>
              <a:rPr lang="en-US" altLang="zh-CN" dirty="0" err="1"/>
              <a:t>attr</a:t>
            </a:r>
            <a:r>
              <a:rPr lang="en-US" altLang="zh-CN" dirty="0"/>
              <a:t>, value) { //</a:t>
            </a:r>
            <a:r>
              <a:rPr lang="zh-CN" altLang="en-US" dirty="0"/>
              <a:t>遍历</a:t>
            </a:r>
            <a:r>
              <a:rPr lang="en-US" altLang="zh-CN" dirty="0"/>
              <a:t>JavaScript </a:t>
            </a:r>
            <a:r>
              <a:rPr lang="zh-CN" altLang="en-US" dirty="0"/>
              <a:t>原生态的对象数组</a:t>
            </a:r>
          </a:p>
          <a:p>
            <a:pPr lvl="3"/>
            <a:r>
              <a:rPr lang="en-US" altLang="zh-CN" dirty="0"/>
              <a:t>alert(</a:t>
            </a:r>
            <a:r>
              <a:rPr lang="en-US" altLang="zh-CN" dirty="0" err="1"/>
              <a:t>attr</a:t>
            </a:r>
            <a:r>
              <a:rPr lang="en-US" altLang="zh-CN" dirty="0"/>
              <a:t> + ':' + value);</a:t>
            </a:r>
          </a:p>
          <a:p>
            <a:pPr lvl="2"/>
            <a:r>
              <a:rPr lang="en-US" altLang="zh-CN" dirty="0"/>
              <a:t>});</a:t>
            </a:r>
          </a:p>
          <a:p>
            <a:pPr lvl="1"/>
            <a:r>
              <a:rPr lang="zh-CN" altLang="en-US" dirty="0" smtClean="0"/>
              <a:t>如</a:t>
            </a:r>
            <a:r>
              <a:rPr lang="zh-CN" altLang="en-US" dirty="0"/>
              <a:t>果是</a:t>
            </a:r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zh-CN" altLang="en-US" dirty="0"/>
              <a:t>对象的数组怎么</a:t>
            </a:r>
            <a:r>
              <a:rPr lang="zh-CN" altLang="en-US" dirty="0" smtClean="0"/>
              <a:t>使用</a:t>
            </a:r>
            <a:r>
              <a:rPr lang="en-US" altLang="zh-CN" dirty="0"/>
              <a:t>.each()</a:t>
            </a:r>
            <a:r>
              <a:rPr lang="zh-CN" altLang="en-US" dirty="0"/>
              <a:t>方法呢？</a:t>
            </a:r>
          </a:p>
          <a:p>
            <a:pPr lvl="2"/>
            <a:r>
              <a:rPr lang="en-US" altLang="zh-CN" dirty="0"/>
              <a:t>$('div').each(function (index, element) { //index </a:t>
            </a:r>
            <a:r>
              <a:rPr lang="zh-CN" altLang="en-US" dirty="0"/>
              <a:t>为索引，</a:t>
            </a:r>
            <a:r>
              <a:rPr lang="en-US" altLang="zh-CN" dirty="0"/>
              <a:t>element </a:t>
            </a:r>
            <a:r>
              <a:rPr lang="zh-CN" altLang="en-US" dirty="0"/>
              <a:t>为元素</a:t>
            </a:r>
            <a:r>
              <a:rPr lang="en-US" altLang="zh-CN" dirty="0"/>
              <a:t>DOM</a:t>
            </a:r>
          </a:p>
          <a:p>
            <a:pPr lvl="3"/>
            <a:r>
              <a:rPr lang="en-US" altLang="zh-CN" dirty="0"/>
              <a:t>alert(index + ':' + element);</a:t>
            </a:r>
          </a:p>
          <a:p>
            <a:pPr lvl="2"/>
            <a:r>
              <a:rPr lang="en-US" altLang="zh-CN" dirty="0"/>
              <a:t>});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761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元素样式操作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设</a:t>
            </a:r>
            <a:r>
              <a:rPr lang="zh-CN" altLang="en-US" dirty="0" smtClean="0"/>
              <a:t>置样式</a:t>
            </a:r>
            <a:endParaRPr lang="en-US" altLang="zh-CN" dirty="0" smtClean="0"/>
          </a:p>
          <a:p>
            <a:pPr lvl="1"/>
            <a:r>
              <a:rPr lang="zh-CN" altLang="en-US" dirty="0"/>
              <a:t>在需要设置多个样式的时候，我们可以传递多个</a:t>
            </a:r>
            <a:r>
              <a:rPr lang="en-US" altLang="zh-CN" dirty="0"/>
              <a:t>CSS </a:t>
            </a:r>
            <a:r>
              <a:rPr lang="zh-CN" altLang="en-US" dirty="0"/>
              <a:t>样式的键值对即可。</a:t>
            </a:r>
          </a:p>
          <a:p>
            <a:pPr marL="944938" lvl="2" indent="0">
              <a:buNone/>
            </a:pPr>
            <a:r>
              <a:rPr lang="en-US" altLang="zh-CN" dirty="0"/>
              <a:t>$('div').</a:t>
            </a:r>
            <a:r>
              <a:rPr lang="en-US" altLang="zh-CN" dirty="0" err="1"/>
              <a:t>css</a:t>
            </a:r>
            <a:r>
              <a:rPr lang="en-US" altLang="zh-CN" dirty="0"/>
              <a:t>({</a:t>
            </a:r>
          </a:p>
          <a:p>
            <a:pPr marL="944938" lvl="2" indent="0">
              <a:buNone/>
            </a:pPr>
            <a:r>
              <a:rPr lang="en-US" altLang="zh-CN" dirty="0" smtClean="0"/>
              <a:t>	'background-color</a:t>
            </a:r>
            <a:r>
              <a:rPr lang="en-US" altLang="zh-CN" dirty="0"/>
              <a:t>' : '#ccc',</a:t>
            </a:r>
          </a:p>
          <a:p>
            <a:pPr marL="944938" lvl="2" indent="0">
              <a:buNone/>
            </a:pPr>
            <a:r>
              <a:rPr lang="en-US" altLang="zh-CN" dirty="0" smtClean="0"/>
              <a:t>	'color</a:t>
            </a:r>
            <a:r>
              <a:rPr lang="en-US" altLang="zh-CN" dirty="0"/>
              <a:t>' : 'red',</a:t>
            </a:r>
          </a:p>
          <a:p>
            <a:pPr marL="944938" lvl="2" indent="0">
              <a:buNone/>
            </a:pPr>
            <a:r>
              <a:rPr lang="en-US" altLang="zh-CN" dirty="0" smtClean="0"/>
              <a:t>	'font-size</a:t>
            </a:r>
            <a:r>
              <a:rPr lang="en-US" altLang="zh-CN" dirty="0"/>
              <a:t>' : '20px'</a:t>
            </a:r>
          </a:p>
          <a:p>
            <a:pPr marL="944938" lvl="2" indent="0">
              <a:buNone/>
            </a:pPr>
            <a:r>
              <a:rPr lang="en-US" altLang="zh-CN" dirty="0"/>
              <a:t>});</a:t>
            </a:r>
            <a:endParaRPr lang="en-US" altLang="zh-CN" dirty="0"/>
          </a:p>
          <a:p>
            <a:pPr lvl="1"/>
            <a:r>
              <a:rPr lang="zh-CN" altLang="en-US" dirty="0"/>
              <a:t>如果想设置某个元素的</a:t>
            </a:r>
            <a:r>
              <a:rPr lang="en-US" altLang="zh-CN" dirty="0"/>
              <a:t>CSS </a:t>
            </a:r>
            <a:r>
              <a:rPr lang="zh-CN" altLang="en-US" dirty="0"/>
              <a:t>样式的值，但这个值需要计算我们可以传递一个匿名函数。</a:t>
            </a:r>
          </a:p>
          <a:p>
            <a:pPr marL="944938" lvl="2" indent="0">
              <a:buNone/>
            </a:pPr>
            <a:r>
              <a:rPr lang="en-US" altLang="zh-CN" dirty="0"/>
              <a:t>$('div').</a:t>
            </a:r>
            <a:r>
              <a:rPr lang="en-US" altLang="zh-CN" dirty="0" err="1"/>
              <a:t>css</a:t>
            </a:r>
            <a:r>
              <a:rPr lang="en-US" altLang="zh-CN" dirty="0"/>
              <a:t>('width', function (index, value) {</a:t>
            </a:r>
          </a:p>
          <a:p>
            <a:pPr marL="944938" lvl="2" indent="0">
              <a:buNone/>
            </a:pPr>
            <a:r>
              <a:rPr lang="en-US" altLang="zh-CN" dirty="0" smtClean="0"/>
              <a:t>	return </a:t>
            </a:r>
            <a:r>
              <a:rPr lang="en-US" altLang="zh-CN" dirty="0"/>
              <a:t>(</a:t>
            </a:r>
            <a:r>
              <a:rPr lang="en-US" altLang="zh-CN" dirty="0" err="1"/>
              <a:t>parseInt</a:t>
            </a:r>
            <a:r>
              <a:rPr lang="en-US" altLang="zh-CN" dirty="0"/>
              <a:t>(value) - 500) + '</a:t>
            </a:r>
            <a:r>
              <a:rPr lang="en-US" altLang="zh-CN" dirty="0" err="1"/>
              <a:t>px</a:t>
            </a:r>
            <a:r>
              <a:rPr lang="en-US" altLang="zh-CN" dirty="0"/>
              <a:t>';</a:t>
            </a:r>
          </a:p>
          <a:p>
            <a:pPr marL="944938" lvl="2" indent="0">
              <a:buNone/>
            </a:pPr>
            <a:r>
              <a:rPr lang="en-US" altLang="zh-CN" dirty="0"/>
              <a:t>});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61993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元素样式操作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设</a:t>
            </a:r>
            <a:r>
              <a:rPr lang="zh-CN" altLang="en-US" dirty="0" smtClean="0"/>
              <a:t>置样式</a:t>
            </a:r>
            <a:endParaRPr lang="en-US" altLang="zh-CN" dirty="0" smtClean="0"/>
          </a:p>
          <a:p>
            <a:r>
              <a:rPr lang="zh-CN" altLang="en-US" dirty="0"/>
              <a:t>除了行内</a:t>
            </a:r>
            <a:r>
              <a:rPr lang="en-US" altLang="zh-CN" dirty="0"/>
              <a:t>CSS </a:t>
            </a:r>
            <a:r>
              <a:rPr lang="zh-CN" altLang="en-US" dirty="0"/>
              <a:t>设置，我们也可以直接给元素添加</a:t>
            </a:r>
            <a:r>
              <a:rPr lang="en-US" altLang="zh-CN" dirty="0"/>
              <a:t>CSS </a:t>
            </a:r>
            <a:r>
              <a:rPr lang="zh-CN" altLang="en-US" dirty="0"/>
              <a:t>类，可以添加单个或多个，并</a:t>
            </a:r>
            <a:r>
              <a:rPr lang="zh-CN" altLang="en-US" dirty="0" smtClean="0"/>
              <a:t>且也</a:t>
            </a:r>
            <a:r>
              <a:rPr lang="zh-CN" altLang="en-US" dirty="0"/>
              <a:t>可以删除它。</a:t>
            </a:r>
          </a:p>
          <a:p>
            <a:pPr lvl="1"/>
            <a:r>
              <a:rPr lang="en-US" altLang="zh-CN" dirty="0"/>
              <a:t>$('div').</a:t>
            </a:r>
            <a:r>
              <a:rPr lang="en-US" altLang="zh-CN" dirty="0" err="1"/>
              <a:t>addClass</a:t>
            </a:r>
            <a:r>
              <a:rPr lang="en-US" altLang="zh-CN" dirty="0"/>
              <a:t>('red'); //</a:t>
            </a:r>
            <a:r>
              <a:rPr lang="zh-CN" altLang="en-US" dirty="0"/>
              <a:t>添加一个</a:t>
            </a:r>
            <a:r>
              <a:rPr lang="en-US" altLang="zh-CN" dirty="0"/>
              <a:t>CSS </a:t>
            </a:r>
            <a:r>
              <a:rPr lang="zh-CN" altLang="en-US" dirty="0"/>
              <a:t>类</a:t>
            </a:r>
          </a:p>
          <a:p>
            <a:pPr lvl="1"/>
            <a:r>
              <a:rPr lang="en-US" altLang="zh-CN" dirty="0"/>
              <a:t>$('div').</a:t>
            </a:r>
            <a:r>
              <a:rPr lang="en-US" altLang="zh-CN" dirty="0" err="1"/>
              <a:t>addClass</a:t>
            </a:r>
            <a:r>
              <a:rPr lang="en-US" altLang="zh-CN" dirty="0"/>
              <a:t>('red </a:t>
            </a:r>
            <a:r>
              <a:rPr lang="en-US" altLang="zh-CN" dirty="0" err="1"/>
              <a:t>bg</a:t>
            </a:r>
            <a:r>
              <a:rPr lang="en-US" altLang="zh-CN" dirty="0"/>
              <a:t>'); //</a:t>
            </a:r>
            <a:r>
              <a:rPr lang="zh-CN" altLang="en-US" dirty="0"/>
              <a:t>添加多个</a:t>
            </a:r>
            <a:r>
              <a:rPr lang="en-US" altLang="zh-CN" dirty="0"/>
              <a:t>CSS </a:t>
            </a:r>
            <a:r>
              <a:rPr lang="zh-CN" altLang="en-US" dirty="0"/>
              <a:t>类</a:t>
            </a:r>
          </a:p>
          <a:p>
            <a:pPr lvl="1"/>
            <a:r>
              <a:rPr lang="en-US" altLang="zh-CN" dirty="0"/>
              <a:t>$('div').</a:t>
            </a:r>
            <a:r>
              <a:rPr lang="en-US" altLang="zh-CN" dirty="0" err="1"/>
              <a:t>removeClass</a:t>
            </a:r>
            <a:r>
              <a:rPr lang="en-US" altLang="zh-CN" dirty="0"/>
              <a:t>('</a:t>
            </a:r>
            <a:r>
              <a:rPr lang="en-US" altLang="zh-CN" dirty="0" err="1"/>
              <a:t>bg</a:t>
            </a:r>
            <a:r>
              <a:rPr lang="en-US" altLang="zh-CN" dirty="0"/>
              <a:t>'); //</a:t>
            </a:r>
            <a:r>
              <a:rPr lang="zh-CN" altLang="en-US" dirty="0"/>
              <a:t>删除一个</a:t>
            </a:r>
            <a:r>
              <a:rPr lang="en-US" altLang="zh-CN" dirty="0"/>
              <a:t>CSS </a:t>
            </a:r>
            <a:r>
              <a:rPr lang="zh-CN" altLang="en-US" dirty="0"/>
              <a:t>类</a:t>
            </a:r>
          </a:p>
          <a:p>
            <a:pPr lvl="1"/>
            <a:r>
              <a:rPr lang="en-US" altLang="zh-CN" dirty="0"/>
              <a:t>$('div').</a:t>
            </a:r>
            <a:r>
              <a:rPr lang="en-US" altLang="zh-CN" dirty="0" err="1"/>
              <a:t>removeClass</a:t>
            </a:r>
            <a:r>
              <a:rPr lang="en-US" altLang="zh-CN" dirty="0"/>
              <a:t>('red </a:t>
            </a:r>
            <a:r>
              <a:rPr lang="en-US" altLang="zh-CN" dirty="0" err="1"/>
              <a:t>bg</a:t>
            </a:r>
            <a:r>
              <a:rPr lang="en-US" altLang="zh-CN" dirty="0"/>
              <a:t>'); //</a:t>
            </a:r>
            <a:r>
              <a:rPr lang="zh-CN" altLang="en-US" dirty="0"/>
              <a:t>删除多个</a:t>
            </a:r>
            <a:r>
              <a:rPr lang="en-US" altLang="zh-CN" dirty="0"/>
              <a:t>CSS </a:t>
            </a:r>
            <a:r>
              <a:rPr lang="zh-CN" altLang="en-US" dirty="0"/>
              <a:t>类</a:t>
            </a:r>
          </a:p>
          <a:p>
            <a:r>
              <a:rPr lang="zh-CN" altLang="en-US" dirty="0"/>
              <a:t>我们还可以结合事件来实现</a:t>
            </a:r>
            <a:r>
              <a:rPr lang="en-US" altLang="zh-CN" dirty="0"/>
              <a:t>CSS </a:t>
            </a:r>
            <a:r>
              <a:rPr lang="zh-CN" altLang="en-US" dirty="0"/>
              <a:t>类的样式切换功能。</a:t>
            </a:r>
          </a:p>
          <a:p>
            <a:pPr marL="503967" lvl="1" indent="0">
              <a:buNone/>
            </a:pPr>
            <a:r>
              <a:rPr lang="en-US" altLang="zh-CN" dirty="0"/>
              <a:t>$('div').click(function () { //</a:t>
            </a:r>
            <a:r>
              <a:rPr lang="zh-CN" altLang="en-US" dirty="0"/>
              <a:t>当点击后触发</a:t>
            </a:r>
          </a:p>
          <a:p>
            <a:pPr marL="503967" lvl="1" indent="0">
              <a:buNone/>
            </a:pPr>
            <a:r>
              <a:rPr lang="en-US" altLang="zh-CN" dirty="0" smtClean="0"/>
              <a:t>	$(</a:t>
            </a:r>
            <a:r>
              <a:rPr lang="en-US" altLang="zh-CN" dirty="0"/>
              <a:t>this).</a:t>
            </a:r>
            <a:r>
              <a:rPr lang="en-US" altLang="zh-CN" dirty="0" err="1"/>
              <a:t>toggleClass</a:t>
            </a:r>
            <a:r>
              <a:rPr lang="en-US" altLang="zh-CN" dirty="0"/>
              <a:t>('red size'); //</a:t>
            </a:r>
            <a:r>
              <a:rPr lang="zh-CN" altLang="en-US" dirty="0"/>
              <a:t>单个样式多个样式均可</a:t>
            </a:r>
          </a:p>
          <a:p>
            <a:pPr marL="503967" lvl="1" indent="0">
              <a:buNone/>
            </a:pPr>
            <a:r>
              <a:rPr lang="en-US" altLang="zh-CN" dirty="0"/>
              <a:t>});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99371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2207</TotalTime>
  <Words>2908</Words>
  <Application>Microsoft Office PowerPoint</Application>
  <PresentationFormat>自定义</PresentationFormat>
  <Paragraphs>197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主题​​</vt:lpstr>
      <vt:lpstr>PowerPoint 演示文稿</vt:lpstr>
      <vt:lpstr>jQuery DOM 操作</vt:lpstr>
      <vt:lpstr>设置元素内容</vt:lpstr>
      <vt:lpstr>设置元素内容</vt:lpstr>
      <vt:lpstr>元素属性操作</vt:lpstr>
      <vt:lpstr>元素样式操作</vt:lpstr>
      <vt:lpstr>元素样式操作</vt:lpstr>
      <vt:lpstr>元素样式操作</vt:lpstr>
      <vt:lpstr>元素样式操作</vt:lpstr>
      <vt:lpstr>元素样式操作</vt:lpstr>
      <vt:lpstr>元素样式操作</vt:lpstr>
      <vt:lpstr>DOM 节点操作</vt:lpstr>
      <vt:lpstr>DOM 节点操作</vt:lpstr>
      <vt:lpstr>DOM 节点操作</vt:lpstr>
      <vt:lpstr>DOM 节点操作</vt:lpstr>
      <vt:lpstr>DOM 节点操作</vt:lpstr>
      <vt:lpstr>DOM 节点操作</vt:lpstr>
      <vt:lpstr>DOM 节点操作</vt:lpstr>
      <vt:lpstr>DOM 节点操作</vt:lpstr>
      <vt:lpstr>DOM 节点操作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</dc:creator>
  <cp:lastModifiedBy>Administrator</cp:lastModifiedBy>
  <cp:revision>265</cp:revision>
  <dcterms:created xsi:type="dcterms:W3CDTF">2015-09-17T07:42:45Z</dcterms:created>
  <dcterms:modified xsi:type="dcterms:W3CDTF">2015-11-23T03:42:21Z</dcterms:modified>
</cp:coreProperties>
</file>