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04" r:id="rId2"/>
    <p:sldId id="307" r:id="rId3"/>
    <p:sldId id="310" r:id="rId4"/>
    <p:sldId id="308" r:id="rId5"/>
    <p:sldId id="309" r:id="rId6"/>
    <p:sldId id="31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954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MH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43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 userDrawn="1"/>
        </p:nvGrpSpPr>
        <p:grpSpPr bwMode="auto">
          <a:xfrm>
            <a:off x="6461125" y="122238"/>
            <a:ext cx="1997075" cy="1039812"/>
            <a:chOff x="0" y="152632"/>
            <a:chExt cx="8568598" cy="5333768"/>
          </a:xfrm>
        </p:grpSpPr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7390248" y="2147704"/>
              <a:ext cx="238393" cy="627026"/>
            </a:xfrm>
            <a:custGeom>
              <a:avLst/>
              <a:gdLst>
                <a:gd name="T0" fmla="*/ 57 w 69"/>
                <a:gd name="T1" fmla="*/ 18 h 140"/>
                <a:gd name="T2" fmla="*/ 47 w 69"/>
                <a:gd name="T3" fmla="*/ 9 h 140"/>
                <a:gd name="T4" fmla="*/ 36 w 69"/>
                <a:gd name="T5" fmla="*/ 0 h 140"/>
                <a:gd name="T6" fmla="*/ 32 w 69"/>
                <a:gd name="T7" fmla="*/ 0 h 140"/>
                <a:gd name="T8" fmla="*/ 31 w 69"/>
                <a:gd name="T9" fmla="*/ 1 h 140"/>
                <a:gd name="T10" fmla="*/ 32 w 69"/>
                <a:gd name="T11" fmla="*/ 1 h 140"/>
                <a:gd name="T12" fmla="*/ 23 w 69"/>
                <a:gd name="T13" fmla="*/ 4 h 140"/>
                <a:gd name="T14" fmla="*/ 23 w 69"/>
                <a:gd name="T15" fmla="*/ 15 h 140"/>
                <a:gd name="T16" fmla="*/ 17 w 69"/>
                <a:gd name="T17" fmla="*/ 24 h 140"/>
                <a:gd name="T18" fmla="*/ 15 w 69"/>
                <a:gd name="T19" fmla="*/ 30 h 140"/>
                <a:gd name="T20" fmla="*/ 14 w 69"/>
                <a:gd name="T21" fmla="*/ 33 h 140"/>
                <a:gd name="T22" fmla="*/ 14 w 69"/>
                <a:gd name="T23" fmla="*/ 33 h 140"/>
                <a:gd name="T24" fmla="*/ 13 w 69"/>
                <a:gd name="T25" fmla="*/ 35 h 140"/>
                <a:gd name="T26" fmla="*/ 16 w 69"/>
                <a:gd name="T27" fmla="*/ 34 h 140"/>
                <a:gd name="T28" fmla="*/ 16 w 69"/>
                <a:gd name="T29" fmla="*/ 34 h 140"/>
                <a:gd name="T30" fmla="*/ 23 w 69"/>
                <a:gd name="T31" fmla="*/ 47 h 140"/>
                <a:gd name="T32" fmla="*/ 23 w 69"/>
                <a:gd name="T33" fmla="*/ 62 h 140"/>
                <a:gd name="T34" fmla="*/ 19 w 69"/>
                <a:gd name="T35" fmla="*/ 68 h 140"/>
                <a:gd name="T36" fmla="*/ 19 w 69"/>
                <a:gd name="T37" fmla="*/ 73 h 140"/>
                <a:gd name="T38" fmla="*/ 19 w 69"/>
                <a:gd name="T39" fmla="*/ 73 h 140"/>
                <a:gd name="T40" fmla="*/ 6 w 69"/>
                <a:gd name="T41" fmla="*/ 85 h 140"/>
                <a:gd name="T42" fmla="*/ 0 w 69"/>
                <a:gd name="T43" fmla="*/ 88 h 140"/>
                <a:gd name="T44" fmla="*/ 0 w 69"/>
                <a:gd name="T45" fmla="*/ 140 h 140"/>
                <a:gd name="T46" fmla="*/ 27 w 69"/>
                <a:gd name="T47" fmla="*/ 140 h 140"/>
                <a:gd name="T48" fmla="*/ 27 w 69"/>
                <a:gd name="T49" fmla="*/ 139 h 140"/>
                <a:gd name="T50" fmla="*/ 27 w 69"/>
                <a:gd name="T51" fmla="*/ 139 h 140"/>
                <a:gd name="T52" fmla="*/ 5 w 69"/>
                <a:gd name="T53" fmla="*/ 96 h 140"/>
                <a:gd name="T54" fmla="*/ 5 w 69"/>
                <a:gd name="T55" fmla="*/ 88 h 140"/>
                <a:gd name="T56" fmla="*/ 17 w 69"/>
                <a:gd name="T57" fmla="*/ 99 h 140"/>
                <a:gd name="T58" fmla="*/ 21 w 69"/>
                <a:gd name="T59" fmla="*/ 103 h 140"/>
                <a:gd name="T60" fmla="*/ 25 w 69"/>
                <a:gd name="T61" fmla="*/ 107 h 140"/>
                <a:gd name="T62" fmla="*/ 33 w 69"/>
                <a:gd name="T63" fmla="*/ 107 h 140"/>
                <a:gd name="T64" fmla="*/ 33 w 69"/>
                <a:gd name="T65" fmla="*/ 115 h 140"/>
                <a:gd name="T66" fmla="*/ 33 w 69"/>
                <a:gd name="T67" fmla="*/ 119 h 140"/>
                <a:gd name="T68" fmla="*/ 52 w 69"/>
                <a:gd name="T69" fmla="*/ 92 h 140"/>
                <a:gd name="T70" fmla="*/ 52 w 69"/>
                <a:gd name="T71" fmla="*/ 88 h 140"/>
                <a:gd name="T72" fmla="*/ 56 w 69"/>
                <a:gd name="T73" fmla="*/ 88 h 140"/>
                <a:gd name="T74" fmla="*/ 60 w 69"/>
                <a:gd name="T75" fmla="*/ 84 h 140"/>
                <a:gd name="T76" fmla="*/ 60 w 69"/>
                <a:gd name="T77" fmla="*/ 72 h 140"/>
                <a:gd name="T78" fmla="*/ 64 w 69"/>
                <a:gd name="T79" fmla="*/ 68 h 140"/>
                <a:gd name="T80" fmla="*/ 68 w 69"/>
                <a:gd name="T81" fmla="*/ 68 h 140"/>
                <a:gd name="T82" fmla="*/ 68 w 69"/>
                <a:gd name="T83" fmla="*/ 57 h 140"/>
                <a:gd name="T84" fmla="*/ 68 w 69"/>
                <a:gd name="T85" fmla="*/ 53 h 140"/>
                <a:gd name="T86" fmla="*/ 64 w 69"/>
                <a:gd name="T87" fmla="*/ 49 h 140"/>
                <a:gd name="T88" fmla="*/ 60 w 69"/>
                <a:gd name="T89" fmla="*/ 45 h 140"/>
                <a:gd name="T90" fmla="*/ 60 w 69"/>
                <a:gd name="T91" fmla="*/ 41 h 140"/>
                <a:gd name="T92" fmla="*/ 69 w 69"/>
                <a:gd name="T93" fmla="*/ 26 h 140"/>
                <a:gd name="T94" fmla="*/ 63 w 69"/>
                <a:gd name="T95" fmla="*/ 18 h 140"/>
                <a:gd name="T96" fmla="*/ 57 w 69"/>
                <a:gd name="T97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" h="140">
                  <a:moveTo>
                    <a:pt x="57" y="18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74"/>
                    <a:pt x="12" y="79"/>
                    <a:pt x="6" y="85"/>
                  </a:cubicBezTo>
                  <a:cubicBezTo>
                    <a:pt x="5" y="87"/>
                    <a:pt x="3" y="88"/>
                    <a:pt x="0" y="8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796407" y="4338217"/>
              <a:ext cx="1001257" cy="1148183"/>
            </a:xfrm>
            <a:custGeom>
              <a:avLst/>
              <a:gdLst>
                <a:gd name="T0" fmla="*/ 440 w 580"/>
                <a:gd name="T1" fmla="*/ 40 h 519"/>
                <a:gd name="T2" fmla="*/ 298 w 580"/>
                <a:gd name="T3" fmla="*/ 24 h 519"/>
                <a:gd name="T4" fmla="*/ 194 w 580"/>
                <a:gd name="T5" fmla="*/ 14 h 519"/>
                <a:gd name="T6" fmla="*/ 186 w 580"/>
                <a:gd name="T7" fmla="*/ 6 h 519"/>
                <a:gd name="T8" fmla="*/ 0 w 580"/>
                <a:gd name="T9" fmla="*/ 68 h 519"/>
                <a:gd name="T10" fmla="*/ 26 w 580"/>
                <a:gd name="T11" fmla="*/ 50 h 519"/>
                <a:gd name="T12" fmla="*/ 42 w 580"/>
                <a:gd name="T13" fmla="*/ 42 h 519"/>
                <a:gd name="T14" fmla="*/ 96 w 580"/>
                <a:gd name="T15" fmla="*/ 50 h 519"/>
                <a:gd name="T16" fmla="*/ 104 w 580"/>
                <a:gd name="T17" fmla="*/ 58 h 519"/>
                <a:gd name="T18" fmla="*/ 96 w 580"/>
                <a:gd name="T19" fmla="*/ 66 h 519"/>
                <a:gd name="T20" fmla="*/ 174 w 580"/>
                <a:gd name="T21" fmla="*/ 113 h 519"/>
                <a:gd name="T22" fmla="*/ 220 w 580"/>
                <a:gd name="T23" fmla="*/ 113 h 519"/>
                <a:gd name="T24" fmla="*/ 252 w 580"/>
                <a:gd name="T25" fmla="*/ 97 h 519"/>
                <a:gd name="T26" fmla="*/ 260 w 580"/>
                <a:gd name="T27" fmla="*/ 90 h 519"/>
                <a:gd name="T28" fmla="*/ 292 w 580"/>
                <a:gd name="T29" fmla="*/ 90 h 519"/>
                <a:gd name="T30" fmla="*/ 322 w 580"/>
                <a:gd name="T31" fmla="*/ 121 h 519"/>
                <a:gd name="T32" fmla="*/ 330 w 580"/>
                <a:gd name="T33" fmla="*/ 137 h 519"/>
                <a:gd name="T34" fmla="*/ 370 w 580"/>
                <a:gd name="T35" fmla="*/ 169 h 519"/>
                <a:gd name="T36" fmla="*/ 376 w 580"/>
                <a:gd name="T37" fmla="*/ 285 h 519"/>
                <a:gd name="T38" fmla="*/ 384 w 580"/>
                <a:gd name="T39" fmla="*/ 277 h 519"/>
                <a:gd name="T40" fmla="*/ 384 w 580"/>
                <a:gd name="T41" fmla="*/ 309 h 519"/>
                <a:gd name="T42" fmla="*/ 416 w 580"/>
                <a:gd name="T43" fmla="*/ 371 h 519"/>
                <a:gd name="T44" fmla="*/ 432 w 580"/>
                <a:gd name="T45" fmla="*/ 387 h 519"/>
                <a:gd name="T46" fmla="*/ 432 w 580"/>
                <a:gd name="T47" fmla="*/ 403 h 519"/>
                <a:gd name="T48" fmla="*/ 462 w 580"/>
                <a:gd name="T49" fmla="*/ 457 h 519"/>
                <a:gd name="T50" fmla="*/ 486 w 580"/>
                <a:gd name="T51" fmla="*/ 465 h 519"/>
                <a:gd name="T52" fmla="*/ 494 w 580"/>
                <a:gd name="T53" fmla="*/ 511 h 519"/>
                <a:gd name="T54" fmla="*/ 502 w 580"/>
                <a:gd name="T55" fmla="*/ 519 h 519"/>
                <a:gd name="T56" fmla="*/ 556 w 580"/>
                <a:gd name="T57" fmla="*/ 503 h 519"/>
                <a:gd name="T58" fmla="*/ 572 w 580"/>
                <a:gd name="T59" fmla="*/ 503 h 519"/>
                <a:gd name="T60" fmla="*/ 580 w 580"/>
                <a:gd name="T61" fmla="*/ 441 h 519"/>
                <a:gd name="T62" fmla="*/ 540 w 580"/>
                <a:gd name="T63" fmla="*/ 261 h 519"/>
                <a:gd name="T64" fmla="*/ 470 w 580"/>
                <a:gd name="T65" fmla="*/ 42 h 519"/>
                <a:gd name="T66" fmla="*/ 470 w 580"/>
                <a:gd name="T67" fmla="*/ 12 h 519"/>
                <a:gd name="T68" fmla="*/ 458 w 580"/>
                <a:gd name="T69" fmla="*/ 14 h 519"/>
                <a:gd name="T70" fmla="*/ 452 w 580"/>
                <a:gd name="T71" fmla="*/ 2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0" h="519">
                  <a:moveTo>
                    <a:pt x="452" y="20"/>
                  </a:moveTo>
                  <a:lnTo>
                    <a:pt x="440" y="40"/>
                  </a:lnTo>
                  <a:lnTo>
                    <a:pt x="318" y="40"/>
                  </a:lnTo>
                  <a:lnTo>
                    <a:pt x="298" y="24"/>
                  </a:lnTo>
                  <a:lnTo>
                    <a:pt x="212" y="24"/>
                  </a:lnTo>
                  <a:lnTo>
                    <a:pt x="194" y="14"/>
                  </a:lnTo>
                  <a:lnTo>
                    <a:pt x="186" y="0"/>
                  </a:lnTo>
                  <a:lnTo>
                    <a:pt x="186" y="6"/>
                  </a:lnTo>
                  <a:lnTo>
                    <a:pt x="0" y="6"/>
                  </a:lnTo>
                  <a:lnTo>
                    <a:pt x="0" y="68"/>
                  </a:lnTo>
                  <a:lnTo>
                    <a:pt x="18" y="66"/>
                  </a:lnTo>
                  <a:lnTo>
                    <a:pt x="26" y="50"/>
                  </a:lnTo>
                  <a:lnTo>
                    <a:pt x="34" y="50"/>
                  </a:lnTo>
                  <a:lnTo>
                    <a:pt x="42" y="42"/>
                  </a:lnTo>
                  <a:lnTo>
                    <a:pt x="42" y="58"/>
                  </a:lnTo>
                  <a:lnTo>
                    <a:pt x="96" y="50"/>
                  </a:lnTo>
                  <a:lnTo>
                    <a:pt x="104" y="50"/>
                  </a:lnTo>
                  <a:lnTo>
                    <a:pt x="104" y="58"/>
                  </a:lnTo>
                  <a:lnTo>
                    <a:pt x="96" y="58"/>
                  </a:lnTo>
                  <a:lnTo>
                    <a:pt x="96" y="66"/>
                  </a:lnTo>
                  <a:lnTo>
                    <a:pt x="158" y="90"/>
                  </a:lnTo>
                  <a:lnTo>
                    <a:pt x="174" y="113"/>
                  </a:lnTo>
                  <a:lnTo>
                    <a:pt x="182" y="121"/>
                  </a:lnTo>
                  <a:lnTo>
                    <a:pt x="220" y="113"/>
                  </a:lnTo>
                  <a:lnTo>
                    <a:pt x="236" y="97"/>
                  </a:lnTo>
                  <a:lnTo>
                    <a:pt x="252" y="97"/>
                  </a:lnTo>
                  <a:lnTo>
                    <a:pt x="252" y="90"/>
                  </a:lnTo>
                  <a:lnTo>
                    <a:pt x="260" y="90"/>
                  </a:lnTo>
                  <a:lnTo>
                    <a:pt x="268" y="90"/>
                  </a:lnTo>
                  <a:lnTo>
                    <a:pt x="292" y="90"/>
                  </a:lnTo>
                  <a:lnTo>
                    <a:pt x="314" y="121"/>
                  </a:lnTo>
                  <a:lnTo>
                    <a:pt x="322" y="121"/>
                  </a:lnTo>
                  <a:lnTo>
                    <a:pt x="322" y="137"/>
                  </a:lnTo>
                  <a:lnTo>
                    <a:pt x="330" y="137"/>
                  </a:lnTo>
                  <a:lnTo>
                    <a:pt x="354" y="161"/>
                  </a:lnTo>
                  <a:lnTo>
                    <a:pt x="370" y="169"/>
                  </a:lnTo>
                  <a:lnTo>
                    <a:pt x="376" y="177"/>
                  </a:lnTo>
                  <a:lnTo>
                    <a:pt x="376" y="285"/>
                  </a:lnTo>
                  <a:lnTo>
                    <a:pt x="384" y="285"/>
                  </a:lnTo>
                  <a:lnTo>
                    <a:pt x="384" y="277"/>
                  </a:lnTo>
                  <a:lnTo>
                    <a:pt x="392" y="277"/>
                  </a:lnTo>
                  <a:lnTo>
                    <a:pt x="384" y="309"/>
                  </a:lnTo>
                  <a:lnTo>
                    <a:pt x="392" y="325"/>
                  </a:lnTo>
                  <a:lnTo>
                    <a:pt x="416" y="371"/>
                  </a:lnTo>
                  <a:lnTo>
                    <a:pt x="432" y="363"/>
                  </a:lnTo>
                  <a:lnTo>
                    <a:pt x="432" y="387"/>
                  </a:lnTo>
                  <a:lnTo>
                    <a:pt x="440" y="387"/>
                  </a:lnTo>
                  <a:lnTo>
                    <a:pt x="432" y="403"/>
                  </a:lnTo>
                  <a:lnTo>
                    <a:pt x="456" y="449"/>
                  </a:lnTo>
                  <a:lnTo>
                    <a:pt x="462" y="457"/>
                  </a:lnTo>
                  <a:lnTo>
                    <a:pt x="478" y="457"/>
                  </a:lnTo>
                  <a:lnTo>
                    <a:pt x="486" y="465"/>
                  </a:lnTo>
                  <a:lnTo>
                    <a:pt x="494" y="497"/>
                  </a:lnTo>
                  <a:lnTo>
                    <a:pt x="494" y="511"/>
                  </a:lnTo>
                  <a:lnTo>
                    <a:pt x="502" y="511"/>
                  </a:lnTo>
                  <a:lnTo>
                    <a:pt x="502" y="519"/>
                  </a:lnTo>
                  <a:lnTo>
                    <a:pt x="534" y="519"/>
                  </a:lnTo>
                  <a:lnTo>
                    <a:pt x="556" y="503"/>
                  </a:lnTo>
                  <a:lnTo>
                    <a:pt x="564" y="511"/>
                  </a:lnTo>
                  <a:lnTo>
                    <a:pt x="572" y="503"/>
                  </a:lnTo>
                  <a:lnTo>
                    <a:pt x="564" y="497"/>
                  </a:lnTo>
                  <a:lnTo>
                    <a:pt x="580" y="441"/>
                  </a:lnTo>
                  <a:lnTo>
                    <a:pt x="580" y="363"/>
                  </a:lnTo>
                  <a:lnTo>
                    <a:pt x="540" y="261"/>
                  </a:lnTo>
                  <a:lnTo>
                    <a:pt x="540" y="223"/>
                  </a:lnTo>
                  <a:lnTo>
                    <a:pt x="470" y="42"/>
                  </a:lnTo>
                  <a:lnTo>
                    <a:pt x="470" y="34"/>
                  </a:lnTo>
                  <a:lnTo>
                    <a:pt x="470" y="12"/>
                  </a:lnTo>
                  <a:lnTo>
                    <a:pt x="472" y="8"/>
                  </a:lnTo>
                  <a:lnTo>
                    <a:pt x="458" y="14"/>
                  </a:lnTo>
                  <a:lnTo>
                    <a:pt x="452" y="20"/>
                  </a:lnTo>
                  <a:lnTo>
                    <a:pt x="452" y="20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666990" y="3369178"/>
              <a:ext cx="449545" cy="1123756"/>
            </a:xfrm>
            <a:custGeom>
              <a:avLst/>
              <a:gdLst>
                <a:gd name="T0" fmla="*/ 132 w 132"/>
                <a:gd name="T1" fmla="*/ 220 h 254"/>
                <a:gd name="T2" fmla="*/ 132 w 132"/>
                <a:gd name="T3" fmla="*/ 217 h 254"/>
                <a:gd name="T4" fmla="*/ 131 w 132"/>
                <a:gd name="T5" fmla="*/ 216 h 254"/>
                <a:gd name="T6" fmla="*/ 131 w 132"/>
                <a:gd name="T7" fmla="*/ 132 h 254"/>
                <a:gd name="T8" fmla="*/ 125 w 132"/>
                <a:gd name="T9" fmla="*/ 116 h 254"/>
                <a:gd name="T10" fmla="*/ 125 w 132"/>
                <a:gd name="T11" fmla="*/ 90 h 254"/>
                <a:gd name="T12" fmla="*/ 119 w 132"/>
                <a:gd name="T13" fmla="*/ 77 h 254"/>
                <a:gd name="T14" fmla="*/ 119 w 132"/>
                <a:gd name="T15" fmla="*/ 71 h 254"/>
                <a:gd name="T16" fmla="*/ 115 w 132"/>
                <a:gd name="T17" fmla="*/ 63 h 254"/>
                <a:gd name="T18" fmla="*/ 115 w 132"/>
                <a:gd name="T19" fmla="*/ 22 h 254"/>
                <a:gd name="T20" fmla="*/ 111 w 132"/>
                <a:gd name="T21" fmla="*/ 9 h 254"/>
                <a:gd name="T22" fmla="*/ 111 w 132"/>
                <a:gd name="T23" fmla="*/ 0 h 254"/>
                <a:gd name="T24" fmla="*/ 16 w 132"/>
                <a:gd name="T25" fmla="*/ 0 h 254"/>
                <a:gd name="T26" fmla="*/ 16 w 132"/>
                <a:gd name="T27" fmla="*/ 56 h 254"/>
                <a:gd name="T28" fmla="*/ 16 w 132"/>
                <a:gd name="T29" fmla="*/ 68 h 254"/>
                <a:gd name="T30" fmla="*/ 16 w 132"/>
                <a:gd name="T31" fmla="*/ 68 h 254"/>
                <a:gd name="T32" fmla="*/ 7 w 132"/>
                <a:gd name="T33" fmla="*/ 92 h 254"/>
                <a:gd name="T34" fmla="*/ 6 w 132"/>
                <a:gd name="T35" fmla="*/ 108 h 254"/>
                <a:gd name="T36" fmla="*/ 1 w 132"/>
                <a:gd name="T37" fmla="*/ 157 h 254"/>
                <a:gd name="T38" fmla="*/ 1 w 132"/>
                <a:gd name="T39" fmla="*/ 248 h 254"/>
                <a:gd name="T40" fmla="*/ 1 w 132"/>
                <a:gd name="T41" fmla="*/ 248 h 254"/>
                <a:gd name="T42" fmla="*/ 17 w 132"/>
                <a:gd name="T43" fmla="*/ 250 h 254"/>
                <a:gd name="T44" fmla="*/ 17 w 132"/>
                <a:gd name="T45" fmla="*/ 246 h 254"/>
                <a:gd name="T46" fmla="*/ 25 w 132"/>
                <a:gd name="T47" fmla="*/ 223 h 254"/>
                <a:gd name="T48" fmla="*/ 25 w 132"/>
                <a:gd name="T49" fmla="*/ 246 h 254"/>
                <a:gd name="T50" fmla="*/ 25 w 132"/>
                <a:gd name="T51" fmla="*/ 250 h 254"/>
                <a:gd name="T52" fmla="*/ 25 w 132"/>
                <a:gd name="T53" fmla="*/ 254 h 254"/>
                <a:gd name="T54" fmla="*/ 39 w 132"/>
                <a:gd name="T55" fmla="*/ 251 h 254"/>
                <a:gd name="T56" fmla="*/ 39 w 132"/>
                <a:gd name="T57" fmla="*/ 220 h 254"/>
                <a:gd name="T58" fmla="*/ 132 w 132"/>
                <a:gd name="T59" fmla="*/ 22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" h="254">
                  <a:moveTo>
                    <a:pt x="132" y="220"/>
                  </a:moveTo>
                  <a:cubicBezTo>
                    <a:pt x="132" y="217"/>
                    <a:pt x="132" y="217"/>
                    <a:pt x="132" y="217"/>
                  </a:cubicBezTo>
                  <a:cubicBezTo>
                    <a:pt x="131" y="216"/>
                    <a:pt x="131" y="216"/>
                    <a:pt x="131" y="216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2" y="78"/>
                    <a:pt x="7" y="90"/>
                    <a:pt x="7" y="92"/>
                  </a:cubicBezTo>
                  <a:cubicBezTo>
                    <a:pt x="7" y="93"/>
                    <a:pt x="7" y="99"/>
                    <a:pt x="6" y="108"/>
                  </a:cubicBezTo>
                  <a:cubicBezTo>
                    <a:pt x="3" y="126"/>
                    <a:pt x="0" y="154"/>
                    <a:pt x="1" y="157"/>
                  </a:cubicBezTo>
                  <a:cubicBezTo>
                    <a:pt x="2" y="161"/>
                    <a:pt x="1" y="227"/>
                    <a:pt x="1" y="248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17" y="250"/>
                    <a:pt x="17" y="250"/>
                    <a:pt x="17" y="250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25" y="223"/>
                    <a:pt x="25" y="223"/>
                    <a:pt x="25" y="223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20"/>
                    <a:pt x="39" y="220"/>
                    <a:pt x="39" y="220"/>
                  </a:cubicBezTo>
                  <a:lnTo>
                    <a:pt x="132" y="22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231068" y="3369178"/>
              <a:ext cx="490413" cy="1123756"/>
            </a:xfrm>
            <a:custGeom>
              <a:avLst/>
              <a:gdLst>
                <a:gd name="T0" fmla="*/ 131 w 141"/>
                <a:gd name="T1" fmla="*/ 108 h 254"/>
                <a:gd name="T2" fmla="*/ 141 w 141"/>
                <a:gd name="T3" fmla="*/ 68 h 254"/>
                <a:gd name="T4" fmla="*/ 141 w 141"/>
                <a:gd name="T5" fmla="*/ 56 h 254"/>
                <a:gd name="T6" fmla="*/ 47 w 141"/>
                <a:gd name="T7" fmla="*/ 0 h 254"/>
                <a:gd name="T8" fmla="*/ 44 w 141"/>
                <a:gd name="T9" fmla="*/ 10 h 254"/>
                <a:gd name="T10" fmla="*/ 37 w 141"/>
                <a:gd name="T11" fmla="*/ 35 h 254"/>
                <a:gd name="T12" fmla="*/ 32 w 141"/>
                <a:gd name="T13" fmla="*/ 44 h 254"/>
                <a:gd name="T14" fmla="*/ 30 w 141"/>
                <a:gd name="T15" fmla="*/ 46 h 254"/>
                <a:gd name="T16" fmla="*/ 27 w 141"/>
                <a:gd name="T17" fmla="*/ 49 h 254"/>
                <a:gd name="T18" fmla="*/ 25 w 141"/>
                <a:gd name="T19" fmla="*/ 50 h 254"/>
                <a:gd name="T20" fmla="*/ 24 w 141"/>
                <a:gd name="T21" fmla="*/ 50 h 254"/>
                <a:gd name="T22" fmla="*/ 17 w 141"/>
                <a:gd name="T23" fmla="*/ 59 h 254"/>
                <a:gd name="T24" fmla="*/ 19 w 141"/>
                <a:gd name="T25" fmla="*/ 75 h 254"/>
                <a:gd name="T26" fmla="*/ 20 w 141"/>
                <a:gd name="T27" fmla="*/ 86 h 254"/>
                <a:gd name="T28" fmla="*/ 19 w 141"/>
                <a:gd name="T29" fmla="*/ 87 h 254"/>
                <a:gd name="T30" fmla="*/ 18 w 141"/>
                <a:gd name="T31" fmla="*/ 88 h 254"/>
                <a:gd name="T32" fmla="*/ 17 w 141"/>
                <a:gd name="T33" fmla="*/ 89 h 254"/>
                <a:gd name="T34" fmla="*/ 17 w 141"/>
                <a:gd name="T35" fmla="*/ 90 h 254"/>
                <a:gd name="T36" fmla="*/ 14 w 141"/>
                <a:gd name="T37" fmla="*/ 100 h 254"/>
                <a:gd name="T38" fmla="*/ 14 w 141"/>
                <a:gd name="T39" fmla="*/ 148 h 254"/>
                <a:gd name="T40" fmla="*/ 0 w 141"/>
                <a:gd name="T41" fmla="*/ 195 h 254"/>
                <a:gd name="T42" fmla="*/ 60 w 141"/>
                <a:gd name="T43" fmla="*/ 200 h 254"/>
                <a:gd name="T44" fmla="*/ 55 w 141"/>
                <a:gd name="T45" fmla="*/ 205 h 254"/>
                <a:gd name="T46" fmla="*/ 59 w 141"/>
                <a:gd name="T47" fmla="*/ 217 h 254"/>
                <a:gd name="T48" fmla="*/ 63 w 141"/>
                <a:gd name="T49" fmla="*/ 220 h 254"/>
                <a:gd name="T50" fmla="*/ 61 w 141"/>
                <a:gd name="T51" fmla="*/ 241 h 254"/>
                <a:gd name="T52" fmla="*/ 56 w 141"/>
                <a:gd name="T53" fmla="*/ 249 h 254"/>
                <a:gd name="T54" fmla="*/ 57 w 141"/>
                <a:gd name="T55" fmla="*/ 249 h 254"/>
                <a:gd name="T56" fmla="*/ 87 w 141"/>
                <a:gd name="T57" fmla="*/ 254 h 254"/>
                <a:gd name="T58" fmla="*/ 103 w 141"/>
                <a:gd name="T59" fmla="*/ 250 h 254"/>
                <a:gd name="T60" fmla="*/ 126 w 141"/>
                <a:gd name="T61" fmla="*/ 248 h 254"/>
                <a:gd name="T62" fmla="*/ 126 w 141"/>
                <a:gd name="T63" fmla="*/ 1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254">
                  <a:moveTo>
                    <a:pt x="126" y="157"/>
                  </a:moveTo>
                  <a:cubicBezTo>
                    <a:pt x="125" y="154"/>
                    <a:pt x="128" y="126"/>
                    <a:pt x="131" y="108"/>
                  </a:cubicBezTo>
                  <a:cubicBezTo>
                    <a:pt x="132" y="99"/>
                    <a:pt x="132" y="93"/>
                    <a:pt x="132" y="92"/>
                  </a:cubicBezTo>
                  <a:cubicBezTo>
                    <a:pt x="132" y="90"/>
                    <a:pt x="137" y="78"/>
                    <a:pt x="141" y="68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5" y="39"/>
                    <a:pt x="32" y="44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6"/>
                    <a:pt x="29" y="47"/>
                    <a:pt x="27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2"/>
                    <a:pt x="19" y="56"/>
                    <a:pt x="17" y="59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8" y="68"/>
                    <a:pt x="19" y="75"/>
                    <a:pt x="19" y="75"/>
                  </a:cubicBezTo>
                  <a:cubicBezTo>
                    <a:pt x="19" y="78"/>
                    <a:pt x="20" y="81"/>
                    <a:pt x="20" y="84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1"/>
                    <a:pt x="16" y="93"/>
                    <a:pt x="14" y="99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2"/>
                    <a:pt x="60" y="203"/>
                  </a:cubicBezTo>
                  <a:cubicBezTo>
                    <a:pt x="59" y="205"/>
                    <a:pt x="56" y="205"/>
                    <a:pt x="55" y="20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59" y="217"/>
                    <a:pt x="59" y="217"/>
                    <a:pt x="59" y="217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61" y="233"/>
                    <a:pt x="61" y="233"/>
                    <a:pt x="61" y="233"/>
                  </a:cubicBezTo>
                  <a:cubicBezTo>
                    <a:pt x="61" y="241"/>
                    <a:pt x="61" y="241"/>
                    <a:pt x="61" y="241"/>
                  </a:cubicBezTo>
                  <a:cubicBezTo>
                    <a:pt x="61" y="243"/>
                    <a:pt x="58" y="244"/>
                    <a:pt x="56" y="244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64" y="246"/>
                    <a:pt x="64" y="246"/>
                    <a:pt x="64" y="246"/>
                  </a:cubicBezTo>
                  <a:cubicBezTo>
                    <a:pt x="87" y="254"/>
                    <a:pt x="87" y="254"/>
                    <a:pt x="87" y="254"/>
                  </a:cubicBezTo>
                  <a:cubicBezTo>
                    <a:pt x="95" y="250"/>
                    <a:pt x="95" y="250"/>
                    <a:pt x="95" y="250"/>
                  </a:cubicBezTo>
                  <a:cubicBezTo>
                    <a:pt x="103" y="250"/>
                    <a:pt x="103" y="250"/>
                    <a:pt x="103" y="250"/>
                  </a:cubicBezTo>
                  <a:cubicBezTo>
                    <a:pt x="110" y="246"/>
                    <a:pt x="110" y="246"/>
                    <a:pt x="110" y="246"/>
                  </a:cubicBezTo>
                  <a:cubicBezTo>
                    <a:pt x="126" y="248"/>
                    <a:pt x="126" y="248"/>
                    <a:pt x="126" y="248"/>
                  </a:cubicBezTo>
                  <a:cubicBezTo>
                    <a:pt x="126" y="248"/>
                    <a:pt x="126" y="248"/>
                    <a:pt x="126" y="248"/>
                  </a:cubicBezTo>
                  <a:cubicBezTo>
                    <a:pt x="126" y="227"/>
                    <a:pt x="127" y="161"/>
                    <a:pt x="126" y="157"/>
                  </a:cubicBez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184648" y="3019025"/>
              <a:ext cx="1219222" cy="732885"/>
            </a:xfrm>
            <a:custGeom>
              <a:avLst/>
              <a:gdLst>
                <a:gd name="T0" fmla="*/ 103 w 353"/>
                <a:gd name="T1" fmla="*/ 22 h 164"/>
                <a:gd name="T2" fmla="*/ 95 w 353"/>
                <a:gd name="T3" fmla="*/ 25 h 164"/>
                <a:gd name="T4" fmla="*/ 94 w 353"/>
                <a:gd name="T5" fmla="*/ 29 h 164"/>
                <a:gd name="T6" fmla="*/ 66 w 353"/>
                <a:gd name="T7" fmla="*/ 34 h 164"/>
                <a:gd name="T8" fmla="*/ 50 w 353"/>
                <a:gd name="T9" fmla="*/ 45 h 164"/>
                <a:gd name="T10" fmla="*/ 42 w 353"/>
                <a:gd name="T11" fmla="*/ 48 h 164"/>
                <a:gd name="T12" fmla="*/ 31 w 353"/>
                <a:gd name="T13" fmla="*/ 52 h 164"/>
                <a:gd name="T14" fmla="*/ 19 w 353"/>
                <a:gd name="T15" fmla="*/ 58 h 164"/>
                <a:gd name="T16" fmla="*/ 7 w 353"/>
                <a:gd name="T17" fmla="*/ 65 h 164"/>
                <a:gd name="T18" fmla="*/ 3 w 353"/>
                <a:gd name="T19" fmla="*/ 70 h 164"/>
                <a:gd name="T20" fmla="*/ 0 w 353"/>
                <a:gd name="T21" fmla="*/ 73 h 164"/>
                <a:gd name="T22" fmla="*/ 0 w 353"/>
                <a:gd name="T23" fmla="*/ 78 h 164"/>
                <a:gd name="T24" fmla="*/ 73 w 353"/>
                <a:gd name="T25" fmla="*/ 74 h 164"/>
                <a:gd name="T26" fmla="*/ 70 w 353"/>
                <a:gd name="T27" fmla="*/ 74 h 164"/>
                <a:gd name="T28" fmla="*/ 75 w 353"/>
                <a:gd name="T29" fmla="*/ 71 h 164"/>
                <a:gd name="T30" fmla="*/ 140 w 353"/>
                <a:gd name="T31" fmla="*/ 71 h 164"/>
                <a:gd name="T32" fmla="*/ 154 w 353"/>
                <a:gd name="T33" fmla="*/ 78 h 164"/>
                <a:gd name="T34" fmla="*/ 193 w 353"/>
                <a:gd name="T35" fmla="*/ 88 h 164"/>
                <a:gd name="T36" fmla="*/ 206 w 353"/>
                <a:gd name="T37" fmla="*/ 95 h 164"/>
                <a:gd name="T38" fmla="*/ 211 w 353"/>
                <a:gd name="T39" fmla="*/ 107 h 164"/>
                <a:gd name="T40" fmla="*/ 226 w 353"/>
                <a:gd name="T41" fmla="*/ 122 h 164"/>
                <a:gd name="T42" fmla="*/ 230 w 353"/>
                <a:gd name="T43" fmla="*/ 125 h 164"/>
                <a:gd name="T44" fmla="*/ 239 w 353"/>
                <a:gd name="T45" fmla="*/ 144 h 164"/>
                <a:gd name="T46" fmla="*/ 255 w 353"/>
                <a:gd name="T47" fmla="*/ 163 h 164"/>
                <a:gd name="T48" fmla="*/ 255 w 353"/>
                <a:gd name="T49" fmla="*/ 163 h 164"/>
                <a:gd name="T50" fmla="*/ 255 w 353"/>
                <a:gd name="T51" fmla="*/ 164 h 164"/>
                <a:gd name="T52" fmla="*/ 271 w 353"/>
                <a:gd name="T53" fmla="*/ 152 h 164"/>
                <a:gd name="T54" fmla="*/ 298 w 353"/>
                <a:gd name="T55" fmla="*/ 133 h 164"/>
                <a:gd name="T56" fmla="*/ 325 w 353"/>
                <a:gd name="T57" fmla="*/ 125 h 164"/>
                <a:gd name="T58" fmla="*/ 325 w 353"/>
                <a:gd name="T59" fmla="*/ 113 h 164"/>
                <a:gd name="T60" fmla="*/ 317 w 353"/>
                <a:gd name="T61" fmla="*/ 117 h 164"/>
                <a:gd name="T62" fmla="*/ 314 w 353"/>
                <a:gd name="T63" fmla="*/ 113 h 164"/>
                <a:gd name="T64" fmla="*/ 317 w 353"/>
                <a:gd name="T65" fmla="*/ 105 h 164"/>
                <a:gd name="T66" fmla="*/ 321 w 353"/>
                <a:gd name="T67" fmla="*/ 98 h 164"/>
                <a:gd name="T68" fmla="*/ 317 w 353"/>
                <a:gd name="T69" fmla="*/ 94 h 164"/>
                <a:gd name="T70" fmla="*/ 325 w 353"/>
                <a:gd name="T71" fmla="*/ 94 h 164"/>
                <a:gd name="T72" fmla="*/ 337 w 353"/>
                <a:gd name="T73" fmla="*/ 98 h 164"/>
                <a:gd name="T74" fmla="*/ 349 w 353"/>
                <a:gd name="T75" fmla="*/ 86 h 164"/>
                <a:gd name="T76" fmla="*/ 349 w 353"/>
                <a:gd name="T77" fmla="*/ 74 h 164"/>
                <a:gd name="T78" fmla="*/ 341 w 353"/>
                <a:gd name="T79" fmla="*/ 82 h 164"/>
                <a:gd name="T80" fmla="*/ 337 w 353"/>
                <a:gd name="T81" fmla="*/ 70 h 164"/>
                <a:gd name="T82" fmla="*/ 314 w 353"/>
                <a:gd name="T83" fmla="*/ 55 h 164"/>
                <a:gd name="T84" fmla="*/ 317 w 353"/>
                <a:gd name="T85" fmla="*/ 62 h 164"/>
                <a:gd name="T86" fmla="*/ 325 w 353"/>
                <a:gd name="T87" fmla="*/ 66 h 164"/>
                <a:gd name="T88" fmla="*/ 337 w 353"/>
                <a:gd name="T89" fmla="*/ 59 h 164"/>
                <a:gd name="T90" fmla="*/ 346 w 353"/>
                <a:gd name="T91" fmla="*/ 59 h 164"/>
                <a:gd name="T92" fmla="*/ 347 w 353"/>
                <a:gd name="T93" fmla="*/ 57 h 164"/>
                <a:gd name="T94" fmla="*/ 341 w 353"/>
                <a:gd name="T95" fmla="*/ 47 h 164"/>
                <a:gd name="T96" fmla="*/ 345 w 353"/>
                <a:gd name="T97" fmla="*/ 23 h 164"/>
                <a:gd name="T98" fmla="*/ 329 w 353"/>
                <a:gd name="T99" fmla="*/ 23 h 164"/>
                <a:gd name="T100" fmla="*/ 321 w 353"/>
                <a:gd name="T101" fmla="*/ 16 h 164"/>
                <a:gd name="T102" fmla="*/ 333 w 353"/>
                <a:gd name="T103" fmla="*/ 16 h 164"/>
                <a:gd name="T104" fmla="*/ 325 w 353"/>
                <a:gd name="T105" fmla="*/ 12 h 164"/>
                <a:gd name="T106" fmla="*/ 325 w 353"/>
                <a:gd name="T107" fmla="*/ 4 h 164"/>
                <a:gd name="T108" fmla="*/ 106 w 353"/>
                <a:gd name="T10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3" h="164">
                  <a:moveTo>
                    <a:pt x="106" y="15"/>
                  </a:moveTo>
                  <a:cubicBezTo>
                    <a:pt x="103" y="22"/>
                    <a:pt x="103" y="22"/>
                    <a:pt x="103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6"/>
                    <a:pt x="94" y="27"/>
                    <a:pt x="94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9" y="65"/>
                    <a:pt x="7" y="65"/>
                  </a:cubicBezTo>
                  <a:cubicBezTo>
                    <a:pt x="5" y="65"/>
                    <a:pt x="4" y="68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4" y="71"/>
                    <a:pt x="75" y="71"/>
                  </a:cubicBezTo>
                  <a:cubicBezTo>
                    <a:pt x="76" y="71"/>
                    <a:pt x="78" y="70"/>
                    <a:pt x="95" y="70"/>
                  </a:cubicBezTo>
                  <a:cubicBezTo>
                    <a:pt x="109" y="70"/>
                    <a:pt x="127" y="70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54" y="78"/>
                    <a:pt x="154" y="78"/>
                    <a:pt x="154" y="78"/>
                  </a:cubicBezTo>
                  <a:cubicBezTo>
                    <a:pt x="165" y="88"/>
                    <a:pt x="165" y="88"/>
                    <a:pt x="165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206" y="95"/>
                    <a:pt x="206" y="95"/>
                    <a:pt x="206" y="95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220" y="114"/>
                    <a:pt x="220" y="114"/>
                    <a:pt x="220" y="114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54" y="163"/>
                    <a:pt x="254" y="163"/>
                    <a:pt x="254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4"/>
                    <a:pt x="255" y="164"/>
                    <a:pt x="255" y="164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71" y="152"/>
                    <a:pt x="271" y="152"/>
                    <a:pt x="271" y="152"/>
                  </a:cubicBezTo>
                  <a:cubicBezTo>
                    <a:pt x="278" y="141"/>
                    <a:pt x="278" y="141"/>
                    <a:pt x="278" y="141"/>
                  </a:cubicBezTo>
                  <a:cubicBezTo>
                    <a:pt x="298" y="133"/>
                    <a:pt x="298" y="133"/>
                    <a:pt x="298" y="133"/>
                  </a:cubicBezTo>
                  <a:cubicBezTo>
                    <a:pt x="314" y="133"/>
                    <a:pt x="314" y="133"/>
                    <a:pt x="314" y="133"/>
                  </a:cubicBezTo>
                  <a:cubicBezTo>
                    <a:pt x="325" y="125"/>
                    <a:pt x="325" y="125"/>
                    <a:pt x="325" y="125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14" y="117"/>
                    <a:pt x="314" y="117"/>
                    <a:pt x="314" y="117"/>
                  </a:cubicBezTo>
                  <a:cubicBezTo>
                    <a:pt x="314" y="113"/>
                    <a:pt x="314" y="113"/>
                    <a:pt x="314" y="113"/>
                  </a:cubicBezTo>
                  <a:cubicBezTo>
                    <a:pt x="317" y="109"/>
                    <a:pt x="317" y="109"/>
                    <a:pt x="317" y="109"/>
                  </a:cubicBezTo>
                  <a:cubicBezTo>
                    <a:pt x="317" y="105"/>
                    <a:pt x="317" y="105"/>
                    <a:pt x="317" y="105"/>
                  </a:cubicBezTo>
                  <a:cubicBezTo>
                    <a:pt x="321" y="102"/>
                    <a:pt x="321" y="102"/>
                    <a:pt x="321" y="102"/>
                  </a:cubicBezTo>
                  <a:cubicBezTo>
                    <a:pt x="321" y="98"/>
                    <a:pt x="321" y="98"/>
                    <a:pt x="321" y="98"/>
                  </a:cubicBezTo>
                  <a:cubicBezTo>
                    <a:pt x="310" y="94"/>
                    <a:pt x="310" y="94"/>
                    <a:pt x="310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5" y="94"/>
                    <a:pt x="325" y="94"/>
                    <a:pt x="325" y="94"/>
                  </a:cubicBezTo>
                  <a:cubicBezTo>
                    <a:pt x="329" y="98"/>
                    <a:pt x="329" y="98"/>
                    <a:pt x="32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41" y="98"/>
                    <a:pt x="341" y="98"/>
                    <a:pt x="341" y="98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3" y="86"/>
                    <a:pt x="353" y="86"/>
                    <a:pt x="353" y="86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317" y="70"/>
                    <a:pt x="317" y="70"/>
                    <a:pt x="317" y="70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317" y="62"/>
                    <a:pt x="317" y="62"/>
                    <a:pt x="317" y="62"/>
                  </a:cubicBezTo>
                  <a:cubicBezTo>
                    <a:pt x="321" y="66"/>
                    <a:pt x="321" y="66"/>
                    <a:pt x="321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33" y="59"/>
                    <a:pt x="333" y="59"/>
                    <a:pt x="333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41" y="59"/>
                    <a:pt x="341" y="59"/>
                    <a:pt x="341" y="59"/>
                  </a:cubicBezTo>
                  <a:cubicBezTo>
                    <a:pt x="346" y="59"/>
                    <a:pt x="346" y="59"/>
                    <a:pt x="346" y="59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47" y="57"/>
                    <a:pt x="347" y="57"/>
                    <a:pt x="347" y="57"/>
                  </a:cubicBezTo>
                  <a:cubicBezTo>
                    <a:pt x="345" y="47"/>
                    <a:pt x="345" y="47"/>
                    <a:pt x="345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5" y="35"/>
                    <a:pt x="345" y="35"/>
                    <a:pt x="345" y="3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33" y="23"/>
                    <a:pt x="333" y="23"/>
                    <a:pt x="333" y="23"/>
                  </a:cubicBezTo>
                  <a:cubicBezTo>
                    <a:pt x="329" y="23"/>
                    <a:pt x="329" y="23"/>
                    <a:pt x="329" y="23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33" y="16"/>
                    <a:pt x="333" y="16"/>
                    <a:pt x="333" y="16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5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375364" y="3336605"/>
              <a:ext cx="687942" cy="732885"/>
            </a:xfrm>
            <a:custGeom>
              <a:avLst/>
              <a:gdLst>
                <a:gd name="T0" fmla="*/ 200 w 200"/>
                <a:gd name="T1" fmla="*/ 93 h 165"/>
                <a:gd name="T2" fmla="*/ 199 w 200"/>
                <a:gd name="T3" fmla="*/ 93 h 165"/>
                <a:gd name="T4" fmla="*/ 184 w 200"/>
                <a:gd name="T5" fmla="*/ 62 h 165"/>
                <a:gd name="T6" fmla="*/ 175 w 200"/>
                <a:gd name="T7" fmla="*/ 55 h 165"/>
                <a:gd name="T8" fmla="*/ 165 w 200"/>
                <a:gd name="T9" fmla="*/ 44 h 165"/>
                <a:gd name="T10" fmla="*/ 156 w 200"/>
                <a:gd name="T11" fmla="*/ 29 h 165"/>
                <a:gd name="T12" fmla="*/ 143 w 200"/>
                <a:gd name="T13" fmla="*/ 20 h 165"/>
                <a:gd name="T14" fmla="*/ 110 w 200"/>
                <a:gd name="T15" fmla="*/ 18 h 165"/>
                <a:gd name="T16" fmla="*/ 85 w 200"/>
                <a:gd name="T17" fmla="*/ 1 h 165"/>
                <a:gd name="T18" fmla="*/ 40 w 200"/>
                <a:gd name="T19" fmla="*/ 0 h 165"/>
                <a:gd name="T20" fmla="*/ 18 w 200"/>
                <a:gd name="T21" fmla="*/ 2 h 165"/>
                <a:gd name="T22" fmla="*/ 18 w 200"/>
                <a:gd name="T23" fmla="*/ 4 h 165"/>
                <a:gd name="T24" fmla="*/ 18 w 200"/>
                <a:gd name="T25" fmla="*/ 4 h 165"/>
                <a:gd name="T26" fmla="*/ 0 w 200"/>
                <a:gd name="T27" fmla="*/ 8 h 165"/>
                <a:gd name="T28" fmla="*/ 15 w 200"/>
                <a:gd name="T29" fmla="*/ 41 h 165"/>
                <a:gd name="T30" fmla="*/ 26 w 200"/>
                <a:gd name="T31" fmla="*/ 56 h 165"/>
                <a:gd name="T32" fmla="*/ 37 w 200"/>
                <a:gd name="T33" fmla="*/ 70 h 165"/>
                <a:gd name="T34" fmla="*/ 44 w 200"/>
                <a:gd name="T35" fmla="*/ 80 h 165"/>
                <a:gd name="T36" fmla="*/ 54 w 200"/>
                <a:gd name="T37" fmla="*/ 85 h 165"/>
                <a:gd name="T38" fmla="*/ 60 w 200"/>
                <a:gd name="T39" fmla="*/ 94 h 165"/>
                <a:gd name="T40" fmla="*/ 68 w 200"/>
                <a:gd name="T41" fmla="*/ 108 h 165"/>
                <a:gd name="T42" fmla="*/ 77 w 200"/>
                <a:gd name="T43" fmla="*/ 117 h 165"/>
                <a:gd name="T44" fmla="*/ 84 w 200"/>
                <a:gd name="T45" fmla="*/ 141 h 165"/>
                <a:gd name="T46" fmla="*/ 90 w 200"/>
                <a:gd name="T47" fmla="*/ 153 h 165"/>
                <a:gd name="T48" fmla="*/ 102 w 200"/>
                <a:gd name="T49" fmla="*/ 163 h 165"/>
                <a:gd name="T50" fmla="*/ 105 w 200"/>
                <a:gd name="T51" fmla="*/ 165 h 165"/>
                <a:gd name="T52" fmla="*/ 99 w 200"/>
                <a:gd name="T53" fmla="*/ 156 h 165"/>
                <a:gd name="T54" fmla="*/ 122 w 200"/>
                <a:gd name="T55" fmla="*/ 156 h 165"/>
                <a:gd name="T56" fmla="*/ 141 w 200"/>
                <a:gd name="T57" fmla="*/ 145 h 165"/>
                <a:gd name="T58" fmla="*/ 145 w 200"/>
                <a:gd name="T59" fmla="*/ 141 h 165"/>
                <a:gd name="T60" fmla="*/ 157 w 200"/>
                <a:gd name="T61" fmla="*/ 133 h 165"/>
                <a:gd name="T62" fmla="*/ 161 w 200"/>
                <a:gd name="T63" fmla="*/ 125 h 165"/>
                <a:gd name="T64" fmla="*/ 165 w 200"/>
                <a:gd name="T65" fmla="*/ 117 h 165"/>
                <a:gd name="T66" fmla="*/ 173 w 200"/>
                <a:gd name="T67" fmla="*/ 106 h 165"/>
                <a:gd name="T68" fmla="*/ 184 w 200"/>
                <a:gd name="T69" fmla="*/ 98 h 165"/>
                <a:gd name="T70" fmla="*/ 200 w 200"/>
                <a:gd name="T71" fmla="*/ 9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165">
                  <a:moveTo>
                    <a:pt x="200" y="93"/>
                  </a:moveTo>
                  <a:cubicBezTo>
                    <a:pt x="200" y="93"/>
                    <a:pt x="200" y="93"/>
                    <a:pt x="200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199" y="93"/>
                    <a:pt x="199" y="93"/>
                    <a:pt x="199" y="93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72" y="0"/>
                    <a:pt x="54" y="0"/>
                    <a:pt x="40" y="0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22" y="156"/>
                    <a:pt x="122" y="156"/>
                    <a:pt x="122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45" y="145"/>
                    <a:pt x="145" y="145"/>
                    <a:pt x="145" y="145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9" y="137"/>
                    <a:pt x="149" y="137"/>
                    <a:pt x="149" y="137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200" y="93"/>
                    <a:pt x="200" y="93"/>
                    <a:pt x="200" y="93"/>
                  </a:cubicBez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041613" y="3369178"/>
              <a:ext cx="701560" cy="1050470"/>
            </a:xfrm>
            <a:custGeom>
              <a:avLst/>
              <a:gdLst>
                <a:gd name="T0" fmla="*/ 396 w 404"/>
                <a:gd name="T1" fmla="*/ 310 h 474"/>
                <a:gd name="T2" fmla="*/ 382 w 404"/>
                <a:gd name="T3" fmla="*/ 290 h 474"/>
                <a:gd name="T4" fmla="*/ 372 w 404"/>
                <a:gd name="T5" fmla="*/ 290 h 474"/>
                <a:gd name="T6" fmla="*/ 360 w 404"/>
                <a:gd name="T7" fmla="*/ 282 h 474"/>
                <a:gd name="T8" fmla="*/ 360 w 404"/>
                <a:gd name="T9" fmla="*/ 266 h 474"/>
                <a:gd name="T10" fmla="*/ 346 w 404"/>
                <a:gd name="T11" fmla="*/ 252 h 474"/>
                <a:gd name="T12" fmla="*/ 346 w 404"/>
                <a:gd name="T13" fmla="*/ 218 h 474"/>
                <a:gd name="T14" fmla="*/ 338 w 404"/>
                <a:gd name="T15" fmla="*/ 210 h 474"/>
                <a:gd name="T16" fmla="*/ 328 w 404"/>
                <a:gd name="T17" fmla="*/ 200 h 474"/>
                <a:gd name="T18" fmla="*/ 312 w 404"/>
                <a:gd name="T19" fmla="*/ 190 h 474"/>
                <a:gd name="T20" fmla="*/ 312 w 404"/>
                <a:gd name="T21" fmla="*/ 172 h 474"/>
                <a:gd name="T22" fmla="*/ 300 w 404"/>
                <a:gd name="T23" fmla="*/ 172 h 474"/>
                <a:gd name="T24" fmla="*/ 300 w 404"/>
                <a:gd name="T25" fmla="*/ 154 h 474"/>
                <a:gd name="T26" fmla="*/ 290 w 404"/>
                <a:gd name="T27" fmla="*/ 144 h 474"/>
                <a:gd name="T28" fmla="*/ 280 w 404"/>
                <a:gd name="T29" fmla="*/ 144 h 474"/>
                <a:gd name="T30" fmla="*/ 266 w 404"/>
                <a:gd name="T31" fmla="*/ 136 h 474"/>
                <a:gd name="T32" fmla="*/ 266 w 404"/>
                <a:gd name="T33" fmla="*/ 124 h 474"/>
                <a:gd name="T34" fmla="*/ 250 w 404"/>
                <a:gd name="T35" fmla="*/ 114 h 474"/>
                <a:gd name="T36" fmla="*/ 244 w 404"/>
                <a:gd name="T37" fmla="*/ 96 h 474"/>
                <a:gd name="T38" fmla="*/ 242 w 404"/>
                <a:gd name="T39" fmla="*/ 72 h 474"/>
                <a:gd name="T40" fmla="*/ 222 w 404"/>
                <a:gd name="T41" fmla="*/ 66 h 474"/>
                <a:gd name="T42" fmla="*/ 192 w 404"/>
                <a:gd name="T43" fmla="*/ 34 h 474"/>
                <a:gd name="T44" fmla="*/ 192 w 404"/>
                <a:gd name="T45" fmla="*/ 0 h 474"/>
                <a:gd name="T46" fmla="*/ 192 w 404"/>
                <a:gd name="T47" fmla="*/ 0 h 474"/>
                <a:gd name="T48" fmla="*/ 82 w 404"/>
                <a:gd name="T49" fmla="*/ 0 h 474"/>
                <a:gd name="T50" fmla="*/ 82 w 404"/>
                <a:gd name="T51" fmla="*/ 0 h 474"/>
                <a:gd name="T52" fmla="*/ 0 w 404"/>
                <a:gd name="T53" fmla="*/ 0 h 474"/>
                <a:gd name="T54" fmla="*/ 0 w 404"/>
                <a:gd name="T55" fmla="*/ 18 h 474"/>
                <a:gd name="T56" fmla="*/ 8 w 404"/>
                <a:gd name="T57" fmla="*/ 44 h 474"/>
                <a:gd name="T58" fmla="*/ 8 w 404"/>
                <a:gd name="T59" fmla="*/ 126 h 474"/>
                <a:gd name="T60" fmla="*/ 16 w 404"/>
                <a:gd name="T61" fmla="*/ 142 h 474"/>
                <a:gd name="T62" fmla="*/ 16 w 404"/>
                <a:gd name="T63" fmla="*/ 154 h 474"/>
                <a:gd name="T64" fmla="*/ 28 w 404"/>
                <a:gd name="T65" fmla="*/ 180 h 474"/>
                <a:gd name="T66" fmla="*/ 28 w 404"/>
                <a:gd name="T67" fmla="*/ 232 h 474"/>
                <a:gd name="T68" fmla="*/ 40 w 404"/>
                <a:gd name="T69" fmla="*/ 264 h 474"/>
                <a:gd name="T70" fmla="*/ 40 w 404"/>
                <a:gd name="T71" fmla="*/ 432 h 474"/>
                <a:gd name="T72" fmla="*/ 42 w 404"/>
                <a:gd name="T73" fmla="*/ 434 h 474"/>
                <a:gd name="T74" fmla="*/ 50 w 404"/>
                <a:gd name="T75" fmla="*/ 448 h 474"/>
                <a:gd name="T76" fmla="*/ 68 w 404"/>
                <a:gd name="T77" fmla="*/ 458 h 474"/>
                <a:gd name="T78" fmla="*/ 154 w 404"/>
                <a:gd name="T79" fmla="*/ 458 h 474"/>
                <a:gd name="T80" fmla="*/ 174 w 404"/>
                <a:gd name="T81" fmla="*/ 474 h 474"/>
                <a:gd name="T82" fmla="*/ 296 w 404"/>
                <a:gd name="T83" fmla="*/ 474 h 474"/>
                <a:gd name="T84" fmla="*/ 308 w 404"/>
                <a:gd name="T85" fmla="*/ 454 h 474"/>
                <a:gd name="T86" fmla="*/ 314 w 404"/>
                <a:gd name="T87" fmla="*/ 448 h 474"/>
                <a:gd name="T88" fmla="*/ 328 w 404"/>
                <a:gd name="T89" fmla="*/ 442 h 474"/>
                <a:gd name="T90" fmla="*/ 374 w 404"/>
                <a:gd name="T91" fmla="*/ 344 h 474"/>
                <a:gd name="T92" fmla="*/ 382 w 404"/>
                <a:gd name="T93" fmla="*/ 344 h 474"/>
                <a:gd name="T94" fmla="*/ 374 w 404"/>
                <a:gd name="T95" fmla="*/ 336 h 474"/>
                <a:gd name="T96" fmla="*/ 382 w 404"/>
                <a:gd name="T97" fmla="*/ 336 h 474"/>
                <a:gd name="T98" fmla="*/ 390 w 404"/>
                <a:gd name="T99" fmla="*/ 328 h 474"/>
                <a:gd name="T100" fmla="*/ 396 w 404"/>
                <a:gd name="T101" fmla="*/ 328 h 474"/>
                <a:gd name="T102" fmla="*/ 404 w 404"/>
                <a:gd name="T103" fmla="*/ 320 h 474"/>
                <a:gd name="T104" fmla="*/ 404 w 404"/>
                <a:gd name="T105" fmla="*/ 318 h 474"/>
                <a:gd name="T106" fmla="*/ 400 w 404"/>
                <a:gd name="T107" fmla="*/ 314 h 474"/>
                <a:gd name="T108" fmla="*/ 396 w 404"/>
                <a:gd name="T109" fmla="*/ 310 h 474"/>
                <a:gd name="T110" fmla="*/ 396 w 404"/>
                <a:gd name="T111" fmla="*/ 31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474">
                  <a:moveTo>
                    <a:pt x="396" y="310"/>
                  </a:moveTo>
                  <a:lnTo>
                    <a:pt x="382" y="290"/>
                  </a:lnTo>
                  <a:lnTo>
                    <a:pt x="372" y="290"/>
                  </a:lnTo>
                  <a:lnTo>
                    <a:pt x="360" y="282"/>
                  </a:lnTo>
                  <a:lnTo>
                    <a:pt x="360" y="266"/>
                  </a:lnTo>
                  <a:lnTo>
                    <a:pt x="346" y="252"/>
                  </a:lnTo>
                  <a:lnTo>
                    <a:pt x="346" y="218"/>
                  </a:lnTo>
                  <a:lnTo>
                    <a:pt x="338" y="210"/>
                  </a:lnTo>
                  <a:lnTo>
                    <a:pt x="328" y="200"/>
                  </a:lnTo>
                  <a:lnTo>
                    <a:pt x="312" y="190"/>
                  </a:lnTo>
                  <a:lnTo>
                    <a:pt x="312" y="172"/>
                  </a:lnTo>
                  <a:lnTo>
                    <a:pt x="300" y="172"/>
                  </a:lnTo>
                  <a:lnTo>
                    <a:pt x="300" y="154"/>
                  </a:lnTo>
                  <a:lnTo>
                    <a:pt x="290" y="144"/>
                  </a:lnTo>
                  <a:lnTo>
                    <a:pt x="280" y="144"/>
                  </a:lnTo>
                  <a:lnTo>
                    <a:pt x="266" y="136"/>
                  </a:lnTo>
                  <a:lnTo>
                    <a:pt x="266" y="124"/>
                  </a:lnTo>
                  <a:lnTo>
                    <a:pt x="250" y="114"/>
                  </a:lnTo>
                  <a:lnTo>
                    <a:pt x="244" y="96"/>
                  </a:lnTo>
                  <a:lnTo>
                    <a:pt x="242" y="72"/>
                  </a:lnTo>
                  <a:lnTo>
                    <a:pt x="222" y="66"/>
                  </a:lnTo>
                  <a:lnTo>
                    <a:pt x="192" y="34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44"/>
                  </a:lnTo>
                  <a:lnTo>
                    <a:pt x="8" y="126"/>
                  </a:lnTo>
                  <a:lnTo>
                    <a:pt x="16" y="142"/>
                  </a:lnTo>
                  <a:lnTo>
                    <a:pt x="16" y="154"/>
                  </a:lnTo>
                  <a:lnTo>
                    <a:pt x="28" y="180"/>
                  </a:lnTo>
                  <a:lnTo>
                    <a:pt x="28" y="232"/>
                  </a:lnTo>
                  <a:lnTo>
                    <a:pt x="40" y="264"/>
                  </a:lnTo>
                  <a:lnTo>
                    <a:pt x="40" y="432"/>
                  </a:lnTo>
                  <a:lnTo>
                    <a:pt x="42" y="434"/>
                  </a:lnTo>
                  <a:lnTo>
                    <a:pt x="50" y="448"/>
                  </a:lnTo>
                  <a:lnTo>
                    <a:pt x="68" y="458"/>
                  </a:lnTo>
                  <a:lnTo>
                    <a:pt x="154" y="458"/>
                  </a:lnTo>
                  <a:lnTo>
                    <a:pt x="174" y="474"/>
                  </a:lnTo>
                  <a:lnTo>
                    <a:pt x="296" y="474"/>
                  </a:lnTo>
                  <a:lnTo>
                    <a:pt x="308" y="454"/>
                  </a:lnTo>
                  <a:lnTo>
                    <a:pt x="314" y="448"/>
                  </a:lnTo>
                  <a:lnTo>
                    <a:pt x="328" y="442"/>
                  </a:lnTo>
                  <a:lnTo>
                    <a:pt x="374" y="344"/>
                  </a:lnTo>
                  <a:lnTo>
                    <a:pt x="382" y="344"/>
                  </a:lnTo>
                  <a:lnTo>
                    <a:pt x="374" y="336"/>
                  </a:lnTo>
                  <a:lnTo>
                    <a:pt x="382" y="336"/>
                  </a:lnTo>
                  <a:lnTo>
                    <a:pt x="390" y="328"/>
                  </a:lnTo>
                  <a:lnTo>
                    <a:pt x="396" y="328"/>
                  </a:lnTo>
                  <a:lnTo>
                    <a:pt x="404" y="320"/>
                  </a:lnTo>
                  <a:lnTo>
                    <a:pt x="404" y="318"/>
                  </a:lnTo>
                  <a:lnTo>
                    <a:pt x="400" y="314"/>
                  </a:lnTo>
                  <a:lnTo>
                    <a:pt x="396" y="310"/>
                  </a:lnTo>
                  <a:lnTo>
                    <a:pt x="396" y="310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914715" y="1992986"/>
              <a:ext cx="88549" cy="154717"/>
            </a:xfrm>
            <a:custGeom>
              <a:avLst/>
              <a:gdLst>
                <a:gd name="T0" fmla="*/ 22 w 24"/>
                <a:gd name="T1" fmla="*/ 7 h 34"/>
                <a:gd name="T2" fmla="*/ 16 w 24"/>
                <a:gd name="T3" fmla="*/ 0 h 34"/>
                <a:gd name="T4" fmla="*/ 0 w 24"/>
                <a:gd name="T5" fmla="*/ 0 h 34"/>
                <a:gd name="T6" fmla="*/ 0 w 24"/>
                <a:gd name="T7" fmla="*/ 34 h 34"/>
                <a:gd name="T8" fmla="*/ 1 w 24"/>
                <a:gd name="T9" fmla="*/ 34 h 34"/>
                <a:gd name="T10" fmla="*/ 14 w 24"/>
                <a:gd name="T11" fmla="*/ 32 h 34"/>
                <a:gd name="T12" fmla="*/ 17 w 24"/>
                <a:gd name="T13" fmla="*/ 28 h 34"/>
                <a:gd name="T14" fmla="*/ 21 w 24"/>
                <a:gd name="T15" fmla="*/ 16 h 34"/>
                <a:gd name="T16" fmla="*/ 21 w 24"/>
                <a:gd name="T17" fmla="*/ 12 h 34"/>
                <a:gd name="T18" fmla="*/ 24 w 24"/>
                <a:gd name="T19" fmla="*/ 15 h 34"/>
                <a:gd name="T20" fmla="*/ 22 w 24"/>
                <a:gd name="T21" fmla="*/ 9 h 34"/>
                <a:gd name="T22" fmla="*/ 22 w 24"/>
                <a:gd name="T23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22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3" y="11"/>
                    <a:pt x="22" y="9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193234" y="2856162"/>
              <a:ext cx="762864" cy="1416910"/>
            </a:xfrm>
            <a:custGeom>
              <a:avLst/>
              <a:gdLst>
                <a:gd name="T0" fmla="*/ 24 w 221"/>
                <a:gd name="T1" fmla="*/ 0 h 316"/>
                <a:gd name="T2" fmla="*/ 24 w 221"/>
                <a:gd name="T3" fmla="*/ 57 h 316"/>
                <a:gd name="T4" fmla="*/ 4 w 221"/>
                <a:gd name="T5" fmla="*/ 44 h 316"/>
                <a:gd name="T6" fmla="*/ 0 w 221"/>
                <a:gd name="T7" fmla="*/ 66 h 316"/>
                <a:gd name="T8" fmla="*/ 7 w 221"/>
                <a:gd name="T9" fmla="*/ 73 h 316"/>
                <a:gd name="T10" fmla="*/ 10 w 221"/>
                <a:gd name="T11" fmla="*/ 79 h 316"/>
                <a:gd name="T12" fmla="*/ 7 w 221"/>
                <a:gd name="T13" fmla="*/ 82 h 316"/>
                <a:gd name="T14" fmla="*/ 7 w 221"/>
                <a:gd name="T15" fmla="*/ 113 h 316"/>
                <a:gd name="T16" fmla="*/ 12 w 221"/>
                <a:gd name="T17" fmla="*/ 134 h 316"/>
                <a:gd name="T18" fmla="*/ 8 w 221"/>
                <a:gd name="T19" fmla="*/ 146 h 316"/>
                <a:gd name="T20" fmla="*/ 6 w 221"/>
                <a:gd name="T21" fmla="*/ 155 h 316"/>
                <a:gd name="T22" fmla="*/ 7 w 221"/>
                <a:gd name="T23" fmla="*/ 156 h 316"/>
                <a:gd name="T24" fmla="*/ 7 w 221"/>
                <a:gd name="T25" fmla="*/ 157 h 316"/>
                <a:gd name="T26" fmla="*/ 5 w 221"/>
                <a:gd name="T27" fmla="*/ 167 h 316"/>
                <a:gd name="T28" fmla="*/ 4 w 221"/>
                <a:gd name="T29" fmla="*/ 177 h 316"/>
                <a:gd name="T30" fmla="*/ 5 w 221"/>
                <a:gd name="T31" fmla="*/ 177 h 316"/>
                <a:gd name="T32" fmla="*/ 5 w 221"/>
                <a:gd name="T33" fmla="*/ 178 h 316"/>
                <a:gd name="T34" fmla="*/ 5 w 221"/>
                <a:gd name="T35" fmla="*/ 195 h 316"/>
                <a:gd name="T36" fmla="*/ 12 w 221"/>
                <a:gd name="T37" fmla="*/ 205 h 316"/>
                <a:gd name="T38" fmla="*/ 12 w 221"/>
                <a:gd name="T39" fmla="*/ 211 h 316"/>
                <a:gd name="T40" fmla="*/ 12 w 221"/>
                <a:gd name="T41" fmla="*/ 212 h 316"/>
                <a:gd name="T42" fmla="*/ 12 w 221"/>
                <a:gd name="T43" fmla="*/ 215 h 316"/>
                <a:gd name="T44" fmla="*/ 10 w 221"/>
                <a:gd name="T45" fmla="*/ 221 h 316"/>
                <a:gd name="T46" fmla="*/ 8 w 221"/>
                <a:gd name="T47" fmla="*/ 227 h 316"/>
                <a:gd name="T48" fmla="*/ 8 w 221"/>
                <a:gd name="T49" fmla="*/ 237 h 316"/>
                <a:gd name="T50" fmla="*/ 8 w 221"/>
                <a:gd name="T51" fmla="*/ 249 h 316"/>
                <a:gd name="T52" fmla="*/ 9 w 221"/>
                <a:gd name="T53" fmla="*/ 251 h 316"/>
                <a:gd name="T54" fmla="*/ 8 w 221"/>
                <a:gd name="T55" fmla="*/ 259 h 316"/>
                <a:gd name="T56" fmla="*/ 4 w 221"/>
                <a:gd name="T57" fmla="*/ 265 h 316"/>
                <a:gd name="T58" fmla="*/ 144 w 221"/>
                <a:gd name="T59" fmla="*/ 316 h 316"/>
                <a:gd name="T60" fmla="*/ 221 w 221"/>
                <a:gd name="T61" fmla="*/ 316 h 316"/>
                <a:gd name="T62" fmla="*/ 221 w 221"/>
                <a:gd name="T63" fmla="*/ 0 h 316"/>
                <a:gd name="T64" fmla="*/ 24 w 221"/>
                <a:gd name="T6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16">
                  <a:moveTo>
                    <a:pt x="24" y="0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0" y="75"/>
                    <a:pt x="11" y="77"/>
                    <a:pt x="10" y="79"/>
                  </a:cubicBezTo>
                  <a:cubicBezTo>
                    <a:pt x="10" y="81"/>
                    <a:pt x="8" y="82"/>
                    <a:pt x="7" y="82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5" y="154"/>
                    <a:pt x="6" y="155"/>
                    <a:pt x="6" y="155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3" y="176"/>
                    <a:pt x="4" y="176"/>
                    <a:pt x="4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213"/>
                    <a:pt x="12" y="214"/>
                    <a:pt x="12" y="215"/>
                  </a:cubicBezTo>
                  <a:cubicBezTo>
                    <a:pt x="12" y="217"/>
                    <a:pt x="11" y="219"/>
                    <a:pt x="10" y="221"/>
                  </a:cubicBezTo>
                  <a:cubicBezTo>
                    <a:pt x="8" y="224"/>
                    <a:pt x="7" y="226"/>
                    <a:pt x="8" y="227"/>
                  </a:cubicBezTo>
                  <a:cubicBezTo>
                    <a:pt x="10" y="230"/>
                    <a:pt x="8" y="237"/>
                    <a:pt x="8" y="237"/>
                  </a:cubicBezTo>
                  <a:cubicBezTo>
                    <a:pt x="8" y="237"/>
                    <a:pt x="7" y="245"/>
                    <a:pt x="8" y="249"/>
                  </a:cubicBezTo>
                  <a:cubicBezTo>
                    <a:pt x="8" y="250"/>
                    <a:pt x="9" y="251"/>
                    <a:pt x="9" y="251"/>
                  </a:cubicBezTo>
                  <a:cubicBezTo>
                    <a:pt x="10" y="254"/>
                    <a:pt x="11" y="255"/>
                    <a:pt x="8" y="259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144" y="316"/>
                    <a:pt x="144" y="316"/>
                    <a:pt x="144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0"/>
                    <a:pt x="221" y="0"/>
                    <a:pt x="221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956098" y="2856162"/>
              <a:ext cx="783300" cy="1416910"/>
            </a:xfrm>
            <a:custGeom>
              <a:avLst/>
              <a:gdLst>
                <a:gd name="T0" fmla="*/ 184 w 456"/>
                <a:gd name="T1" fmla="*/ 592 h 632"/>
                <a:gd name="T2" fmla="*/ 186 w 456"/>
                <a:gd name="T3" fmla="*/ 592 h 632"/>
                <a:gd name="T4" fmla="*/ 456 w 456"/>
                <a:gd name="T5" fmla="*/ 592 h 632"/>
                <a:gd name="T6" fmla="*/ 456 w 456"/>
                <a:gd name="T7" fmla="*/ 80 h 632"/>
                <a:gd name="T8" fmla="*/ 456 w 456"/>
                <a:gd name="T9" fmla="*/ 80 h 632"/>
                <a:gd name="T10" fmla="*/ 456 w 456"/>
                <a:gd name="T11" fmla="*/ 0 h 632"/>
                <a:gd name="T12" fmla="*/ 2 w 456"/>
                <a:gd name="T13" fmla="*/ 0 h 632"/>
                <a:gd name="T14" fmla="*/ 0 w 456"/>
                <a:gd name="T15" fmla="*/ 0 h 632"/>
                <a:gd name="T16" fmla="*/ 0 w 456"/>
                <a:gd name="T17" fmla="*/ 632 h 632"/>
                <a:gd name="T18" fmla="*/ 48 w 456"/>
                <a:gd name="T19" fmla="*/ 632 h 632"/>
                <a:gd name="T20" fmla="*/ 48 w 456"/>
                <a:gd name="T21" fmla="*/ 594 h 632"/>
                <a:gd name="T22" fmla="*/ 176 w 456"/>
                <a:gd name="T23" fmla="*/ 594 h 632"/>
                <a:gd name="T24" fmla="*/ 176 w 456"/>
                <a:gd name="T25" fmla="*/ 592 h 632"/>
                <a:gd name="T26" fmla="*/ 184 w 456"/>
                <a:gd name="T27" fmla="*/ 592 h 632"/>
                <a:gd name="T28" fmla="*/ 184 w 456"/>
                <a:gd name="T29" fmla="*/ 59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6" h="632">
                  <a:moveTo>
                    <a:pt x="184" y="592"/>
                  </a:moveTo>
                  <a:lnTo>
                    <a:pt x="186" y="592"/>
                  </a:lnTo>
                  <a:lnTo>
                    <a:pt x="456" y="592"/>
                  </a:lnTo>
                  <a:lnTo>
                    <a:pt x="456" y="80"/>
                  </a:lnTo>
                  <a:lnTo>
                    <a:pt x="456" y="80"/>
                  </a:lnTo>
                  <a:lnTo>
                    <a:pt x="4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32"/>
                  </a:lnTo>
                  <a:lnTo>
                    <a:pt x="48" y="632"/>
                  </a:lnTo>
                  <a:lnTo>
                    <a:pt x="48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84" y="592"/>
                  </a:lnTo>
                  <a:lnTo>
                    <a:pt x="184" y="592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92281" y="1781264"/>
              <a:ext cx="1341821" cy="2263799"/>
            </a:xfrm>
            <a:custGeom>
              <a:avLst/>
              <a:gdLst>
                <a:gd name="T0" fmla="*/ 387 w 391"/>
                <a:gd name="T1" fmla="*/ 493 h 509"/>
                <a:gd name="T2" fmla="*/ 387 w 391"/>
                <a:gd name="T3" fmla="*/ 471 h 509"/>
                <a:gd name="T4" fmla="*/ 391 w 391"/>
                <a:gd name="T5" fmla="*/ 459 h 509"/>
                <a:gd name="T6" fmla="*/ 391 w 391"/>
                <a:gd name="T7" fmla="*/ 455 h 509"/>
                <a:gd name="T8" fmla="*/ 384 w 391"/>
                <a:gd name="T9" fmla="*/ 439 h 509"/>
                <a:gd name="T10" fmla="*/ 384 w 391"/>
                <a:gd name="T11" fmla="*/ 421 h 509"/>
                <a:gd name="T12" fmla="*/ 384 w 391"/>
                <a:gd name="T13" fmla="*/ 411 h 509"/>
                <a:gd name="T14" fmla="*/ 386 w 391"/>
                <a:gd name="T15" fmla="*/ 400 h 509"/>
                <a:gd name="T16" fmla="*/ 387 w 391"/>
                <a:gd name="T17" fmla="*/ 390 h 509"/>
                <a:gd name="T18" fmla="*/ 386 w 391"/>
                <a:gd name="T19" fmla="*/ 357 h 509"/>
                <a:gd name="T20" fmla="*/ 169 w 391"/>
                <a:gd name="T21" fmla="*/ 142 h 509"/>
                <a:gd name="T22" fmla="*/ 0 w 391"/>
                <a:gd name="T23" fmla="*/ 0 h 509"/>
                <a:gd name="T24" fmla="*/ 15 w 391"/>
                <a:gd name="T25" fmla="*/ 80 h 509"/>
                <a:gd name="T26" fmla="*/ 4 w 391"/>
                <a:gd name="T27" fmla="*/ 123 h 509"/>
                <a:gd name="T28" fmla="*/ 11 w 391"/>
                <a:gd name="T29" fmla="*/ 139 h 509"/>
                <a:gd name="T30" fmla="*/ 27 w 391"/>
                <a:gd name="T31" fmla="*/ 170 h 509"/>
                <a:gd name="T32" fmla="*/ 35 w 391"/>
                <a:gd name="T33" fmla="*/ 209 h 509"/>
                <a:gd name="T34" fmla="*/ 58 w 391"/>
                <a:gd name="T35" fmla="*/ 236 h 509"/>
                <a:gd name="T36" fmla="*/ 58 w 391"/>
                <a:gd name="T37" fmla="*/ 248 h 509"/>
                <a:gd name="T38" fmla="*/ 70 w 391"/>
                <a:gd name="T39" fmla="*/ 252 h 509"/>
                <a:gd name="T40" fmla="*/ 74 w 391"/>
                <a:gd name="T41" fmla="*/ 252 h 509"/>
                <a:gd name="T42" fmla="*/ 78 w 391"/>
                <a:gd name="T43" fmla="*/ 240 h 509"/>
                <a:gd name="T44" fmla="*/ 97 w 391"/>
                <a:gd name="T45" fmla="*/ 244 h 509"/>
                <a:gd name="T46" fmla="*/ 86 w 391"/>
                <a:gd name="T47" fmla="*/ 248 h 509"/>
                <a:gd name="T48" fmla="*/ 86 w 391"/>
                <a:gd name="T49" fmla="*/ 256 h 509"/>
                <a:gd name="T50" fmla="*/ 93 w 391"/>
                <a:gd name="T51" fmla="*/ 271 h 509"/>
                <a:gd name="T52" fmla="*/ 82 w 391"/>
                <a:gd name="T53" fmla="*/ 260 h 509"/>
                <a:gd name="T54" fmla="*/ 78 w 391"/>
                <a:gd name="T55" fmla="*/ 263 h 509"/>
                <a:gd name="T56" fmla="*/ 89 w 391"/>
                <a:gd name="T57" fmla="*/ 299 h 509"/>
                <a:gd name="T58" fmla="*/ 105 w 391"/>
                <a:gd name="T59" fmla="*/ 306 h 509"/>
                <a:gd name="T60" fmla="*/ 97 w 391"/>
                <a:gd name="T61" fmla="*/ 318 h 509"/>
                <a:gd name="T62" fmla="*/ 136 w 391"/>
                <a:gd name="T63" fmla="*/ 369 h 509"/>
                <a:gd name="T64" fmla="*/ 140 w 391"/>
                <a:gd name="T65" fmla="*/ 381 h 509"/>
                <a:gd name="T66" fmla="*/ 148 w 391"/>
                <a:gd name="T67" fmla="*/ 388 h 509"/>
                <a:gd name="T68" fmla="*/ 148 w 391"/>
                <a:gd name="T69" fmla="*/ 396 h 509"/>
                <a:gd name="T70" fmla="*/ 152 w 391"/>
                <a:gd name="T71" fmla="*/ 416 h 509"/>
                <a:gd name="T72" fmla="*/ 179 w 391"/>
                <a:gd name="T73" fmla="*/ 423 h 509"/>
                <a:gd name="T74" fmla="*/ 187 w 391"/>
                <a:gd name="T75" fmla="*/ 420 h 509"/>
                <a:gd name="T76" fmla="*/ 203 w 391"/>
                <a:gd name="T77" fmla="*/ 431 h 509"/>
                <a:gd name="T78" fmla="*/ 222 w 391"/>
                <a:gd name="T79" fmla="*/ 439 h 509"/>
                <a:gd name="T80" fmla="*/ 226 w 391"/>
                <a:gd name="T81" fmla="*/ 435 h 509"/>
                <a:gd name="T82" fmla="*/ 234 w 391"/>
                <a:gd name="T83" fmla="*/ 443 h 509"/>
                <a:gd name="T84" fmla="*/ 246 w 391"/>
                <a:gd name="T85" fmla="*/ 455 h 509"/>
                <a:gd name="T86" fmla="*/ 281 w 391"/>
                <a:gd name="T87" fmla="*/ 486 h 509"/>
                <a:gd name="T88" fmla="*/ 285 w 391"/>
                <a:gd name="T89" fmla="*/ 509 h 509"/>
                <a:gd name="T90" fmla="*/ 374 w 391"/>
                <a:gd name="T91" fmla="*/ 505 h 509"/>
                <a:gd name="T92" fmla="*/ 387 w 391"/>
                <a:gd name="T93" fmla="*/ 503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1" h="509">
                  <a:moveTo>
                    <a:pt x="388" y="495"/>
                  </a:moveTo>
                  <a:cubicBezTo>
                    <a:pt x="388" y="495"/>
                    <a:pt x="387" y="494"/>
                    <a:pt x="387" y="493"/>
                  </a:cubicBezTo>
                  <a:cubicBezTo>
                    <a:pt x="386" y="489"/>
                    <a:pt x="387" y="481"/>
                    <a:pt x="387" y="481"/>
                  </a:cubicBezTo>
                  <a:cubicBezTo>
                    <a:pt x="387" y="481"/>
                    <a:pt x="389" y="474"/>
                    <a:pt x="387" y="471"/>
                  </a:cubicBezTo>
                  <a:cubicBezTo>
                    <a:pt x="386" y="470"/>
                    <a:pt x="387" y="468"/>
                    <a:pt x="389" y="465"/>
                  </a:cubicBezTo>
                  <a:cubicBezTo>
                    <a:pt x="390" y="463"/>
                    <a:pt x="391" y="461"/>
                    <a:pt x="391" y="459"/>
                  </a:cubicBezTo>
                  <a:cubicBezTo>
                    <a:pt x="391" y="458"/>
                    <a:pt x="391" y="457"/>
                    <a:pt x="391" y="456"/>
                  </a:cubicBezTo>
                  <a:cubicBezTo>
                    <a:pt x="391" y="455"/>
                    <a:pt x="391" y="455"/>
                    <a:pt x="391" y="455"/>
                  </a:cubicBezTo>
                  <a:cubicBezTo>
                    <a:pt x="391" y="449"/>
                    <a:pt x="391" y="449"/>
                    <a:pt x="391" y="449"/>
                  </a:cubicBezTo>
                  <a:cubicBezTo>
                    <a:pt x="384" y="439"/>
                    <a:pt x="384" y="439"/>
                    <a:pt x="384" y="439"/>
                  </a:cubicBezTo>
                  <a:cubicBezTo>
                    <a:pt x="384" y="422"/>
                    <a:pt x="384" y="422"/>
                    <a:pt x="384" y="422"/>
                  </a:cubicBezTo>
                  <a:cubicBezTo>
                    <a:pt x="384" y="421"/>
                    <a:pt x="384" y="421"/>
                    <a:pt x="384" y="421"/>
                  </a:cubicBezTo>
                  <a:cubicBezTo>
                    <a:pt x="383" y="421"/>
                    <a:pt x="383" y="421"/>
                    <a:pt x="383" y="421"/>
                  </a:cubicBezTo>
                  <a:cubicBezTo>
                    <a:pt x="383" y="420"/>
                    <a:pt x="382" y="420"/>
                    <a:pt x="384" y="411"/>
                  </a:cubicBezTo>
                  <a:cubicBezTo>
                    <a:pt x="386" y="401"/>
                    <a:pt x="386" y="401"/>
                    <a:pt x="386" y="401"/>
                  </a:cubicBezTo>
                  <a:cubicBezTo>
                    <a:pt x="386" y="400"/>
                    <a:pt x="386" y="400"/>
                    <a:pt x="386" y="400"/>
                  </a:cubicBezTo>
                  <a:cubicBezTo>
                    <a:pt x="385" y="399"/>
                    <a:pt x="385" y="399"/>
                    <a:pt x="385" y="399"/>
                  </a:cubicBezTo>
                  <a:cubicBezTo>
                    <a:pt x="385" y="399"/>
                    <a:pt x="384" y="398"/>
                    <a:pt x="387" y="390"/>
                  </a:cubicBezTo>
                  <a:cubicBezTo>
                    <a:pt x="391" y="378"/>
                    <a:pt x="391" y="378"/>
                    <a:pt x="391" y="378"/>
                  </a:cubicBezTo>
                  <a:cubicBezTo>
                    <a:pt x="386" y="357"/>
                    <a:pt x="386" y="357"/>
                    <a:pt x="386" y="357"/>
                  </a:cubicBezTo>
                  <a:cubicBezTo>
                    <a:pt x="386" y="357"/>
                    <a:pt x="386" y="357"/>
                    <a:pt x="386" y="357"/>
                  </a:cubicBezTo>
                  <a:cubicBezTo>
                    <a:pt x="169" y="142"/>
                    <a:pt x="169" y="142"/>
                    <a:pt x="169" y="142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8"/>
                    <a:pt x="58" y="248"/>
                    <a:pt x="58" y="248"/>
                  </a:cubicBezTo>
                  <a:cubicBezTo>
                    <a:pt x="66" y="252"/>
                    <a:pt x="66" y="252"/>
                    <a:pt x="66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8" y="252"/>
                    <a:pt x="78" y="252"/>
                    <a:pt x="78" y="252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97" y="244"/>
                    <a:pt x="97" y="244"/>
                    <a:pt x="97" y="244"/>
                  </a:cubicBezTo>
                  <a:cubicBezTo>
                    <a:pt x="89" y="248"/>
                    <a:pt x="89" y="248"/>
                    <a:pt x="89" y="248"/>
                  </a:cubicBezTo>
                  <a:cubicBezTo>
                    <a:pt x="86" y="248"/>
                    <a:pt x="86" y="248"/>
                    <a:pt x="86" y="248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6" y="256"/>
                    <a:pt x="86" y="256"/>
                    <a:pt x="86" y="256"/>
                  </a:cubicBezTo>
                  <a:cubicBezTo>
                    <a:pt x="93" y="267"/>
                    <a:pt x="93" y="267"/>
                    <a:pt x="93" y="267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0"/>
                    <a:pt x="82" y="260"/>
                    <a:pt x="82" y="260"/>
                  </a:cubicBezTo>
                  <a:cubicBezTo>
                    <a:pt x="78" y="260"/>
                    <a:pt x="78" y="260"/>
                    <a:pt x="78" y="260"/>
                  </a:cubicBezTo>
                  <a:cubicBezTo>
                    <a:pt x="78" y="263"/>
                    <a:pt x="78" y="263"/>
                    <a:pt x="78" y="263"/>
                  </a:cubicBezTo>
                  <a:cubicBezTo>
                    <a:pt x="82" y="291"/>
                    <a:pt x="82" y="291"/>
                    <a:pt x="82" y="291"/>
                  </a:cubicBezTo>
                  <a:cubicBezTo>
                    <a:pt x="89" y="299"/>
                    <a:pt x="89" y="299"/>
                    <a:pt x="89" y="299"/>
                  </a:cubicBezTo>
                  <a:cubicBezTo>
                    <a:pt x="101" y="299"/>
                    <a:pt x="101" y="299"/>
                    <a:pt x="101" y="299"/>
                  </a:cubicBezTo>
                  <a:cubicBezTo>
                    <a:pt x="105" y="306"/>
                    <a:pt x="105" y="306"/>
                    <a:pt x="105" y="306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97" y="318"/>
                    <a:pt x="97" y="318"/>
                    <a:pt x="97" y="318"/>
                  </a:cubicBezTo>
                  <a:cubicBezTo>
                    <a:pt x="101" y="326"/>
                    <a:pt x="101" y="326"/>
                    <a:pt x="101" y="326"/>
                  </a:cubicBezTo>
                  <a:cubicBezTo>
                    <a:pt x="136" y="369"/>
                    <a:pt x="136" y="369"/>
                    <a:pt x="136" y="369"/>
                  </a:cubicBezTo>
                  <a:cubicBezTo>
                    <a:pt x="140" y="373"/>
                    <a:pt x="140" y="373"/>
                    <a:pt x="140" y="373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8" y="388"/>
                    <a:pt x="148" y="388"/>
                    <a:pt x="148" y="388"/>
                  </a:cubicBezTo>
                  <a:cubicBezTo>
                    <a:pt x="152" y="392"/>
                    <a:pt x="152" y="392"/>
                    <a:pt x="152" y="392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52" y="412"/>
                    <a:pt x="152" y="412"/>
                    <a:pt x="152" y="412"/>
                  </a:cubicBezTo>
                  <a:cubicBezTo>
                    <a:pt x="152" y="416"/>
                    <a:pt x="152" y="416"/>
                    <a:pt x="152" y="416"/>
                  </a:cubicBezTo>
                  <a:cubicBezTo>
                    <a:pt x="171" y="420"/>
                    <a:pt x="171" y="420"/>
                    <a:pt x="171" y="420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183" y="420"/>
                    <a:pt x="183" y="420"/>
                    <a:pt x="183" y="420"/>
                  </a:cubicBezTo>
                  <a:cubicBezTo>
                    <a:pt x="187" y="420"/>
                    <a:pt x="187" y="420"/>
                    <a:pt x="187" y="420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203" y="431"/>
                    <a:pt x="203" y="431"/>
                    <a:pt x="203" y="431"/>
                  </a:cubicBezTo>
                  <a:cubicBezTo>
                    <a:pt x="218" y="439"/>
                    <a:pt x="218" y="439"/>
                    <a:pt x="218" y="439"/>
                  </a:cubicBezTo>
                  <a:cubicBezTo>
                    <a:pt x="222" y="439"/>
                    <a:pt x="222" y="439"/>
                    <a:pt x="222" y="439"/>
                  </a:cubicBezTo>
                  <a:cubicBezTo>
                    <a:pt x="222" y="435"/>
                    <a:pt x="222" y="435"/>
                    <a:pt x="222" y="435"/>
                  </a:cubicBezTo>
                  <a:cubicBezTo>
                    <a:pt x="226" y="435"/>
                    <a:pt x="226" y="435"/>
                    <a:pt x="226" y="435"/>
                  </a:cubicBezTo>
                  <a:cubicBezTo>
                    <a:pt x="230" y="439"/>
                    <a:pt x="230" y="439"/>
                    <a:pt x="230" y="439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8" y="451"/>
                    <a:pt x="238" y="451"/>
                    <a:pt x="238" y="451"/>
                  </a:cubicBezTo>
                  <a:cubicBezTo>
                    <a:pt x="246" y="455"/>
                    <a:pt x="246" y="455"/>
                    <a:pt x="246" y="455"/>
                  </a:cubicBezTo>
                  <a:cubicBezTo>
                    <a:pt x="277" y="478"/>
                    <a:pt x="277" y="478"/>
                    <a:pt x="277" y="478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81" y="490"/>
                    <a:pt x="281" y="490"/>
                    <a:pt x="281" y="490"/>
                  </a:cubicBezTo>
                  <a:cubicBezTo>
                    <a:pt x="285" y="509"/>
                    <a:pt x="285" y="509"/>
                    <a:pt x="285" y="509"/>
                  </a:cubicBezTo>
                  <a:cubicBezTo>
                    <a:pt x="370" y="502"/>
                    <a:pt x="370" y="502"/>
                    <a:pt x="370" y="502"/>
                  </a:cubicBezTo>
                  <a:cubicBezTo>
                    <a:pt x="374" y="505"/>
                    <a:pt x="374" y="505"/>
                    <a:pt x="374" y="505"/>
                  </a:cubicBezTo>
                  <a:cubicBezTo>
                    <a:pt x="383" y="509"/>
                    <a:pt x="383" y="509"/>
                    <a:pt x="383" y="509"/>
                  </a:cubicBezTo>
                  <a:cubicBezTo>
                    <a:pt x="387" y="503"/>
                    <a:pt x="387" y="503"/>
                    <a:pt x="387" y="503"/>
                  </a:cubicBezTo>
                  <a:cubicBezTo>
                    <a:pt x="390" y="499"/>
                    <a:pt x="389" y="498"/>
                    <a:pt x="388" y="495"/>
                  </a:cubicBez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443477" y="2579294"/>
              <a:ext cx="878658" cy="439731"/>
            </a:xfrm>
            <a:custGeom>
              <a:avLst/>
              <a:gdLst>
                <a:gd name="T0" fmla="*/ 213 w 256"/>
                <a:gd name="T1" fmla="*/ 40 h 100"/>
                <a:gd name="T2" fmla="*/ 203 w 256"/>
                <a:gd name="T3" fmla="*/ 32 h 100"/>
                <a:gd name="T4" fmla="*/ 207 w 256"/>
                <a:gd name="T5" fmla="*/ 21 h 100"/>
                <a:gd name="T6" fmla="*/ 201 w 256"/>
                <a:gd name="T7" fmla="*/ 0 h 100"/>
                <a:gd name="T8" fmla="*/ 199 w 256"/>
                <a:gd name="T9" fmla="*/ 0 h 100"/>
                <a:gd name="T10" fmla="*/ 191 w 256"/>
                <a:gd name="T11" fmla="*/ 4 h 100"/>
                <a:gd name="T12" fmla="*/ 183 w 256"/>
                <a:gd name="T13" fmla="*/ 4 h 100"/>
                <a:gd name="T14" fmla="*/ 171 w 256"/>
                <a:gd name="T15" fmla="*/ 0 h 100"/>
                <a:gd name="T16" fmla="*/ 167 w 256"/>
                <a:gd name="T17" fmla="*/ 10 h 100"/>
                <a:gd name="T18" fmla="*/ 160 w 256"/>
                <a:gd name="T19" fmla="*/ 15 h 100"/>
                <a:gd name="T20" fmla="*/ 152 w 256"/>
                <a:gd name="T21" fmla="*/ 24 h 100"/>
                <a:gd name="T22" fmla="*/ 142 w 256"/>
                <a:gd name="T23" fmla="*/ 32 h 100"/>
                <a:gd name="T24" fmla="*/ 142 w 256"/>
                <a:gd name="T25" fmla="*/ 39 h 100"/>
                <a:gd name="T26" fmla="*/ 125 w 256"/>
                <a:gd name="T27" fmla="*/ 42 h 100"/>
                <a:gd name="T28" fmla="*/ 124 w 256"/>
                <a:gd name="T29" fmla="*/ 53 h 100"/>
                <a:gd name="T30" fmla="*/ 120 w 256"/>
                <a:gd name="T31" fmla="*/ 58 h 100"/>
                <a:gd name="T32" fmla="*/ 120 w 256"/>
                <a:gd name="T33" fmla="*/ 59 h 100"/>
                <a:gd name="T34" fmla="*/ 120 w 256"/>
                <a:gd name="T35" fmla="*/ 61 h 100"/>
                <a:gd name="T36" fmla="*/ 119 w 256"/>
                <a:gd name="T37" fmla="*/ 61 h 100"/>
                <a:gd name="T38" fmla="*/ 116 w 256"/>
                <a:gd name="T39" fmla="*/ 60 h 100"/>
                <a:gd name="T40" fmla="*/ 109 w 256"/>
                <a:gd name="T41" fmla="*/ 71 h 100"/>
                <a:gd name="T42" fmla="*/ 86 w 256"/>
                <a:gd name="T43" fmla="*/ 75 h 100"/>
                <a:gd name="T44" fmla="*/ 69 w 256"/>
                <a:gd name="T45" fmla="*/ 79 h 100"/>
                <a:gd name="T46" fmla="*/ 67 w 256"/>
                <a:gd name="T47" fmla="*/ 79 h 100"/>
                <a:gd name="T48" fmla="*/ 63 w 256"/>
                <a:gd name="T49" fmla="*/ 79 h 100"/>
                <a:gd name="T50" fmla="*/ 60 w 256"/>
                <a:gd name="T51" fmla="*/ 78 h 100"/>
                <a:gd name="T52" fmla="*/ 55 w 256"/>
                <a:gd name="T53" fmla="*/ 78 h 100"/>
                <a:gd name="T54" fmla="*/ 55 w 256"/>
                <a:gd name="T55" fmla="*/ 78 h 100"/>
                <a:gd name="T56" fmla="*/ 52 w 256"/>
                <a:gd name="T57" fmla="*/ 78 h 100"/>
                <a:gd name="T58" fmla="*/ 49 w 256"/>
                <a:gd name="T59" fmla="*/ 78 h 100"/>
                <a:gd name="T60" fmla="*/ 44 w 256"/>
                <a:gd name="T61" fmla="*/ 78 h 100"/>
                <a:gd name="T62" fmla="*/ 40 w 256"/>
                <a:gd name="T63" fmla="*/ 77 h 100"/>
                <a:gd name="T64" fmla="*/ 36 w 256"/>
                <a:gd name="T65" fmla="*/ 78 h 100"/>
                <a:gd name="T66" fmla="*/ 34 w 256"/>
                <a:gd name="T67" fmla="*/ 77 h 100"/>
                <a:gd name="T68" fmla="*/ 28 w 256"/>
                <a:gd name="T69" fmla="*/ 77 h 100"/>
                <a:gd name="T70" fmla="*/ 27 w 256"/>
                <a:gd name="T71" fmla="*/ 77 h 100"/>
                <a:gd name="T72" fmla="*/ 24 w 256"/>
                <a:gd name="T73" fmla="*/ 77 h 100"/>
                <a:gd name="T74" fmla="*/ 23 w 256"/>
                <a:gd name="T75" fmla="*/ 79 h 100"/>
                <a:gd name="T76" fmla="*/ 22 w 256"/>
                <a:gd name="T77" fmla="*/ 86 h 100"/>
                <a:gd name="T78" fmla="*/ 13 w 256"/>
                <a:gd name="T79" fmla="*/ 91 h 100"/>
                <a:gd name="T80" fmla="*/ 2 w 256"/>
                <a:gd name="T81" fmla="*/ 99 h 100"/>
                <a:gd name="T82" fmla="*/ 33 w 256"/>
                <a:gd name="T83" fmla="*/ 100 h 100"/>
                <a:gd name="T84" fmla="*/ 33 w 256"/>
                <a:gd name="T85" fmla="*/ 100 h 100"/>
                <a:gd name="T86" fmla="*/ 256 w 256"/>
                <a:gd name="T87" fmla="*/ 100 h 100"/>
                <a:gd name="T88" fmla="*/ 252 w 256"/>
                <a:gd name="T89" fmla="*/ 92 h 100"/>
                <a:gd name="T90" fmla="*/ 252 w 256"/>
                <a:gd name="T91" fmla="*/ 84 h 100"/>
                <a:gd name="T92" fmla="*/ 256 w 256"/>
                <a:gd name="T93" fmla="*/ 73 h 100"/>
                <a:gd name="T94" fmla="*/ 237 w 256"/>
                <a:gd name="T95" fmla="*/ 61 h 100"/>
                <a:gd name="T96" fmla="*/ 217 w 256"/>
                <a:gd name="T97" fmla="*/ 49 h 100"/>
                <a:gd name="T98" fmla="*/ 217 w 256"/>
                <a:gd name="T9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" h="100">
                  <a:moveTo>
                    <a:pt x="217" y="4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07" y="36"/>
                    <a:pt x="207" y="36"/>
                    <a:pt x="207" y="36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1" y="15"/>
                    <a:pt x="201" y="15"/>
                    <a:pt x="201" y="15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4" y="10"/>
                    <a:pt x="163" y="12"/>
                    <a:pt x="160" y="15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7" y="25"/>
                    <a:pt x="144" y="30"/>
                    <a:pt x="142" y="32"/>
                  </a:cubicBezTo>
                  <a:cubicBezTo>
                    <a:pt x="140" y="34"/>
                    <a:pt x="140" y="36"/>
                    <a:pt x="141" y="3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6" y="43"/>
                    <a:pt x="127" y="49"/>
                    <a:pt x="125" y="51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3" y="54"/>
                    <a:pt x="121" y="57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8" y="61"/>
                    <a:pt x="117" y="60"/>
                    <a:pt x="116" y="60"/>
                  </a:cubicBezTo>
                  <a:cubicBezTo>
                    <a:pt x="115" y="63"/>
                    <a:pt x="114" y="65"/>
                    <a:pt x="113" y="66"/>
                  </a:cubicBezTo>
                  <a:cubicBezTo>
                    <a:pt x="113" y="68"/>
                    <a:pt x="109" y="70"/>
                    <a:pt x="109" y="71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8"/>
                    <a:pt x="72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8" y="79"/>
                    <a:pt x="67" y="79"/>
                  </a:cubicBezTo>
                  <a:cubicBezTo>
                    <a:pt x="66" y="79"/>
                    <a:pt x="65" y="79"/>
                    <a:pt x="64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2" y="78"/>
                    <a:pt x="61" y="78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49" y="78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6" y="78"/>
                    <a:pt x="45" y="78"/>
                    <a:pt x="44" y="78"/>
                  </a:cubicBezTo>
                  <a:cubicBezTo>
                    <a:pt x="43" y="78"/>
                    <a:pt x="42" y="78"/>
                    <a:pt x="42" y="77"/>
                  </a:cubicBezTo>
                  <a:cubicBezTo>
                    <a:pt x="41" y="77"/>
                    <a:pt x="41" y="77"/>
                    <a:pt x="40" y="77"/>
                  </a:cubicBezTo>
                  <a:cubicBezTo>
                    <a:pt x="40" y="77"/>
                    <a:pt x="39" y="77"/>
                    <a:pt x="38" y="77"/>
                  </a:cubicBezTo>
                  <a:cubicBezTo>
                    <a:pt x="38" y="78"/>
                    <a:pt x="37" y="78"/>
                    <a:pt x="36" y="78"/>
                  </a:cubicBezTo>
                  <a:cubicBezTo>
                    <a:pt x="36" y="78"/>
                    <a:pt x="36" y="78"/>
                    <a:pt x="35" y="77"/>
                  </a:cubicBezTo>
                  <a:cubicBezTo>
                    <a:pt x="35" y="77"/>
                    <a:pt x="35" y="77"/>
                    <a:pt x="34" y="77"/>
                  </a:cubicBezTo>
                  <a:cubicBezTo>
                    <a:pt x="33" y="77"/>
                    <a:pt x="32" y="77"/>
                    <a:pt x="31" y="77"/>
                  </a:cubicBezTo>
                  <a:cubicBezTo>
                    <a:pt x="30" y="77"/>
                    <a:pt x="29" y="77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3" y="80"/>
                    <a:pt x="23" y="80"/>
                    <a:pt x="23" y="82"/>
                  </a:cubicBezTo>
                  <a:cubicBezTo>
                    <a:pt x="22" y="83"/>
                    <a:pt x="22" y="85"/>
                    <a:pt x="22" y="86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2" y="92"/>
                    <a:pt x="9" y="94"/>
                    <a:pt x="6" y="96"/>
                  </a:cubicBezTo>
                  <a:cubicBezTo>
                    <a:pt x="5" y="96"/>
                    <a:pt x="3" y="98"/>
                    <a:pt x="2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88"/>
                    <a:pt x="252" y="88"/>
                    <a:pt x="252" y="88"/>
                  </a:cubicBezTo>
                  <a:cubicBezTo>
                    <a:pt x="252" y="84"/>
                    <a:pt x="252" y="84"/>
                    <a:pt x="252" y="84"/>
                  </a:cubicBezTo>
                  <a:cubicBezTo>
                    <a:pt x="256" y="77"/>
                    <a:pt x="256" y="77"/>
                    <a:pt x="256" y="77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2" y="69"/>
                    <a:pt x="252" y="69"/>
                    <a:pt x="252" y="69"/>
                  </a:cubicBezTo>
                  <a:cubicBezTo>
                    <a:pt x="237" y="61"/>
                    <a:pt x="237" y="61"/>
                    <a:pt x="237" y="61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7" y="47"/>
                    <a:pt x="217" y="47"/>
                    <a:pt x="217" y="47"/>
                  </a:cubicBezTo>
                  <a:cubicBezTo>
                    <a:pt x="217" y="47"/>
                    <a:pt x="217" y="47"/>
                    <a:pt x="217" y="47"/>
                  </a:cubicBezTo>
                  <a:lnTo>
                    <a:pt x="217" y="45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269417" y="3043452"/>
              <a:ext cx="1736880" cy="2304517"/>
            </a:xfrm>
            <a:custGeom>
              <a:avLst/>
              <a:gdLst>
                <a:gd name="T0" fmla="*/ 492 w 505"/>
                <a:gd name="T1" fmla="*/ 336 h 518"/>
                <a:gd name="T2" fmla="*/ 491 w 505"/>
                <a:gd name="T3" fmla="*/ 335 h 518"/>
                <a:gd name="T4" fmla="*/ 495 w 505"/>
                <a:gd name="T5" fmla="*/ 332 h 518"/>
                <a:gd name="T6" fmla="*/ 498 w 505"/>
                <a:gd name="T7" fmla="*/ 328 h 518"/>
                <a:gd name="T8" fmla="*/ 500 w 505"/>
                <a:gd name="T9" fmla="*/ 323 h 518"/>
                <a:gd name="T10" fmla="*/ 501 w 505"/>
                <a:gd name="T11" fmla="*/ 322 h 518"/>
                <a:gd name="T12" fmla="*/ 502 w 505"/>
                <a:gd name="T13" fmla="*/ 315 h 518"/>
                <a:gd name="T14" fmla="*/ 502 w 505"/>
                <a:gd name="T15" fmla="*/ 309 h 518"/>
                <a:gd name="T16" fmla="*/ 502 w 505"/>
                <a:gd name="T17" fmla="*/ 284 h 518"/>
                <a:gd name="T18" fmla="*/ 498 w 505"/>
                <a:gd name="T19" fmla="*/ 276 h 518"/>
                <a:gd name="T20" fmla="*/ 487 w 505"/>
                <a:gd name="T21" fmla="*/ 266 h 518"/>
                <a:gd name="T22" fmla="*/ 482 w 505"/>
                <a:gd name="T23" fmla="*/ 209 h 518"/>
                <a:gd name="T24" fmla="*/ 473 w 505"/>
                <a:gd name="T25" fmla="*/ 139 h 518"/>
                <a:gd name="T26" fmla="*/ 456 w 505"/>
                <a:gd name="T27" fmla="*/ 139 h 518"/>
                <a:gd name="T28" fmla="*/ 454 w 505"/>
                <a:gd name="T29" fmla="*/ 139 h 518"/>
                <a:gd name="T30" fmla="*/ 444 w 505"/>
                <a:gd name="T31" fmla="*/ 133 h 518"/>
                <a:gd name="T32" fmla="*/ 428 w 505"/>
                <a:gd name="T33" fmla="*/ 129 h 518"/>
                <a:gd name="T34" fmla="*/ 412 w 505"/>
                <a:gd name="T35" fmla="*/ 131 h 518"/>
                <a:gd name="T36" fmla="*/ 407 w 505"/>
                <a:gd name="T37" fmla="*/ 134 h 518"/>
                <a:gd name="T38" fmla="*/ 398 w 505"/>
                <a:gd name="T39" fmla="*/ 137 h 518"/>
                <a:gd name="T40" fmla="*/ 343 w 505"/>
                <a:gd name="T41" fmla="*/ 127 h 518"/>
                <a:gd name="T42" fmla="*/ 333 w 505"/>
                <a:gd name="T43" fmla="*/ 127 h 518"/>
                <a:gd name="T44" fmla="*/ 325 w 505"/>
                <a:gd name="T45" fmla="*/ 120 h 518"/>
                <a:gd name="T46" fmla="*/ 304 w 505"/>
                <a:gd name="T47" fmla="*/ 109 h 518"/>
                <a:gd name="T48" fmla="*/ 293 w 505"/>
                <a:gd name="T49" fmla="*/ 108 h 518"/>
                <a:gd name="T50" fmla="*/ 291 w 505"/>
                <a:gd name="T51" fmla="*/ 109 h 518"/>
                <a:gd name="T52" fmla="*/ 276 w 505"/>
                <a:gd name="T53" fmla="*/ 104 h 518"/>
                <a:gd name="T54" fmla="*/ 253 w 505"/>
                <a:gd name="T55" fmla="*/ 89 h 518"/>
                <a:gd name="T56" fmla="*/ 136 w 505"/>
                <a:gd name="T57" fmla="*/ 256 h 518"/>
                <a:gd name="T58" fmla="*/ 0 w 505"/>
                <a:gd name="T59" fmla="*/ 257 h 518"/>
                <a:gd name="T60" fmla="*/ 22 w 505"/>
                <a:gd name="T61" fmla="*/ 272 h 518"/>
                <a:gd name="T62" fmla="*/ 73 w 505"/>
                <a:gd name="T63" fmla="*/ 342 h 518"/>
                <a:gd name="T64" fmla="*/ 151 w 505"/>
                <a:gd name="T65" fmla="*/ 346 h 518"/>
                <a:gd name="T66" fmla="*/ 198 w 505"/>
                <a:gd name="T67" fmla="*/ 346 h 518"/>
                <a:gd name="T68" fmla="*/ 252 w 505"/>
                <a:gd name="T69" fmla="*/ 420 h 518"/>
                <a:gd name="T70" fmla="*/ 279 w 505"/>
                <a:gd name="T71" fmla="*/ 475 h 518"/>
                <a:gd name="T72" fmla="*/ 315 w 505"/>
                <a:gd name="T73" fmla="*/ 502 h 518"/>
                <a:gd name="T74" fmla="*/ 358 w 505"/>
                <a:gd name="T75" fmla="*/ 518 h 518"/>
                <a:gd name="T76" fmla="*/ 361 w 505"/>
                <a:gd name="T77" fmla="*/ 502 h 518"/>
                <a:gd name="T78" fmla="*/ 358 w 505"/>
                <a:gd name="T79" fmla="*/ 471 h 518"/>
                <a:gd name="T80" fmla="*/ 354 w 505"/>
                <a:gd name="T81" fmla="*/ 459 h 518"/>
                <a:gd name="T82" fmla="*/ 365 w 505"/>
                <a:gd name="T83" fmla="*/ 444 h 518"/>
                <a:gd name="T84" fmla="*/ 373 w 505"/>
                <a:gd name="T85" fmla="*/ 428 h 518"/>
                <a:gd name="T86" fmla="*/ 369 w 505"/>
                <a:gd name="T87" fmla="*/ 424 h 518"/>
                <a:gd name="T88" fmla="*/ 385 w 505"/>
                <a:gd name="T89" fmla="*/ 413 h 518"/>
                <a:gd name="T90" fmla="*/ 397 w 505"/>
                <a:gd name="T91" fmla="*/ 405 h 518"/>
                <a:gd name="T92" fmla="*/ 397 w 505"/>
                <a:gd name="T93" fmla="*/ 397 h 518"/>
                <a:gd name="T94" fmla="*/ 404 w 505"/>
                <a:gd name="T95" fmla="*/ 397 h 518"/>
                <a:gd name="T96" fmla="*/ 412 w 505"/>
                <a:gd name="T97" fmla="*/ 401 h 518"/>
                <a:gd name="T98" fmla="*/ 404 w 505"/>
                <a:gd name="T99" fmla="*/ 409 h 518"/>
                <a:gd name="T100" fmla="*/ 451 w 505"/>
                <a:gd name="T101" fmla="*/ 374 h 518"/>
                <a:gd name="T102" fmla="*/ 455 w 505"/>
                <a:gd name="T103" fmla="*/ 346 h 518"/>
                <a:gd name="T104" fmla="*/ 463 w 505"/>
                <a:gd name="T105" fmla="*/ 358 h 518"/>
                <a:gd name="T106" fmla="*/ 479 w 505"/>
                <a:gd name="T107" fmla="*/ 350 h 518"/>
                <a:gd name="T108" fmla="*/ 483 w 505"/>
                <a:gd name="T109" fmla="*/ 341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5" h="518">
                  <a:moveTo>
                    <a:pt x="483" y="341"/>
                  </a:moveTo>
                  <a:cubicBezTo>
                    <a:pt x="488" y="340"/>
                    <a:pt x="491" y="338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1" y="335"/>
                    <a:pt x="491" y="335"/>
                    <a:pt x="491" y="335"/>
                  </a:cubicBezTo>
                  <a:cubicBezTo>
                    <a:pt x="493" y="334"/>
                    <a:pt x="493" y="334"/>
                    <a:pt x="493" y="334"/>
                  </a:cubicBezTo>
                  <a:cubicBezTo>
                    <a:pt x="494" y="333"/>
                    <a:pt x="494" y="332"/>
                    <a:pt x="494" y="332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2"/>
                    <a:pt x="496" y="331"/>
                    <a:pt x="497" y="329"/>
                  </a:cubicBezTo>
                  <a:cubicBezTo>
                    <a:pt x="497" y="328"/>
                    <a:pt x="498" y="328"/>
                    <a:pt x="498" y="328"/>
                  </a:cubicBezTo>
                  <a:cubicBezTo>
                    <a:pt x="499" y="327"/>
                    <a:pt x="499" y="327"/>
                    <a:pt x="499" y="327"/>
                  </a:cubicBezTo>
                  <a:cubicBezTo>
                    <a:pt x="499" y="327"/>
                    <a:pt x="499" y="327"/>
                    <a:pt x="499" y="327"/>
                  </a:cubicBezTo>
                  <a:cubicBezTo>
                    <a:pt x="500" y="323"/>
                    <a:pt x="500" y="323"/>
                    <a:pt x="500" y="323"/>
                  </a:cubicBezTo>
                  <a:cubicBezTo>
                    <a:pt x="500" y="323"/>
                    <a:pt x="500" y="323"/>
                    <a:pt x="500" y="323"/>
                  </a:cubicBezTo>
                  <a:cubicBezTo>
                    <a:pt x="501" y="323"/>
                    <a:pt x="501" y="323"/>
                    <a:pt x="501" y="323"/>
                  </a:cubicBezTo>
                  <a:cubicBezTo>
                    <a:pt x="501" y="322"/>
                    <a:pt x="501" y="322"/>
                    <a:pt x="501" y="322"/>
                  </a:cubicBezTo>
                  <a:cubicBezTo>
                    <a:pt x="501" y="322"/>
                    <a:pt x="501" y="322"/>
                    <a:pt x="501" y="322"/>
                  </a:cubicBezTo>
                  <a:cubicBezTo>
                    <a:pt x="501" y="322"/>
                    <a:pt x="501" y="320"/>
                    <a:pt x="502" y="318"/>
                  </a:cubicBezTo>
                  <a:cubicBezTo>
                    <a:pt x="502" y="317"/>
                    <a:pt x="502" y="316"/>
                    <a:pt x="502" y="315"/>
                  </a:cubicBezTo>
                  <a:cubicBezTo>
                    <a:pt x="502" y="314"/>
                    <a:pt x="502" y="314"/>
                    <a:pt x="502" y="314"/>
                  </a:cubicBezTo>
                  <a:cubicBezTo>
                    <a:pt x="502" y="314"/>
                    <a:pt x="502" y="314"/>
                    <a:pt x="502" y="314"/>
                  </a:cubicBezTo>
                  <a:cubicBezTo>
                    <a:pt x="502" y="314"/>
                    <a:pt x="502" y="312"/>
                    <a:pt x="502" y="309"/>
                  </a:cubicBezTo>
                  <a:cubicBezTo>
                    <a:pt x="502" y="298"/>
                    <a:pt x="502" y="298"/>
                    <a:pt x="502" y="298"/>
                  </a:cubicBezTo>
                  <a:cubicBezTo>
                    <a:pt x="502" y="295"/>
                    <a:pt x="503" y="293"/>
                    <a:pt x="504" y="291"/>
                  </a:cubicBezTo>
                  <a:cubicBezTo>
                    <a:pt x="505" y="289"/>
                    <a:pt x="505" y="288"/>
                    <a:pt x="502" y="284"/>
                  </a:cubicBezTo>
                  <a:cubicBezTo>
                    <a:pt x="498" y="277"/>
                    <a:pt x="498" y="277"/>
                    <a:pt x="498" y="277"/>
                  </a:cubicBezTo>
                  <a:cubicBezTo>
                    <a:pt x="498" y="276"/>
                    <a:pt x="498" y="276"/>
                    <a:pt x="498" y="276"/>
                  </a:cubicBezTo>
                  <a:cubicBezTo>
                    <a:pt x="498" y="276"/>
                    <a:pt x="498" y="276"/>
                    <a:pt x="498" y="276"/>
                  </a:cubicBezTo>
                  <a:cubicBezTo>
                    <a:pt x="498" y="275"/>
                    <a:pt x="497" y="274"/>
                    <a:pt x="493" y="271"/>
                  </a:cubicBezTo>
                  <a:cubicBezTo>
                    <a:pt x="487" y="266"/>
                    <a:pt x="487" y="266"/>
                    <a:pt x="487" y="266"/>
                  </a:cubicBezTo>
                  <a:cubicBezTo>
                    <a:pt x="487" y="266"/>
                    <a:pt x="487" y="266"/>
                    <a:pt x="487" y="266"/>
                  </a:cubicBezTo>
                  <a:cubicBezTo>
                    <a:pt x="486" y="265"/>
                    <a:pt x="486" y="263"/>
                    <a:pt x="486" y="260"/>
                  </a:cubicBezTo>
                  <a:cubicBezTo>
                    <a:pt x="486" y="226"/>
                    <a:pt x="486" y="226"/>
                    <a:pt x="486" y="226"/>
                  </a:cubicBezTo>
                  <a:cubicBezTo>
                    <a:pt x="482" y="209"/>
                    <a:pt x="482" y="209"/>
                    <a:pt x="482" y="209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2" y="142"/>
                    <a:pt x="482" y="142"/>
                    <a:pt x="482" y="142"/>
                  </a:cubicBezTo>
                  <a:cubicBezTo>
                    <a:pt x="473" y="139"/>
                    <a:pt x="473" y="139"/>
                    <a:pt x="473" y="139"/>
                  </a:cubicBezTo>
                  <a:cubicBezTo>
                    <a:pt x="461" y="139"/>
                    <a:pt x="461" y="139"/>
                    <a:pt x="461" y="139"/>
                  </a:cubicBezTo>
                  <a:cubicBezTo>
                    <a:pt x="459" y="137"/>
                    <a:pt x="459" y="137"/>
                    <a:pt x="459" y="137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2" y="138"/>
                    <a:pt x="452" y="136"/>
                    <a:pt x="452" y="135"/>
                  </a:cubicBezTo>
                  <a:cubicBezTo>
                    <a:pt x="444" y="134"/>
                    <a:pt x="444" y="134"/>
                    <a:pt x="444" y="134"/>
                  </a:cubicBezTo>
                  <a:cubicBezTo>
                    <a:pt x="444" y="133"/>
                    <a:pt x="444" y="133"/>
                    <a:pt x="444" y="133"/>
                  </a:cubicBezTo>
                  <a:cubicBezTo>
                    <a:pt x="443" y="132"/>
                    <a:pt x="440" y="128"/>
                    <a:pt x="436" y="126"/>
                  </a:cubicBezTo>
                  <a:cubicBezTo>
                    <a:pt x="435" y="126"/>
                    <a:pt x="434" y="126"/>
                    <a:pt x="434" y="126"/>
                  </a:cubicBezTo>
                  <a:cubicBezTo>
                    <a:pt x="431" y="126"/>
                    <a:pt x="428" y="128"/>
                    <a:pt x="428" y="129"/>
                  </a:cubicBezTo>
                  <a:cubicBezTo>
                    <a:pt x="427" y="130"/>
                    <a:pt x="427" y="130"/>
                    <a:pt x="427" y="130"/>
                  </a:cubicBezTo>
                  <a:cubicBezTo>
                    <a:pt x="415" y="131"/>
                    <a:pt x="415" y="131"/>
                    <a:pt x="415" y="131"/>
                  </a:cubicBezTo>
                  <a:cubicBezTo>
                    <a:pt x="412" y="131"/>
                    <a:pt x="412" y="131"/>
                    <a:pt x="412" y="131"/>
                  </a:cubicBezTo>
                  <a:cubicBezTo>
                    <a:pt x="411" y="131"/>
                    <a:pt x="409" y="132"/>
                    <a:pt x="408" y="133"/>
                  </a:cubicBezTo>
                  <a:cubicBezTo>
                    <a:pt x="408" y="133"/>
                    <a:pt x="408" y="133"/>
                    <a:pt x="408" y="133"/>
                  </a:cubicBezTo>
                  <a:cubicBezTo>
                    <a:pt x="407" y="134"/>
                    <a:pt x="407" y="134"/>
                    <a:pt x="407" y="134"/>
                  </a:cubicBezTo>
                  <a:cubicBezTo>
                    <a:pt x="407" y="134"/>
                    <a:pt x="404" y="135"/>
                    <a:pt x="402" y="137"/>
                  </a:cubicBezTo>
                  <a:cubicBezTo>
                    <a:pt x="402" y="138"/>
                    <a:pt x="401" y="139"/>
                    <a:pt x="400" y="139"/>
                  </a:cubicBezTo>
                  <a:cubicBezTo>
                    <a:pt x="399" y="138"/>
                    <a:pt x="398" y="138"/>
                    <a:pt x="398" y="137"/>
                  </a:cubicBezTo>
                  <a:cubicBezTo>
                    <a:pt x="382" y="137"/>
                    <a:pt x="382" y="137"/>
                    <a:pt x="382" y="137"/>
                  </a:cubicBezTo>
                  <a:cubicBezTo>
                    <a:pt x="382" y="127"/>
                    <a:pt x="382" y="127"/>
                    <a:pt x="382" y="127"/>
                  </a:cubicBezTo>
                  <a:cubicBezTo>
                    <a:pt x="343" y="127"/>
                    <a:pt x="343" y="127"/>
                    <a:pt x="343" y="127"/>
                  </a:cubicBezTo>
                  <a:cubicBezTo>
                    <a:pt x="343" y="123"/>
                    <a:pt x="343" y="123"/>
                    <a:pt x="343" y="123"/>
                  </a:cubicBezTo>
                  <a:cubicBezTo>
                    <a:pt x="338" y="121"/>
                    <a:pt x="338" y="121"/>
                    <a:pt x="338" y="121"/>
                  </a:cubicBezTo>
                  <a:cubicBezTo>
                    <a:pt x="333" y="127"/>
                    <a:pt x="333" y="127"/>
                    <a:pt x="333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25" y="123"/>
                    <a:pt x="325" y="123"/>
                    <a:pt x="325" y="123"/>
                  </a:cubicBezTo>
                  <a:cubicBezTo>
                    <a:pt x="325" y="120"/>
                    <a:pt x="325" y="120"/>
                    <a:pt x="325" y="120"/>
                  </a:cubicBezTo>
                  <a:cubicBezTo>
                    <a:pt x="321" y="115"/>
                    <a:pt x="321" y="115"/>
                    <a:pt x="321" y="115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04" y="109"/>
                    <a:pt x="304" y="109"/>
                    <a:pt x="304" y="109"/>
                  </a:cubicBezTo>
                  <a:cubicBezTo>
                    <a:pt x="303" y="109"/>
                    <a:pt x="301" y="110"/>
                    <a:pt x="299" y="110"/>
                  </a:cubicBezTo>
                  <a:cubicBezTo>
                    <a:pt x="298" y="110"/>
                    <a:pt x="297" y="110"/>
                    <a:pt x="295" y="109"/>
                  </a:cubicBezTo>
                  <a:cubicBezTo>
                    <a:pt x="294" y="109"/>
                    <a:pt x="293" y="108"/>
                    <a:pt x="293" y="108"/>
                  </a:cubicBezTo>
                  <a:cubicBezTo>
                    <a:pt x="292" y="108"/>
                    <a:pt x="292" y="108"/>
                    <a:pt x="292" y="109"/>
                  </a:cubicBezTo>
                  <a:cubicBezTo>
                    <a:pt x="292" y="109"/>
                    <a:pt x="292" y="109"/>
                    <a:pt x="292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0" y="109"/>
                    <a:pt x="277" y="105"/>
                    <a:pt x="276" y="104"/>
                  </a:cubicBezTo>
                  <a:cubicBezTo>
                    <a:pt x="276" y="104"/>
                    <a:pt x="276" y="104"/>
                    <a:pt x="276" y="104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73" y="342"/>
                    <a:pt x="73" y="342"/>
                    <a:pt x="73" y="342"/>
                  </a:cubicBezTo>
                  <a:cubicBezTo>
                    <a:pt x="112" y="381"/>
                    <a:pt x="112" y="381"/>
                    <a:pt x="112" y="381"/>
                  </a:cubicBezTo>
                  <a:cubicBezTo>
                    <a:pt x="131" y="381"/>
                    <a:pt x="131" y="381"/>
                    <a:pt x="131" y="381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5" y="346"/>
                    <a:pt x="155" y="346"/>
                    <a:pt x="155" y="346"/>
                  </a:cubicBezTo>
                  <a:cubicBezTo>
                    <a:pt x="162" y="346"/>
                    <a:pt x="162" y="346"/>
                    <a:pt x="162" y="346"/>
                  </a:cubicBezTo>
                  <a:cubicBezTo>
                    <a:pt x="198" y="346"/>
                    <a:pt x="198" y="346"/>
                    <a:pt x="198" y="346"/>
                  </a:cubicBezTo>
                  <a:cubicBezTo>
                    <a:pt x="225" y="378"/>
                    <a:pt x="225" y="378"/>
                    <a:pt x="225" y="378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6" y="436"/>
                    <a:pt x="256" y="436"/>
                    <a:pt x="256" y="436"/>
                  </a:cubicBezTo>
                  <a:cubicBezTo>
                    <a:pt x="268" y="444"/>
                    <a:pt x="268" y="444"/>
                    <a:pt x="268" y="444"/>
                  </a:cubicBezTo>
                  <a:cubicBezTo>
                    <a:pt x="279" y="475"/>
                    <a:pt x="279" y="475"/>
                    <a:pt x="279" y="475"/>
                  </a:cubicBezTo>
                  <a:cubicBezTo>
                    <a:pt x="291" y="495"/>
                    <a:pt x="291" y="495"/>
                    <a:pt x="291" y="495"/>
                  </a:cubicBezTo>
                  <a:cubicBezTo>
                    <a:pt x="303" y="502"/>
                    <a:pt x="303" y="502"/>
                    <a:pt x="303" y="502"/>
                  </a:cubicBezTo>
                  <a:cubicBezTo>
                    <a:pt x="315" y="502"/>
                    <a:pt x="315" y="502"/>
                    <a:pt x="315" y="502"/>
                  </a:cubicBezTo>
                  <a:cubicBezTo>
                    <a:pt x="322" y="510"/>
                    <a:pt x="322" y="510"/>
                    <a:pt x="322" y="510"/>
                  </a:cubicBezTo>
                  <a:cubicBezTo>
                    <a:pt x="342" y="510"/>
                    <a:pt x="342" y="510"/>
                    <a:pt x="342" y="510"/>
                  </a:cubicBezTo>
                  <a:cubicBezTo>
                    <a:pt x="358" y="518"/>
                    <a:pt x="358" y="518"/>
                    <a:pt x="358" y="518"/>
                  </a:cubicBezTo>
                  <a:cubicBezTo>
                    <a:pt x="369" y="518"/>
                    <a:pt x="369" y="518"/>
                    <a:pt x="369" y="518"/>
                  </a:cubicBezTo>
                  <a:cubicBezTo>
                    <a:pt x="365" y="514"/>
                    <a:pt x="365" y="514"/>
                    <a:pt x="365" y="514"/>
                  </a:cubicBezTo>
                  <a:cubicBezTo>
                    <a:pt x="361" y="502"/>
                    <a:pt x="361" y="502"/>
                    <a:pt x="361" y="502"/>
                  </a:cubicBezTo>
                  <a:cubicBezTo>
                    <a:pt x="361" y="499"/>
                    <a:pt x="361" y="499"/>
                    <a:pt x="361" y="499"/>
                  </a:cubicBezTo>
                  <a:cubicBezTo>
                    <a:pt x="354" y="475"/>
                    <a:pt x="354" y="475"/>
                    <a:pt x="354" y="475"/>
                  </a:cubicBezTo>
                  <a:cubicBezTo>
                    <a:pt x="358" y="471"/>
                    <a:pt x="358" y="471"/>
                    <a:pt x="358" y="471"/>
                  </a:cubicBezTo>
                  <a:cubicBezTo>
                    <a:pt x="358" y="463"/>
                    <a:pt x="358" y="463"/>
                    <a:pt x="358" y="463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4" y="459"/>
                    <a:pt x="354" y="459"/>
                    <a:pt x="354" y="459"/>
                  </a:cubicBezTo>
                  <a:cubicBezTo>
                    <a:pt x="358" y="459"/>
                    <a:pt x="358" y="459"/>
                    <a:pt x="358" y="459"/>
                  </a:cubicBezTo>
                  <a:cubicBezTo>
                    <a:pt x="361" y="459"/>
                    <a:pt x="361" y="459"/>
                    <a:pt x="361" y="459"/>
                  </a:cubicBezTo>
                  <a:cubicBezTo>
                    <a:pt x="365" y="444"/>
                    <a:pt x="365" y="444"/>
                    <a:pt x="365" y="44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369" y="436"/>
                    <a:pt x="369" y="436"/>
                    <a:pt x="369" y="436"/>
                  </a:cubicBezTo>
                  <a:cubicBezTo>
                    <a:pt x="373" y="428"/>
                    <a:pt x="373" y="428"/>
                    <a:pt x="373" y="428"/>
                  </a:cubicBezTo>
                  <a:cubicBezTo>
                    <a:pt x="373" y="424"/>
                    <a:pt x="373" y="424"/>
                    <a:pt x="373" y="424"/>
                  </a:cubicBezTo>
                  <a:cubicBezTo>
                    <a:pt x="369" y="428"/>
                    <a:pt x="369" y="428"/>
                    <a:pt x="369" y="428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77" y="420"/>
                    <a:pt x="377" y="420"/>
                    <a:pt x="377" y="420"/>
                  </a:cubicBezTo>
                  <a:cubicBezTo>
                    <a:pt x="385" y="417"/>
                    <a:pt x="385" y="417"/>
                    <a:pt x="385" y="417"/>
                  </a:cubicBezTo>
                  <a:cubicBezTo>
                    <a:pt x="385" y="413"/>
                    <a:pt x="385" y="413"/>
                    <a:pt x="385" y="413"/>
                  </a:cubicBezTo>
                  <a:cubicBezTo>
                    <a:pt x="393" y="413"/>
                    <a:pt x="393" y="413"/>
                    <a:pt x="393" y="413"/>
                  </a:cubicBezTo>
                  <a:cubicBezTo>
                    <a:pt x="397" y="409"/>
                    <a:pt x="397" y="409"/>
                    <a:pt x="397" y="409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3" y="397"/>
                    <a:pt x="393" y="397"/>
                    <a:pt x="393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400" y="401"/>
                    <a:pt x="400" y="401"/>
                    <a:pt x="400" y="401"/>
                  </a:cubicBezTo>
                  <a:cubicBezTo>
                    <a:pt x="400" y="397"/>
                    <a:pt x="400" y="397"/>
                    <a:pt x="400" y="397"/>
                  </a:cubicBezTo>
                  <a:cubicBezTo>
                    <a:pt x="404" y="397"/>
                    <a:pt x="404" y="397"/>
                    <a:pt x="404" y="397"/>
                  </a:cubicBezTo>
                  <a:cubicBezTo>
                    <a:pt x="408" y="397"/>
                    <a:pt x="408" y="397"/>
                    <a:pt x="408" y="397"/>
                  </a:cubicBezTo>
                  <a:cubicBezTo>
                    <a:pt x="408" y="393"/>
                    <a:pt x="408" y="393"/>
                    <a:pt x="408" y="393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24" y="397"/>
                    <a:pt x="424" y="397"/>
                    <a:pt x="424" y="397"/>
                  </a:cubicBezTo>
                  <a:cubicBezTo>
                    <a:pt x="408" y="405"/>
                    <a:pt x="408" y="405"/>
                    <a:pt x="408" y="405"/>
                  </a:cubicBezTo>
                  <a:cubicBezTo>
                    <a:pt x="404" y="409"/>
                    <a:pt x="404" y="409"/>
                    <a:pt x="404" y="409"/>
                  </a:cubicBezTo>
                  <a:cubicBezTo>
                    <a:pt x="408" y="409"/>
                    <a:pt x="408" y="409"/>
                    <a:pt x="408" y="409"/>
                  </a:cubicBezTo>
                  <a:cubicBezTo>
                    <a:pt x="443" y="385"/>
                    <a:pt x="443" y="385"/>
                    <a:pt x="443" y="385"/>
                  </a:cubicBezTo>
                  <a:cubicBezTo>
                    <a:pt x="451" y="374"/>
                    <a:pt x="451" y="374"/>
                    <a:pt x="451" y="374"/>
                  </a:cubicBezTo>
                  <a:cubicBezTo>
                    <a:pt x="451" y="350"/>
                    <a:pt x="451" y="350"/>
                    <a:pt x="451" y="350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55" y="346"/>
                    <a:pt x="455" y="346"/>
                    <a:pt x="455" y="346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63" y="354"/>
                    <a:pt x="463" y="354"/>
                    <a:pt x="463" y="354"/>
                  </a:cubicBezTo>
                  <a:cubicBezTo>
                    <a:pt x="463" y="358"/>
                    <a:pt x="463" y="358"/>
                    <a:pt x="463" y="358"/>
                  </a:cubicBezTo>
                  <a:cubicBezTo>
                    <a:pt x="455" y="358"/>
                    <a:pt x="455" y="358"/>
                    <a:pt x="455" y="358"/>
                  </a:cubicBezTo>
                  <a:cubicBezTo>
                    <a:pt x="459" y="362"/>
                    <a:pt x="459" y="362"/>
                    <a:pt x="459" y="362"/>
                  </a:cubicBezTo>
                  <a:cubicBezTo>
                    <a:pt x="479" y="350"/>
                    <a:pt x="479" y="350"/>
                    <a:pt x="479" y="350"/>
                  </a:cubicBezTo>
                  <a:cubicBezTo>
                    <a:pt x="482" y="350"/>
                    <a:pt x="482" y="350"/>
                    <a:pt x="482" y="350"/>
                  </a:cubicBezTo>
                  <a:cubicBezTo>
                    <a:pt x="482" y="341"/>
                    <a:pt x="482" y="341"/>
                    <a:pt x="482" y="341"/>
                  </a:cubicBezTo>
                  <a:lnTo>
                    <a:pt x="483" y="341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924562" y="3808909"/>
              <a:ext cx="667506" cy="928320"/>
            </a:xfrm>
            <a:custGeom>
              <a:avLst/>
              <a:gdLst>
                <a:gd name="T0" fmla="*/ 145 w 192"/>
                <a:gd name="T1" fmla="*/ 144 h 208"/>
                <a:gd name="T2" fmla="*/ 150 w 192"/>
                <a:gd name="T3" fmla="*/ 133 h 208"/>
                <a:gd name="T4" fmla="*/ 148 w 192"/>
                <a:gd name="T5" fmla="*/ 120 h 208"/>
                <a:gd name="T6" fmla="*/ 144 w 192"/>
                <a:gd name="T7" fmla="*/ 117 h 208"/>
                <a:gd name="T8" fmla="*/ 149 w 192"/>
                <a:gd name="T9" fmla="*/ 103 h 208"/>
                <a:gd name="T10" fmla="*/ 148 w 192"/>
                <a:gd name="T11" fmla="*/ 95 h 208"/>
                <a:gd name="T12" fmla="*/ 89 w 192"/>
                <a:gd name="T13" fmla="*/ 71 h 208"/>
                <a:gd name="T14" fmla="*/ 103 w 192"/>
                <a:gd name="T15" fmla="*/ 0 h 208"/>
                <a:gd name="T16" fmla="*/ 103 w 192"/>
                <a:gd name="T17" fmla="*/ 0 h 208"/>
                <a:gd name="T18" fmla="*/ 0 w 192"/>
                <a:gd name="T19" fmla="*/ 36 h 208"/>
                <a:gd name="T20" fmla="*/ 4 w 192"/>
                <a:gd name="T21" fmla="*/ 87 h 208"/>
                <a:gd name="T22" fmla="*/ 5 w 192"/>
                <a:gd name="T23" fmla="*/ 93 h 208"/>
                <a:gd name="T24" fmla="*/ 16 w 192"/>
                <a:gd name="T25" fmla="*/ 103 h 208"/>
                <a:gd name="T26" fmla="*/ 16 w 192"/>
                <a:gd name="T27" fmla="*/ 104 h 208"/>
                <a:gd name="T28" fmla="*/ 22 w 192"/>
                <a:gd name="T29" fmla="*/ 118 h 208"/>
                <a:gd name="T30" fmla="*/ 20 w 192"/>
                <a:gd name="T31" fmla="*/ 136 h 208"/>
                <a:gd name="T32" fmla="*/ 20 w 192"/>
                <a:gd name="T33" fmla="*/ 141 h 208"/>
                <a:gd name="T34" fmla="*/ 20 w 192"/>
                <a:gd name="T35" fmla="*/ 145 h 208"/>
                <a:gd name="T36" fmla="*/ 19 w 192"/>
                <a:gd name="T37" fmla="*/ 150 h 208"/>
                <a:gd name="T38" fmla="*/ 18 w 192"/>
                <a:gd name="T39" fmla="*/ 150 h 208"/>
                <a:gd name="T40" fmla="*/ 17 w 192"/>
                <a:gd name="T41" fmla="*/ 154 h 208"/>
                <a:gd name="T42" fmla="*/ 16 w 192"/>
                <a:gd name="T43" fmla="*/ 155 h 208"/>
                <a:gd name="T44" fmla="*/ 13 w 192"/>
                <a:gd name="T45" fmla="*/ 159 h 208"/>
                <a:gd name="T46" fmla="*/ 12 w 192"/>
                <a:gd name="T47" fmla="*/ 159 h 208"/>
                <a:gd name="T48" fmla="*/ 9 w 192"/>
                <a:gd name="T49" fmla="*/ 162 h 208"/>
                <a:gd name="T50" fmla="*/ 10 w 192"/>
                <a:gd name="T51" fmla="*/ 163 h 208"/>
                <a:gd name="T52" fmla="*/ 10 w 192"/>
                <a:gd name="T53" fmla="*/ 163 h 208"/>
                <a:gd name="T54" fmla="*/ 0 w 192"/>
                <a:gd name="T55" fmla="*/ 168 h 208"/>
                <a:gd name="T56" fmla="*/ 32 w 192"/>
                <a:gd name="T57" fmla="*/ 173 h 208"/>
                <a:gd name="T58" fmla="*/ 75 w 192"/>
                <a:gd name="T59" fmla="*/ 181 h 208"/>
                <a:gd name="T60" fmla="*/ 79 w 192"/>
                <a:gd name="T61" fmla="*/ 173 h 208"/>
                <a:gd name="T62" fmla="*/ 98 w 192"/>
                <a:gd name="T63" fmla="*/ 181 h 208"/>
                <a:gd name="T64" fmla="*/ 106 w 192"/>
                <a:gd name="T65" fmla="*/ 185 h 208"/>
                <a:gd name="T66" fmla="*/ 121 w 192"/>
                <a:gd name="T67" fmla="*/ 197 h 208"/>
                <a:gd name="T68" fmla="*/ 129 w 192"/>
                <a:gd name="T69" fmla="*/ 201 h 208"/>
                <a:gd name="T70" fmla="*/ 141 w 192"/>
                <a:gd name="T71" fmla="*/ 201 h 208"/>
                <a:gd name="T72" fmla="*/ 153 w 192"/>
                <a:gd name="T73" fmla="*/ 201 h 208"/>
                <a:gd name="T74" fmla="*/ 160 w 192"/>
                <a:gd name="T75" fmla="*/ 189 h 208"/>
                <a:gd name="T76" fmla="*/ 168 w 192"/>
                <a:gd name="T77" fmla="*/ 193 h 208"/>
                <a:gd name="T78" fmla="*/ 184 w 192"/>
                <a:gd name="T79" fmla="*/ 208 h 208"/>
                <a:gd name="T80" fmla="*/ 192 w 192"/>
                <a:gd name="T81" fmla="*/ 201 h 208"/>
                <a:gd name="T82" fmla="*/ 180 w 192"/>
                <a:gd name="T83" fmla="*/ 189 h 208"/>
                <a:gd name="T84" fmla="*/ 172 w 192"/>
                <a:gd name="T85" fmla="*/ 181 h 208"/>
                <a:gd name="T86" fmla="*/ 184 w 192"/>
                <a:gd name="T87" fmla="*/ 169 h 208"/>
                <a:gd name="T88" fmla="*/ 184 w 192"/>
                <a:gd name="T89" fmla="*/ 158 h 208"/>
                <a:gd name="T90" fmla="*/ 172 w 192"/>
                <a:gd name="T91" fmla="*/ 165 h 208"/>
                <a:gd name="T92" fmla="*/ 168 w 192"/>
                <a:gd name="T93" fmla="*/ 158 h 208"/>
                <a:gd name="T94" fmla="*/ 160 w 192"/>
                <a:gd name="T95" fmla="*/ 158 h 208"/>
                <a:gd name="T96" fmla="*/ 149 w 192"/>
                <a:gd name="T97" fmla="*/ 162 h 208"/>
                <a:gd name="T98" fmla="*/ 145 w 192"/>
                <a:gd name="T99" fmla="*/ 150 h 208"/>
                <a:gd name="T100" fmla="*/ 146 w 192"/>
                <a:gd name="T101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208">
                  <a:moveTo>
                    <a:pt x="145" y="149"/>
                  </a:moveTo>
                  <a:cubicBezTo>
                    <a:pt x="145" y="144"/>
                    <a:pt x="145" y="144"/>
                    <a:pt x="145" y="144"/>
                  </a:cubicBezTo>
                  <a:cubicBezTo>
                    <a:pt x="147" y="144"/>
                    <a:pt x="150" y="143"/>
                    <a:pt x="150" y="141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5"/>
                    <a:pt x="148" y="105"/>
                    <a:pt x="149" y="103"/>
                  </a:cubicBezTo>
                  <a:cubicBezTo>
                    <a:pt x="150" y="102"/>
                    <a:pt x="150" y="101"/>
                    <a:pt x="149" y="100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90"/>
                    <a:pt x="4" y="92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5" y="101"/>
                    <a:pt x="16" y="102"/>
                    <a:pt x="16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3" y="115"/>
                    <a:pt x="23" y="116"/>
                    <a:pt x="22" y="118"/>
                  </a:cubicBezTo>
                  <a:cubicBezTo>
                    <a:pt x="21" y="120"/>
                    <a:pt x="20" y="122"/>
                    <a:pt x="20" y="12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9"/>
                    <a:pt x="20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43"/>
                    <a:pt x="20" y="144"/>
                    <a:pt x="20" y="145"/>
                  </a:cubicBezTo>
                  <a:cubicBezTo>
                    <a:pt x="19" y="147"/>
                    <a:pt x="19" y="149"/>
                    <a:pt x="19" y="149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5" y="155"/>
                    <a:pt x="15" y="156"/>
                  </a:cubicBezTo>
                  <a:cubicBezTo>
                    <a:pt x="14" y="158"/>
                    <a:pt x="13" y="159"/>
                    <a:pt x="13" y="159"/>
                  </a:cubicBezTo>
                  <a:cubicBezTo>
                    <a:pt x="13" y="159"/>
                    <a:pt x="13" y="159"/>
                    <a:pt x="13" y="159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9"/>
                    <a:pt x="12" y="160"/>
                    <a:pt x="11" y="161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5"/>
                    <a:pt x="6" y="167"/>
                    <a:pt x="1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37" y="197"/>
                    <a:pt x="137" y="197"/>
                    <a:pt x="137" y="197"/>
                  </a:cubicBezTo>
                  <a:cubicBezTo>
                    <a:pt x="141" y="201"/>
                    <a:pt x="141" y="201"/>
                    <a:pt x="141" y="201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53" y="201"/>
                    <a:pt x="153" y="201"/>
                    <a:pt x="153" y="201"/>
                  </a:cubicBezTo>
                  <a:cubicBezTo>
                    <a:pt x="160" y="193"/>
                    <a:pt x="160" y="193"/>
                    <a:pt x="160" y="193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2" y="201"/>
                    <a:pt x="192" y="201"/>
                    <a:pt x="192" y="201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80" y="189"/>
                    <a:pt x="180" y="189"/>
                    <a:pt x="180" y="189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2" y="181"/>
                    <a:pt x="172" y="181"/>
                    <a:pt x="172" y="181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8" y="162"/>
                    <a:pt x="188" y="162"/>
                    <a:pt x="188" y="162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68" y="165"/>
                    <a:pt x="168" y="165"/>
                    <a:pt x="168" y="165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157" y="162"/>
                    <a:pt x="157" y="162"/>
                    <a:pt x="157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6" y="149"/>
                    <a:pt x="146" y="149"/>
                    <a:pt x="146" y="149"/>
                  </a:cubicBezTo>
                  <a:lnTo>
                    <a:pt x="145" y="149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63258" y="3043452"/>
              <a:ext cx="647074" cy="765457"/>
            </a:xfrm>
            <a:custGeom>
              <a:avLst/>
              <a:gdLst>
                <a:gd name="T0" fmla="*/ 159 w 190"/>
                <a:gd name="T1" fmla="*/ 69 h 173"/>
                <a:gd name="T2" fmla="*/ 163 w 190"/>
                <a:gd name="T3" fmla="*/ 65 h 173"/>
                <a:gd name="T4" fmla="*/ 163 w 190"/>
                <a:gd name="T5" fmla="*/ 59 h 173"/>
                <a:gd name="T6" fmla="*/ 171 w 190"/>
                <a:gd name="T7" fmla="*/ 53 h 173"/>
                <a:gd name="T8" fmla="*/ 174 w 190"/>
                <a:gd name="T9" fmla="*/ 45 h 173"/>
                <a:gd name="T10" fmla="*/ 179 w 190"/>
                <a:gd name="T11" fmla="*/ 41 h 173"/>
                <a:gd name="T12" fmla="*/ 177 w 190"/>
                <a:gd name="T13" fmla="*/ 39 h 173"/>
                <a:gd name="T14" fmla="*/ 180 w 190"/>
                <a:gd name="T15" fmla="*/ 39 h 173"/>
                <a:gd name="T16" fmla="*/ 180 w 190"/>
                <a:gd name="T17" fmla="*/ 37 h 173"/>
                <a:gd name="T18" fmla="*/ 180 w 190"/>
                <a:gd name="T19" fmla="*/ 35 h 173"/>
                <a:gd name="T20" fmla="*/ 180 w 190"/>
                <a:gd name="T21" fmla="*/ 34 h 173"/>
                <a:gd name="T22" fmla="*/ 181 w 190"/>
                <a:gd name="T23" fmla="*/ 32 h 173"/>
                <a:gd name="T24" fmla="*/ 183 w 190"/>
                <a:gd name="T25" fmla="*/ 28 h 173"/>
                <a:gd name="T26" fmla="*/ 183 w 190"/>
                <a:gd name="T27" fmla="*/ 24 h 173"/>
                <a:gd name="T28" fmla="*/ 183 w 190"/>
                <a:gd name="T29" fmla="*/ 23 h 173"/>
                <a:gd name="T30" fmla="*/ 186 w 190"/>
                <a:gd name="T31" fmla="*/ 21 h 173"/>
                <a:gd name="T32" fmla="*/ 187 w 190"/>
                <a:gd name="T33" fmla="*/ 19 h 173"/>
                <a:gd name="T34" fmla="*/ 190 w 190"/>
                <a:gd name="T35" fmla="*/ 16 h 173"/>
                <a:gd name="T36" fmla="*/ 166 w 190"/>
                <a:gd name="T37" fmla="*/ 16 h 173"/>
                <a:gd name="T38" fmla="*/ 166 w 190"/>
                <a:gd name="T39" fmla="*/ 0 h 173"/>
                <a:gd name="T40" fmla="*/ 0 w 190"/>
                <a:gd name="T41" fmla="*/ 0 h 173"/>
                <a:gd name="T42" fmla="*/ 0 w 190"/>
                <a:gd name="T43" fmla="*/ 34 h 173"/>
                <a:gd name="T44" fmla="*/ 6 w 190"/>
                <a:gd name="T45" fmla="*/ 38 h 173"/>
                <a:gd name="T46" fmla="*/ 12 w 190"/>
                <a:gd name="T47" fmla="*/ 44 h 173"/>
                <a:gd name="T48" fmla="*/ 12 w 190"/>
                <a:gd name="T49" fmla="*/ 139 h 173"/>
                <a:gd name="T50" fmla="*/ 12 w 190"/>
                <a:gd name="T51" fmla="*/ 139 h 173"/>
                <a:gd name="T52" fmla="*/ 21 w 190"/>
                <a:gd name="T53" fmla="*/ 142 h 173"/>
                <a:gd name="T54" fmla="*/ 21 w 190"/>
                <a:gd name="T55" fmla="*/ 173 h 173"/>
                <a:gd name="T56" fmla="*/ 124 w 190"/>
                <a:gd name="T57" fmla="*/ 173 h 173"/>
                <a:gd name="T58" fmla="*/ 124 w 190"/>
                <a:gd name="T59" fmla="*/ 173 h 173"/>
                <a:gd name="T60" fmla="*/ 124 w 190"/>
                <a:gd name="T61" fmla="*/ 172 h 173"/>
                <a:gd name="T62" fmla="*/ 127 w 190"/>
                <a:gd name="T63" fmla="*/ 163 h 173"/>
                <a:gd name="T64" fmla="*/ 127 w 190"/>
                <a:gd name="T65" fmla="*/ 163 h 173"/>
                <a:gd name="T66" fmla="*/ 127 w 190"/>
                <a:gd name="T67" fmla="*/ 162 h 173"/>
                <a:gd name="T68" fmla="*/ 127 w 190"/>
                <a:gd name="T69" fmla="*/ 161 h 173"/>
                <a:gd name="T70" fmla="*/ 128 w 190"/>
                <a:gd name="T71" fmla="*/ 159 h 173"/>
                <a:gd name="T72" fmla="*/ 128 w 190"/>
                <a:gd name="T73" fmla="*/ 159 h 173"/>
                <a:gd name="T74" fmla="*/ 129 w 190"/>
                <a:gd name="T75" fmla="*/ 159 h 173"/>
                <a:gd name="T76" fmla="*/ 130 w 190"/>
                <a:gd name="T77" fmla="*/ 159 h 173"/>
                <a:gd name="T78" fmla="*/ 130 w 190"/>
                <a:gd name="T79" fmla="*/ 157 h 173"/>
                <a:gd name="T80" fmla="*/ 129 w 190"/>
                <a:gd name="T81" fmla="*/ 148 h 173"/>
                <a:gd name="T82" fmla="*/ 127 w 190"/>
                <a:gd name="T83" fmla="*/ 136 h 173"/>
                <a:gd name="T84" fmla="*/ 127 w 190"/>
                <a:gd name="T85" fmla="*/ 132 h 173"/>
                <a:gd name="T86" fmla="*/ 134 w 190"/>
                <a:gd name="T87" fmla="*/ 123 h 173"/>
                <a:gd name="T88" fmla="*/ 134 w 190"/>
                <a:gd name="T89" fmla="*/ 123 h 173"/>
                <a:gd name="T90" fmla="*/ 135 w 190"/>
                <a:gd name="T91" fmla="*/ 123 h 173"/>
                <a:gd name="T92" fmla="*/ 135 w 190"/>
                <a:gd name="T93" fmla="*/ 123 h 173"/>
                <a:gd name="T94" fmla="*/ 136 w 190"/>
                <a:gd name="T95" fmla="*/ 123 h 173"/>
                <a:gd name="T96" fmla="*/ 137 w 190"/>
                <a:gd name="T97" fmla="*/ 122 h 173"/>
                <a:gd name="T98" fmla="*/ 140 w 190"/>
                <a:gd name="T99" fmla="*/ 119 h 173"/>
                <a:gd name="T100" fmla="*/ 140 w 190"/>
                <a:gd name="T101" fmla="*/ 119 h 173"/>
                <a:gd name="T102" fmla="*/ 140 w 190"/>
                <a:gd name="T103" fmla="*/ 119 h 173"/>
                <a:gd name="T104" fmla="*/ 142 w 190"/>
                <a:gd name="T105" fmla="*/ 117 h 173"/>
                <a:gd name="T106" fmla="*/ 147 w 190"/>
                <a:gd name="T107" fmla="*/ 108 h 173"/>
                <a:gd name="T108" fmla="*/ 147 w 190"/>
                <a:gd name="T109" fmla="*/ 108 h 173"/>
                <a:gd name="T110" fmla="*/ 147 w 190"/>
                <a:gd name="T111" fmla="*/ 89 h 173"/>
                <a:gd name="T112" fmla="*/ 154 w 190"/>
                <a:gd name="T113" fmla="*/ 83 h 173"/>
                <a:gd name="T114" fmla="*/ 155 w 190"/>
                <a:gd name="T115" fmla="*/ 78 h 173"/>
                <a:gd name="T116" fmla="*/ 157 w 190"/>
                <a:gd name="T117" fmla="*/ 73 h 173"/>
                <a:gd name="T118" fmla="*/ 157 w 190"/>
                <a:gd name="T119" fmla="*/ 73 h 173"/>
                <a:gd name="T120" fmla="*/ 159 w 190"/>
                <a:gd name="T121" fmla="*/ 6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73">
                  <a:moveTo>
                    <a:pt x="159" y="69"/>
                  </a:moveTo>
                  <a:cubicBezTo>
                    <a:pt x="163" y="65"/>
                    <a:pt x="163" y="65"/>
                    <a:pt x="163" y="65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38"/>
                    <a:pt x="180" y="38"/>
                    <a:pt x="180" y="37"/>
                  </a:cubicBezTo>
                  <a:cubicBezTo>
                    <a:pt x="180" y="36"/>
                    <a:pt x="180" y="35"/>
                    <a:pt x="180" y="35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3"/>
                    <a:pt x="185" y="22"/>
                    <a:pt x="186" y="21"/>
                  </a:cubicBezTo>
                  <a:cubicBezTo>
                    <a:pt x="187" y="19"/>
                    <a:pt x="187" y="19"/>
                    <a:pt x="187" y="19"/>
                  </a:cubicBezTo>
                  <a:cubicBezTo>
                    <a:pt x="188" y="18"/>
                    <a:pt x="189" y="17"/>
                    <a:pt x="190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6" y="166"/>
                    <a:pt x="127" y="164"/>
                    <a:pt x="127" y="163"/>
                  </a:cubicBezTo>
                  <a:cubicBezTo>
                    <a:pt x="127" y="163"/>
                    <a:pt x="127" y="163"/>
                    <a:pt x="127" y="163"/>
                  </a:cubicBezTo>
                  <a:cubicBezTo>
                    <a:pt x="127" y="162"/>
                    <a:pt x="127" y="162"/>
                    <a:pt x="127" y="162"/>
                  </a:cubicBezTo>
                  <a:cubicBezTo>
                    <a:pt x="127" y="162"/>
                    <a:pt x="127" y="162"/>
                    <a:pt x="127" y="161"/>
                  </a:cubicBezTo>
                  <a:cubicBezTo>
                    <a:pt x="128" y="160"/>
                    <a:pt x="128" y="160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4"/>
                    <a:pt x="129" y="151"/>
                    <a:pt x="129" y="148"/>
                  </a:cubicBezTo>
                  <a:cubicBezTo>
                    <a:pt x="129" y="148"/>
                    <a:pt x="128" y="141"/>
                    <a:pt x="127" y="136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9" y="129"/>
                    <a:pt x="133" y="125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9" y="120"/>
                    <a:pt x="139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5" y="112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lnTo>
                    <a:pt x="159" y="69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656402" y="1186811"/>
              <a:ext cx="939957" cy="846889"/>
            </a:xfrm>
            <a:custGeom>
              <a:avLst/>
              <a:gdLst>
                <a:gd name="T0" fmla="*/ 173 w 545"/>
                <a:gd name="T1" fmla="*/ 382 h 382"/>
                <a:gd name="T2" fmla="*/ 175 w 545"/>
                <a:gd name="T3" fmla="*/ 382 h 382"/>
                <a:gd name="T4" fmla="*/ 545 w 545"/>
                <a:gd name="T5" fmla="*/ 382 h 382"/>
                <a:gd name="T6" fmla="*/ 545 w 545"/>
                <a:gd name="T7" fmla="*/ 172 h 382"/>
                <a:gd name="T8" fmla="*/ 545 w 545"/>
                <a:gd name="T9" fmla="*/ 170 h 382"/>
                <a:gd name="T10" fmla="*/ 545 w 545"/>
                <a:gd name="T11" fmla="*/ 0 h 382"/>
                <a:gd name="T12" fmla="*/ 0 w 545"/>
                <a:gd name="T13" fmla="*/ 0 h 382"/>
                <a:gd name="T14" fmla="*/ 0 w 545"/>
                <a:gd name="T15" fmla="*/ 22 h 382"/>
                <a:gd name="T16" fmla="*/ 0 w 545"/>
                <a:gd name="T17" fmla="*/ 24 h 382"/>
                <a:gd name="T18" fmla="*/ 0 w 545"/>
                <a:gd name="T19" fmla="*/ 268 h 382"/>
                <a:gd name="T20" fmla="*/ 0 w 545"/>
                <a:gd name="T21" fmla="*/ 268 h 382"/>
                <a:gd name="T22" fmla="*/ 0 w 545"/>
                <a:gd name="T23" fmla="*/ 382 h 382"/>
                <a:gd name="T24" fmla="*/ 173 w 545"/>
                <a:gd name="T25" fmla="*/ 382 h 382"/>
                <a:gd name="T26" fmla="*/ 173 w 545"/>
                <a:gd name="T2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82">
                  <a:moveTo>
                    <a:pt x="173" y="382"/>
                  </a:moveTo>
                  <a:lnTo>
                    <a:pt x="175" y="382"/>
                  </a:lnTo>
                  <a:lnTo>
                    <a:pt x="545" y="382"/>
                  </a:lnTo>
                  <a:lnTo>
                    <a:pt x="545" y="172"/>
                  </a:lnTo>
                  <a:lnTo>
                    <a:pt x="545" y="170"/>
                  </a:lnTo>
                  <a:lnTo>
                    <a:pt x="54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382"/>
                  </a:lnTo>
                  <a:lnTo>
                    <a:pt x="173" y="382"/>
                  </a:lnTo>
                  <a:lnTo>
                    <a:pt x="173" y="38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274970" y="1781264"/>
              <a:ext cx="681129" cy="1074897"/>
            </a:xfrm>
            <a:custGeom>
              <a:avLst/>
              <a:gdLst>
                <a:gd name="T0" fmla="*/ 395 w 395"/>
                <a:gd name="T1" fmla="*/ 114 h 489"/>
                <a:gd name="T2" fmla="*/ 222 w 395"/>
                <a:gd name="T3" fmla="*/ 114 h 489"/>
                <a:gd name="T4" fmla="*/ 222 w 395"/>
                <a:gd name="T5" fmla="*/ 0 h 489"/>
                <a:gd name="T6" fmla="*/ 0 w 395"/>
                <a:gd name="T7" fmla="*/ 0 h 489"/>
                <a:gd name="T8" fmla="*/ 0 w 395"/>
                <a:gd name="T9" fmla="*/ 489 h 489"/>
                <a:gd name="T10" fmla="*/ 395 w 395"/>
                <a:gd name="T11" fmla="*/ 489 h 489"/>
                <a:gd name="T12" fmla="*/ 395 w 395"/>
                <a:gd name="T13" fmla="*/ 487 h 489"/>
                <a:gd name="T14" fmla="*/ 395 w 395"/>
                <a:gd name="T15" fmla="*/ 114 h 489"/>
                <a:gd name="T16" fmla="*/ 395 w 395"/>
                <a:gd name="T17" fmla="*/ 1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489">
                  <a:moveTo>
                    <a:pt x="395" y="114"/>
                  </a:moveTo>
                  <a:lnTo>
                    <a:pt x="222" y="114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395" y="489"/>
                  </a:lnTo>
                  <a:lnTo>
                    <a:pt x="395" y="487"/>
                  </a:lnTo>
                  <a:lnTo>
                    <a:pt x="395" y="114"/>
                  </a:lnTo>
                  <a:lnTo>
                    <a:pt x="395" y="114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464429" y="1781264"/>
              <a:ext cx="810541" cy="1587914"/>
            </a:xfrm>
            <a:custGeom>
              <a:avLst/>
              <a:gdLst>
                <a:gd name="T0" fmla="*/ 118 w 234"/>
                <a:gd name="T1" fmla="*/ 0 h 357"/>
                <a:gd name="T2" fmla="*/ 118 w 234"/>
                <a:gd name="T3" fmla="*/ 0 h 357"/>
                <a:gd name="T4" fmla="*/ 0 w 234"/>
                <a:gd name="T5" fmla="*/ 0 h 357"/>
                <a:gd name="T6" fmla="*/ 0 w 234"/>
                <a:gd name="T7" fmla="*/ 142 h 357"/>
                <a:gd name="T8" fmla="*/ 217 w 234"/>
                <a:gd name="T9" fmla="*/ 357 h 357"/>
                <a:gd name="T10" fmla="*/ 217 w 234"/>
                <a:gd name="T11" fmla="*/ 357 h 357"/>
                <a:gd name="T12" fmla="*/ 217 w 234"/>
                <a:gd name="T13" fmla="*/ 326 h 357"/>
                <a:gd name="T14" fmla="*/ 220 w 234"/>
                <a:gd name="T15" fmla="*/ 323 h 357"/>
                <a:gd name="T16" fmla="*/ 217 w 234"/>
                <a:gd name="T17" fmla="*/ 317 h 357"/>
                <a:gd name="T18" fmla="*/ 210 w 234"/>
                <a:gd name="T19" fmla="*/ 310 h 357"/>
                <a:gd name="T20" fmla="*/ 214 w 234"/>
                <a:gd name="T21" fmla="*/ 288 h 357"/>
                <a:gd name="T22" fmla="*/ 234 w 234"/>
                <a:gd name="T23" fmla="*/ 301 h 357"/>
                <a:gd name="T24" fmla="*/ 234 w 234"/>
                <a:gd name="T25" fmla="*/ 244 h 357"/>
                <a:gd name="T26" fmla="*/ 234 w 234"/>
                <a:gd name="T27" fmla="*/ 0 h 357"/>
                <a:gd name="T28" fmla="*/ 118 w 234"/>
                <a:gd name="T2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357">
                  <a:moveTo>
                    <a:pt x="11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8" y="326"/>
                    <a:pt x="220" y="325"/>
                    <a:pt x="220" y="323"/>
                  </a:cubicBezTo>
                  <a:cubicBezTo>
                    <a:pt x="221" y="321"/>
                    <a:pt x="220" y="319"/>
                    <a:pt x="217" y="317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14" y="288"/>
                    <a:pt x="214" y="288"/>
                    <a:pt x="214" y="288"/>
                  </a:cubicBezTo>
                  <a:cubicBezTo>
                    <a:pt x="234" y="301"/>
                    <a:pt x="234" y="301"/>
                    <a:pt x="234" y="301"/>
                  </a:cubicBezTo>
                  <a:cubicBezTo>
                    <a:pt x="234" y="244"/>
                    <a:pt x="234" y="244"/>
                    <a:pt x="234" y="244"/>
                  </a:cubicBezTo>
                  <a:cubicBezTo>
                    <a:pt x="234" y="0"/>
                    <a:pt x="234" y="0"/>
                    <a:pt x="234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739398" y="2856162"/>
              <a:ext cx="1157919" cy="806170"/>
            </a:xfrm>
            <a:custGeom>
              <a:avLst/>
              <a:gdLst>
                <a:gd name="T0" fmla="*/ 337 w 337"/>
                <a:gd name="T1" fmla="*/ 84 h 179"/>
                <a:gd name="T2" fmla="*/ 331 w 337"/>
                <a:gd name="T3" fmla="*/ 78 h 179"/>
                <a:gd name="T4" fmla="*/ 325 w 337"/>
                <a:gd name="T5" fmla="*/ 74 h 179"/>
                <a:gd name="T6" fmla="*/ 325 w 337"/>
                <a:gd name="T7" fmla="*/ 40 h 179"/>
                <a:gd name="T8" fmla="*/ 325 w 337"/>
                <a:gd name="T9" fmla="*/ 40 h 179"/>
                <a:gd name="T10" fmla="*/ 325 w 337"/>
                <a:gd name="T11" fmla="*/ 39 h 179"/>
                <a:gd name="T12" fmla="*/ 325 w 337"/>
                <a:gd name="T13" fmla="*/ 0 h 179"/>
                <a:gd name="T14" fmla="*/ 41 w 337"/>
                <a:gd name="T15" fmla="*/ 0 h 179"/>
                <a:gd name="T16" fmla="*/ 40 w 337"/>
                <a:gd name="T17" fmla="*/ 0 h 179"/>
                <a:gd name="T18" fmla="*/ 0 w 337"/>
                <a:gd name="T19" fmla="*/ 0 h 179"/>
                <a:gd name="T20" fmla="*/ 0 w 337"/>
                <a:gd name="T21" fmla="*/ 40 h 179"/>
                <a:gd name="T22" fmla="*/ 0 w 337"/>
                <a:gd name="T23" fmla="*/ 40 h 179"/>
                <a:gd name="T24" fmla="*/ 117 w 337"/>
                <a:gd name="T25" fmla="*/ 40 h 179"/>
                <a:gd name="T26" fmla="*/ 117 w 337"/>
                <a:gd name="T27" fmla="*/ 129 h 179"/>
                <a:gd name="T28" fmla="*/ 121 w 337"/>
                <a:gd name="T29" fmla="*/ 137 h 179"/>
                <a:gd name="T30" fmla="*/ 140 w 337"/>
                <a:gd name="T31" fmla="*/ 137 h 179"/>
                <a:gd name="T32" fmla="*/ 140 w 337"/>
                <a:gd name="T33" fmla="*/ 144 h 179"/>
                <a:gd name="T34" fmla="*/ 140 w 337"/>
                <a:gd name="T35" fmla="*/ 144 h 179"/>
                <a:gd name="T36" fmla="*/ 147 w 337"/>
                <a:gd name="T37" fmla="*/ 149 h 179"/>
                <a:gd name="T38" fmla="*/ 155 w 337"/>
                <a:gd name="T39" fmla="*/ 149 h 179"/>
                <a:gd name="T40" fmla="*/ 156 w 337"/>
                <a:gd name="T41" fmla="*/ 149 h 179"/>
                <a:gd name="T42" fmla="*/ 156 w 337"/>
                <a:gd name="T43" fmla="*/ 149 h 179"/>
                <a:gd name="T44" fmla="*/ 157 w 337"/>
                <a:gd name="T45" fmla="*/ 148 h 179"/>
                <a:gd name="T46" fmla="*/ 159 w 337"/>
                <a:gd name="T47" fmla="*/ 149 h 179"/>
                <a:gd name="T48" fmla="*/ 163 w 337"/>
                <a:gd name="T49" fmla="*/ 150 h 179"/>
                <a:gd name="T50" fmla="*/ 168 w 337"/>
                <a:gd name="T51" fmla="*/ 149 h 179"/>
                <a:gd name="T52" fmla="*/ 178 w 337"/>
                <a:gd name="T53" fmla="*/ 150 h 179"/>
                <a:gd name="T54" fmla="*/ 185 w 337"/>
                <a:gd name="T55" fmla="*/ 155 h 179"/>
                <a:gd name="T56" fmla="*/ 189 w 337"/>
                <a:gd name="T57" fmla="*/ 160 h 179"/>
                <a:gd name="T58" fmla="*/ 189 w 337"/>
                <a:gd name="T59" fmla="*/ 163 h 179"/>
                <a:gd name="T60" fmla="*/ 193 w 337"/>
                <a:gd name="T61" fmla="*/ 167 h 179"/>
                <a:gd name="T62" fmla="*/ 197 w 337"/>
                <a:gd name="T63" fmla="*/ 167 h 179"/>
                <a:gd name="T64" fmla="*/ 202 w 337"/>
                <a:gd name="T65" fmla="*/ 161 h 179"/>
                <a:gd name="T66" fmla="*/ 207 w 337"/>
                <a:gd name="T67" fmla="*/ 163 h 179"/>
                <a:gd name="T68" fmla="*/ 207 w 337"/>
                <a:gd name="T69" fmla="*/ 167 h 179"/>
                <a:gd name="T70" fmla="*/ 246 w 337"/>
                <a:gd name="T71" fmla="*/ 167 h 179"/>
                <a:gd name="T72" fmla="*/ 246 w 337"/>
                <a:gd name="T73" fmla="*/ 177 h 179"/>
                <a:gd name="T74" fmla="*/ 262 w 337"/>
                <a:gd name="T75" fmla="*/ 177 h 179"/>
                <a:gd name="T76" fmla="*/ 264 w 337"/>
                <a:gd name="T77" fmla="*/ 179 h 179"/>
                <a:gd name="T78" fmla="*/ 266 w 337"/>
                <a:gd name="T79" fmla="*/ 177 h 179"/>
                <a:gd name="T80" fmla="*/ 271 w 337"/>
                <a:gd name="T81" fmla="*/ 174 h 179"/>
                <a:gd name="T82" fmla="*/ 272 w 337"/>
                <a:gd name="T83" fmla="*/ 173 h 179"/>
                <a:gd name="T84" fmla="*/ 272 w 337"/>
                <a:gd name="T85" fmla="*/ 173 h 179"/>
                <a:gd name="T86" fmla="*/ 276 w 337"/>
                <a:gd name="T87" fmla="*/ 171 h 179"/>
                <a:gd name="T88" fmla="*/ 279 w 337"/>
                <a:gd name="T89" fmla="*/ 171 h 179"/>
                <a:gd name="T90" fmla="*/ 291 w 337"/>
                <a:gd name="T91" fmla="*/ 170 h 179"/>
                <a:gd name="T92" fmla="*/ 292 w 337"/>
                <a:gd name="T93" fmla="*/ 169 h 179"/>
                <a:gd name="T94" fmla="*/ 298 w 337"/>
                <a:gd name="T95" fmla="*/ 166 h 179"/>
                <a:gd name="T96" fmla="*/ 300 w 337"/>
                <a:gd name="T97" fmla="*/ 166 h 179"/>
                <a:gd name="T98" fmla="*/ 308 w 337"/>
                <a:gd name="T99" fmla="*/ 173 h 179"/>
                <a:gd name="T100" fmla="*/ 308 w 337"/>
                <a:gd name="T101" fmla="*/ 174 h 179"/>
                <a:gd name="T102" fmla="*/ 316 w 337"/>
                <a:gd name="T103" fmla="*/ 175 h 179"/>
                <a:gd name="T104" fmla="*/ 318 w 337"/>
                <a:gd name="T105" fmla="*/ 179 h 179"/>
                <a:gd name="T106" fmla="*/ 318 w 337"/>
                <a:gd name="T107" fmla="*/ 179 h 179"/>
                <a:gd name="T108" fmla="*/ 319 w 337"/>
                <a:gd name="T109" fmla="*/ 179 h 179"/>
                <a:gd name="T110" fmla="*/ 320 w 337"/>
                <a:gd name="T111" fmla="*/ 179 h 179"/>
                <a:gd name="T112" fmla="*/ 323 w 337"/>
                <a:gd name="T113" fmla="*/ 177 h 179"/>
                <a:gd name="T114" fmla="*/ 325 w 337"/>
                <a:gd name="T115" fmla="*/ 179 h 179"/>
                <a:gd name="T116" fmla="*/ 337 w 337"/>
                <a:gd name="T117" fmla="*/ 179 h 179"/>
                <a:gd name="T118" fmla="*/ 337 w 337"/>
                <a:gd name="T119" fmla="*/ 179 h 179"/>
                <a:gd name="T120" fmla="*/ 337 w 337"/>
                <a:gd name="T121" fmla="*/ 8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" h="179">
                  <a:moveTo>
                    <a:pt x="337" y="84"/>
                  </a:moveTo>
                  <a:cubicBezTo>
                    <a:pt x="331" y="78"/>
                    <a:pt x="331" y="78"/>
                    <a:pt x="331" y="78"/>
                  </a:cubicBezTo>
                  <a:cubicBezTo>
                    <a:pt x="325" y="74"/>
                    <a:pt x="325" y="74"/>
                    <a:pt x="325" y="74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1" y="145"/>
                    <a:pt x="144" y="149"/>
                    <a:pt x="147" y="149"/>
                  </a:cubicBezTo>
                  <a:cubicBezTo>
                    <a:pt x="155" y="149"/>
                    <a:pt x="155" y="149"/>
                    <a:pt x="155" y="149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6" y="148"/>
                    <a:pt x="156" y="148"/>
                    <a:pt x="157" y="148"/>
                  </a:cubicBezTo>
                  <a:cubicBezTo>
                    <a:pt x="157" y="148"/>
                    <a:pt x="158" y="149"/>
                    <a:pt x="159" y="149"/>
                  </a:cubicBezTo>
                  <a:cubicBezTo>
                    <a:pt x="161" y="150"/>
                    <a:pt x="162" y="150"/>
                    <a:pt x="163" y="150"/>
                  </a:cubicBezTo>
                  <a:cubicBezTo>
                    <a:pt x="165" y="150"/>
                    <a:pt x="167" y="149"/>
                    <a:pt x="168" y="149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9" y="160"/>
                    <a:pt x="189" y="160"/>
                    <a:pt x="189" y="160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7" y="167"/>
                    <a:pt x="197" y="167"/>
                    <a:pt x="197" y="167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77"/>
                    <a:pt x="246" y="177"/>
                    <a:pt x="246" y="177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2" y="178"/>
                    <a:pt x="263" y="178"/>
                    <a:pt x="264" y="179"/>
                  </a:cubicBezTo>
                  <a:cubicBezTo>
                    <a:pt x="265" y="179"/>
                    <a:pt x="266" y="178"/>
                    <a:pt x="266" y="177"/>
                  </a:cubicBezTo>
                  <a:cubicBezTo>
                    <a:pt x="268" y="175"/>
                    <a:pt x="271" y="174"/>
                    <a:pt x="271" y="174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3" y="172"/>
                    <a:pt x="275" y="171"/>
                    <a:pt x="276" y="171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291" y="170"/>
                    <a:pt x="291" y="170"/>
                    <a:pt x="291" y="170"/>
                  </a:cubicBezTo>
                  <a:cubicBezTo>
                    <a:pt x="292" y="169"/>
                    <a:pt x="292" y="169"/>
                    <a:pt x="292" y="169"/>
                  </a:cubicBezTo>
                  <a:cubicBezTo>
                    <a:pt x="292" y="168"/>
                    <a:pt x="295" y="166"/>
                    <a:pt x="298" y="166"/>
                  </a:cubicBezTo>
                  <a:cubicBezTo>
                    <a:pt x="298" y="166"/>
                    <a:pt x="299" y="166"/>
                    <a:pt x="300" y="166"/>
                  </a:cubicBezTo>
                  <a:cubicBezTo>
                    <a:pt x="304" y="168"/>
                    <a:pt x="307" y="172"/>
                    <a:pt x="308" y="173"/>
                  </a:cubicBezTo>
                  <a:cubicBezTo>
                    <a:pt x="308" y="174"/>
                    <a:pt x="308" y="174"/>
                    <a:pt x="308" y="174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6"/>
                    <a:pt x="316" y="178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19" y="179"/>
                    <a:pt x="319" y="179"/>
                    <a:pt x="320" y="179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5" y="179"/>
                    <a:pt x="325" y="179"/>
                    <a:pt x="325" y="179"/>
                  </a:cubicBezTo>
                  <a:cubicBezTo>
                    <a:pt x="337" y="179"/>
                    <a:pt x="337" y="179"/>
                    <a:pt x="337" y="179"/>
                  </a:cubicBezTo>
                  <a:cubicBezTo>
                    <a:pt x="337" y="179"/>
                    <a:pt x="337" y="179"/>
                    <a:pt x="337" y="179"/>
                  </a:cubicBezTo>
                  <a:lnTo>
                    <a:pt x="337" y="84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596359" y="1561396"/>
              <a:ext cx="1144296" cy="651453"/>
            </a:xfrm>
            <a:custGeom>
              <a:avLst/>
              <a:gdLst>
                <a:gd name="T0" fmla="*/ 666 w 666"/>
                <a:gd name="T1" fmla="*/ 272 h 294"/>
                <a:gd name="T2" fmla="*/ 626 w 666"/>
                <a:gd name="T3" fmla="*/ 248 h 294"/>
                <a:gd name="T4" fmla="*/ 626 w 666"/>
                <a:gd name="T5" fmla="*/ 248 h 294"/>
                <a:gd name="T6" fmla="*/ 626 w 666"/>
                <a:gd name="T7" fmla="*/ 248 h 294"/>
                <a:gd name="T8" fmla="*/ 624 w 666"/>
                <a:gd name="T9" fmla="*/ 246 h 294"/>
                <a:gd name="T10" fmla="*/ 626 w 666"/>
                <a:gd name="T11" fmla="*/ 246 h 294"/>
                <a:gd name="T12" fmla="*/ 622 w 666"/>
                <a:gd name="T13" fmla="*/ 210 h 294"/>
                <a:gd name="T14" fmla="*/ 622 w 666"/>
                <a:gd name="T15" fmla="*/ 158 h 294"/>
                <a:gd name="T16" fmla="*/ 598 w 666"/>
                <a:gd name="T17" fmla="*/ 148 h 294"/>
                <a:gd name="T18" fmla="*/ 598 w 666"/>
                <a:gd name="T19" fmla="*/ 88 h 294"/>
                <a:gd name="T20" fmla="*/ 574 w 666"/>
                <a:gd name="T21" fmla="*/ 50 h 294"/>
                <a:gd name="T22" fmla="*/ 550 w 666"/>
                <a:gd name="T23" fmla="*/ 40 h 294"/>
                <a:gd name="T24" fmla="*/ 526 w 666"/>
                <a:gd name="T25" fmla="*/ 22 h 294"/>
                <a:gd name="T26" fmla="*/ 444 w 666"/>
                <a:gd name="T27" fmla="*/ 22 h 294"/>
                <a:gd name="T28" fmla="*/ 416 w 666"/>
                <a:gd name="T29" fmla="*/ 0 h 294"/>
                <a:gd name="T30" fmla="*/ 0 w 666"/>
                <a:gd name="T31" fmla="*/ 0 h 294"/>
                <a:gd name="T32" fmla="*/ 0 w 666"/>
                <a:gd name="T33" fmla="*/ 210 h 294"/>
                <a:gd name="T34" fmla="*/ 166 w 666"/>
                <a:gd name="T35" fmla="*/ 210 h 294"/>
                <a:gd name="T36" fmla="*/ 166 w 666"/>
                <a:gd name="T37" fmla="*/ 294 h 294"/>
                <a:gd name="T38" fmla="*/ 666 w 666"/>
                <a:gd name="T39" fmla="*/ 294 h 294"/>
                <a:gd name="T40" fmla="*/ 666 w 666"/>
                <a:gd name="T41" fmla="*/ 272 h 294"/>
                <a:gd name="T42" fmla="*/ 666 w 666"/>
                <a:gd name="T43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6" h="294">
                  <a:moveTo>
                    <a:pt x="666" y="272"/>
                  </a:moveTo>
                  <a:lnTo>
                    <a:pt x="626" y="248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4" y="246"/>
                  </a:lnTo>
                  <a:lnTo>
                    <a:pt x="626" y="246"/>
                  </a:lnTo>
                  <a:lnTo>
                    <a:pt x="622" y="210"/>
                  </a:lnTo>
                  <a:lnTo>
                    <a:pt x="622" y="158"/>
                  </a:lnTo>
                  <a:lnTo>
                    <a:pt x="598" y="148"/>
                  </a:lnTo>
                  <a:lnTo>
                    <a:pt x="598" y="88"/>
                  </a:lnTo>
                  <a:lnTo>
                    <a:pt x="574" y="50"/>
                  </a:lnTo>
                  <a:lnTo>
                    <a:pt x="550" y="40"/>
                  </a:lnTo>
                  <a:lnTo>
                    <a:pt x="526" y="22"/>
                  </a:lnTo>
                  <a:lnTo>
                    <a:pt x="444" y="22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166" y="210"/>
                  </a:lnTo>
                  <a:lnTo>
                    <a:pt x="166" y="294"/>
                  </a:lnTo>
                  <a:lnTo>
                    <a:pt x="666" y="294"/>
                  </a:lnTo>
                  <a:lnTo>
                    <a:pt x="666" y="272"/>
                  </a:lnTo>
                  <a:lnTo>
                    <a:pt x="666" y="27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56098" y="2033700"/>
              <a:ext cx="926335" cy="822462"/>
            </a:xfrm>
            <a:custGeom>
              <a:avLst/>
              <a:gdLst>
                <a:gd name="T0" fmla="*/ 536 w 538"/>
                <a:gd name="T1" fmla="*/ 86 h 375"/>
                <a:gd name="T2" fmla="*/ 536 w 538"/>
                <a:gd name="T3" fmla="*/ 84 h 375"/>
                <a:gd name="T4" fmla="*/ 538 w 538"/>
                <a:gd name="T5" fmla="*/ 84 h 375"/>
                <a:gd name="T6" fmla="*/ 538 w 538"/>
                <a:gd name="T7" fmla="*/ 0 h 375"/>
                <a:gd name="T8" fmla="*/ 372 w 538"/>
                <a:gd name="T9" fmla="*/ 0 h 375"/>
                <a:gd name="T10" fmla="*/ 2 w 538"/>
                <a:gd name="T11" fmla="*/ 0 h 375"/>
                <a:gd name="T12" fmla="*/ 0 w 538"/>
                <a:gd name="T13" fmla="*/ 0 h 375"/>
                <a:gd name="T14" fmla="*/ 0 w 538"/>
                <a:gd name="T15" fmla="*/ 373 h 375"/>
                <a:gd name="T16" fmla="*/ 0 w 538"/>
                <a:gd name="T17" fmla="*/ 375 h 375"/>
                <a:gd name="T18" fmla="*/ 2 w 538"/>
                <a:gd name="T19" fmla="*/ 375 h 375"/>
                <a:gd name="T20" fmla="*/ 456 w 538"/>
                <a:gd name="T21" fmla="*/ 375 h 375"/>
                <a:gd name="T22" fmla="*/ 536 w 538"/>
                <a:gd name="T23" fmla="*/ 375 h 375"/>
                <a:gd name="T24" fmla="*/ 536 w 538"/>
                <a:gd name="T25" fmla="*/ 86 h 375"/>
                <a:gd name="T26" fmla="*/ 536 w 538"/>
                <a:gd name="T27" fmla="*/ 8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8" h="375">
                  <a:moveTo>
                    <a:pt x="536" y="86"/>
                  </a:moveTo>
                  <a:lnTo>
                    <a:pt x="536" y="84"/>
                  </a:lnTo>
                  <a:lnTo>
                    <a:pt x="538" y="84"/>
                  </a:lnTo>
                  <a:lnTo>
                    <a:pt x="538" y="0"/>
                  </a:lnTo>
                  <a:lnTo>
                    <a:pt x="37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73"/>
                  </a:lnTo>
                  <a:lnTo>
                    <a:pt x="0" y="375"/>
                  </a:lnTo>
                  <a:lnTo>
                    <a:pt x="2" y="375"/>
                  </a:lnTo>
                  <a:lnTo>
                    <a:pt x="456" y="375"/>
                  </a:lnTo>
                  <a:lnTo>
                    <a:pt x="536" y="375"/>
                  </a:lnTo>
                  <a:lnTo>
                    <a:pt x="536" y="86"/>
                  </a:lnTo>
                  <a:lnTo>
                    <a:pt x="536" y="86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892281" y="869230"/>
              <a:ext cx="1042125" cy="912034"/>
            </a:xfrm>
            <a:custGeom>
              <a:avLst/>
              <a:gdLst>
                <a:gd name="T0" fmla="*/ 287 w 304"/>
                <a:gd name="T1" fmla="*/ 205 h 205"/>
                <a:gd name="T2" fmla="*/ 287 w 304"/>
                <a:gd name="T3" fmla="*/ 179 h 205"/>
                <a:gd name="T4" fmla="*/ 285 w 304"/>
                <a:gd name="T5" fmla="*/ 160 h 205"/>
                <a:gd name="T6" fmla="*/ 287 w 304"/>
                <a:gd name="T7" fmla="*/ 130 h 205"/>
                <a:gd name="T8" fmla="*/ 292 w 304"/>
                <a:gd name="T9" fmla="*/ 115 h 205"/>
                <a:gd name="T10" fmla="*/ 292 w 304"/>
                <a:gd name="T11" fmla="*/ 103 h 205"/>
                <a:gd name="T12" fmla="*/ 289 w 304"/>
                <a:gd name="T13" fmla="*/ 82 h 205"/>
                <a:gd name="T14" fmla="*/ 287 w 304"/>
                <a:gd name="T15" fmla="*/ 78 h 205"/>
                <a:gd name="T16" fmla="*/ 289 w 304"/>
                <a:gd name="T17" fmla="*/ 68 h 205"/>
                <a:gd name="T18" fmla="*/ 304 w 304"/>
                <a:gd name="T19" fmla="*/ 56 h 205"/>
                <a:gd name="T20" fmla="*/ 304 w 304"/>
                <a:gd name="T21" fmla="*/ 30 h 205"/>
                <a:gd name="T22" fmla="*/ 300 w 304"/>
                <a:gd name="T23" fmla="*/ 21 h 205"/>
                <a:gd name="T24" fmla="*/ 294 w 304"/>
                <a:gd name="T25" fmla="*/ 15 h 205"/>
                <a:gd name="T26" fmla="*/ 288 w 304"/>
                <a:gd name="T27" fmla="*/ 15 h 205"/>
                <a:gd name="T28" fmla="*/ 287 w 304"/>
                <a:gd name="T29" fmla="*/ 16 h 205"/>
                <a:gd name="T30" fmla="*/ 287 w 304"/>
                <a:gd name="T31" fmla="*/ 16 h 205"/>
                <a:gd name="T32" fmla="*/ 287 w 304"/>
                <a:gd name="T33" fmla="*/ 16 h 205"/>
                <a:gd name="T34" fmla="*/ 287 w 304"/>
                <a:gd name="T35" fmla="*/ 16 h 205"/>
                <a:gd name="T36" fmla="*/ 286 w 304"/>
                <a:gd name="T37" fmla="*/ 16 h 205"/>
                <a:gd name="T38" fmla="*/ 281 w 304"/>
                <a:gd name="T39" fmla="*/ 16 h 205"/>
                <a:gd name="T40" fmla="*/ 270 w 304"/>
                <a:gd name="T41" fmla="*/ 15 h 205"/>
                <a:gd name="T42" fmla="*/ 260 w 304"/>
                <a:gd name="T43" fmla="*/ 15 h 205"/>
                <a:gd name="T44" fmla="*/ 249 w 304"/>
                <a:gd name="T45" fmla="*/ 15 h 205"/>
                <a:gd name="T46" fmla="*/ 210 w 304"/>
                <a:gd name="T47" fmla="*/ 15 h 205"/>
                <a:gd name="T48" fmla="*/ 193 w 304"/>
                <a:gd name="T49" fmla="*/ 30 h 205"/>
                <a:gd name="T50" fmla="*/ 67 w 304"/>
                <a:gd name="T51" fmla="*/ 30 h 205"/>
                <a:gd name="T52" fmla="*/ 67 w 304"/>
                <a:gd name="T53" fmla="*/ 19 h 205"/>
                <a:gd name="T54" fmla="*/ 56 w 304"/>
                <a:gd name="T55" fmla="*/ 0 h 205"/>
                <a:gd name="T56" fmla="*/ 23 w 304"/>
                <a:gd name="T57" fmla="*/ 0 h 205"/>
                <a:gd name="T58" fmla="*/ 23 w 304"/>
                <a:gd name="T59" fmla="*/ 8 h 205"/>
                <a:gd name="T60" fmla="*/ 19 w 304"/>
                <a:gd name="T61" fmla="*/ 12 h 205"/>
                <a:gd name="T62" fmla="*/ 19 w 304"/>
                <a:gd name="T63" fmla="*/ 4 h 205"/>
                <a:gd name="T64" fmla="*/ 15 w 304"/>
                <a:gd name="T65" fmla="*/ 0 h 205"/>
                <a:gd name="T66" fmla="*/ 15 w 304"/>
                <a:gd name="T67" fmla="*/ 16 h 205"/>
                <a:gd name="T68" fmla="*/ 23 w 304"/>
                <a:gd name="T69" fmla="*/ 20 h 205"/>
                <a:gd name="T70" fmla="*/ 35 w 304"/>
                <a:gd name="T71" fmla="*/ 20 h 205"/>
                <a:gd name="T72" fmla="*/ 46 w 304"/>
                <a:gd name="T73" fmla="*/ 27 h 205"/>
                <a:gd name="T74" fmla="*/ 43 w 304"/>
                <a:gd name="T75" fmla="*/ 27 h 205"/>
                <a:gd name="T76" fmla="*/ 35 w 304"/>
                <a:gd name="T77" fmla="*/ 27 h 205"/>
                <a:gd name="T78" fmla="*/ 23 w 304"/>
                <a:gd name="T79" fmla="*/ 27 h 205"/>
                <a:gd name="T80" fmla="*/ 19 w 304"/>
                <a:gd name="T81" fmla="*/ 27 h 205"/>
                <a:gd name="T82" fmla="*/ 19 w 304"/>
                <a:gd name="T83" fmla="*/ 47 h 205"/>
                <a:gd name="T84" fmla="*/ 23 w 304"/>
                <a:gd name="T85" fmla="*/ 51 h 205"/>
                <a:gd name="T86" fmla="*/ 19 w 304"/>
                <a:gd name="T87" fmla="*/ 55 h 205"/>
                <a:gd name="T88" fmla="*/ 19 w 304"/>
                <a:gd name="T89" fmla="*/ 63 h 205"/>
                <a:gd name="T90" fmla="*/ 19 w 304"/>
                <a:gd name="T91" fmla="*/ 70 h 205"/>
                <a:gd name="T92" fmla="*/ 7 w 304"/>
                <a:gd name="T93" fmla="*/ 168 h 205"/>
                <a:gd name="T94" fmla="*/ 11 w 304"/>
                <a:gd name="T95" fmla="*/ 172 h 205"/>
                <a:gd name="T96" fmla="*/ 11 w 304"/>
                <a:gd name="T97" fmla="*/ 180 h 205"/>
                <a:gd name="T98" fmla="*/ 7 w 304"/>
                <a:gd name="T99" fmla="*/ 180 h 205"/>
                <a:gd name="T100" fmla="*/ 4 w 304"/>
                <a:gd name="T101" fmla="*/ 187 h 205"/>
                <a:gd name="T102" fmla="*/ 0 w 304"/>
                <a:gd name="T103" fmla="*/ 205 h 205"/>
                <a:gd name="T104" fmla="*/ 169 w 304"/>
                <a:gd name="T105" fmla="*/ 205 h 205"/>
                <a:gd name="T106" fmla="*/ 287 w 304"/>
                <a:gd name="T10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205">
                  <a:moveTo>
                    <a:pt x="287" y="205"/>
                  </a:moveTo>
                  <a:cubicBezTo>
                    <a:pt x="287" y="179"/>
                    <a:pt x="287" y="179"/>
                    <a:pt x="287" y="179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92" y="115"/>
                    <a:pt x="292" y="115"/>
                    <a:pt x="292" y="11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89" y="82"/>
                    <a:pt x="289" y="82"/>
                    <a:pt x="289" y="82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4" y="15"/>
                    <a:pt x="294" y="15"/>
                    <a:pt x="294" y="15"/>
                  </a:cubicBezTo>
                  <a:cubicBezTo>
                    <a:pt x="294" y="15"/>
                    <a:pt x="291" y="15"/>
                    <a:pt x="288" y="15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5" y="16"/>
                    <a:pt x="283" y="16"/>
                    <a:pt x="281" y="16"/>
                  </a:cubicBezTo>
                  <a:cubicBezTo>
                    <a:pt x="277" y="16"/>
                    <a:pt x="273" y="15"/>
                    <a:pt x="270" y="15"/>
                  </a:cubicBezTo>
                  <a:cubicBezTo>
                    <a:pt x="267" y="15"/>
                    <a:pt x="264" y="15"/>
                    <a:pt x="260" y="15"/>
                  </a:cubicBezTo>
                  <a:cubicBezTo>
                    <a:pt x="254" y="15"/>
                    <a:pt x="249" y="15"/>
                    <a:pt x="249" y="15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1" y="180"/>
                    <a:pt x="11" y="180"/>
                    <a:pt x="11" y="180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69" y="205"/>
                    <a:pt x="169" y="205"/>
                    <a:pt x="169" y="205"/>
                  </a:cubicBezTo>
                  <a:lnTo>
                    <a:pt x="287" y="205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865776" y="2514149"/>
              <a:ext cx="633452" cy="561876"/>
            </a:xfrm>
            <a:custGeom>
              <a:avLst/>
              <a:gdLst>
                <a:gd name="T0" fmla="*/ 156 w 185"/>
                <a:gd name="T1" fmla="*/ 55 h 124"/>
                <a:gd name="T2" fmla="*/ 155 w 185"/>
                <a:gd name="T3" fmla="*/ 3 h 124"/>
                <a:gd name="T4" fmla="*/ 145 w 185"/>
                <a:gd name="T5" fmla="*/ 0 h 124"/>
                <a:gd name="T6" fmla="*/ 0 w 185"/>
                <a:gd name="T7" fmla="*/ 11 h 124"/>
                <a:gd name="T8" fmla="*/ 12 w 185"/>
                <a:gd name="T9" fmla="*/ 7 h 124"/>
                <a:gd name="T10" fmla="*/ 23 w 185"/>
                <a:gd name="T11" fmla="*/ 5 h 124"/>
                <a:gd name="T12" fmla="*/ 40 w 185"/>
                <a:gd name="T13" fmla="*/ 6 h 124"/>
                <a:gd name="T14" fmla="*/ 75 w 185"/>
                <a:gd name="T15" fmla="*/ 5 h 124"/>
                <a:gd name="T16" fmla="*/ 82 w 185"/>
                <a:gd name="T17" fmla="*/ 7 h 124"/>
                <a:gd name="T18" fmla="*/ 79 w 185"/>
                <a:gd name="T19" fmla="*/ 10 h 124"/>
                <a:gd name="T20" fmla="*/ 79 w 185"/>
                <a:gd name="T21" fmla="*/ 12 h 124"/>
                <a:gd name="T22" fmla="*/ 85 w 185"/>
                <a:gd name="T23" fmla="*/ 33 h 124"/>
                <a:gd name="T24" fmla="*/ 81 w 185"/>
                <a:gd name="T25" fmla="*/ 44 h 124"/>
                <a:gd name="T26" fmla="*/ 91 w 185"/>
                <a:gd name="T27" fmla="*/ 52 h 124"/>
                <a:gd name="T28" fmla="*/ 95 w 185"/>
                <a:gd name="T29" fmla="*/ 59 h 124"/>
                <a:gd name="T30" fmla="*/ 95 w 185"/>
                <a:gd name="T31" fmla="*/ 57 h 124"/>
                <a:gd name="T32" fmla="*/ 111 w 185"/>
                <a:gd name="T33" fmla="*/ 65 h 124"/>
                <a:gd name="T34" fmla="*/ 119 w 185"/>
                <a:gd name="T35" fmla="*/ 69 h 124"/>
                <a:gd name="T36" fmla="*/ 126 w 185"/>
                <a:gd name="T37" fmla="*/ 73 h 124"/>
                <a:gd name="T38" fmla="*/ 130 w 185"/>
                <a:gd name="T39" fmla="*/ 65 h 124"/>
                <a:gd name="T40" fmla="*/ 126 w 185"/>
                <a:gd name="T41" fmla="*/ 61 h 124"/>
                <a:gd name="T42" fmla="*/ 126 w 185"/>
                <a:gd name="T43" fmla="*/ 46 h 124"/>
                <a:gd name="T44" fmla="*/ 122 w 185"/>
                <a:gd name="T45" fmla="*/ 22 h 124"/>
                <a:gd name="T46" fmla="*/ 138 w 185"/>
                <a:gd name="T47" fmla="*/ 11 h 124"/>
                <a:gd name="T48" fmla="*/ 150 w 185"/>
                <a:gd name="T49" fmla="*/ 7 h 124"/>
                <a:gd name="T50" fmla="*/ 142 w 185"/>
                <a:gd name="T51" fmla="*/ 18 h 124"/>
                <a:gd name="T52" fmla="*/ 138 w 185"/>
                <a:gd name="T53" fmla="*/ 22 h 124"/>
                <a:gd name="T54" fmla="*/ 138 w 185"/>
                <a:gd name="T55" fmla="*/ 30 h 124"/>
                <a:gd name="T56" fmla="*/ 134 w 185"/>
                <a:gd name="T57" fmla="*/ 38 h 124"/>
                <a:gd name="T58" fmla="*/ 142 w 185"/>
                <a:gd name="T59" fmla="*/ 38 h 124"/>
                <a:gd name="T60" fmla="*/ 138 w 185"/>
                <a:gd name="T61" fmla="*/ 53 h 124"/>
                <a:gd name="T62" fmla="*/ 138 w 185"/>
                <a:gd name="T63" fmla="*/ 61 h 124"/>
                <a:gd name="T64" fmla="*/ 146 w 185"/>
                <a:gd name="T65" fmla="*/ 69 h 124"/>
                <a:gd name="T66" fmla="*/ 154 w 185"/>
                <a:gd name="T67" fmla="*/ 77 h 124"/>
                <a:gd name="T68" fmla="*/ 154 w 185"/>
                <a:gd name="T69" fmla="*/ 85 h 124"/>
                <a:gd name="T70" fmla="*/ 158 w 185"/>
                <a:gd name="T71" fmla="*/ 89 h 124"/>
                <a:gd name="T72" fmla="*/ 146 w 185"/>
                <a:gd name="T73" fmla="*/ 108 h 124"/>
                <a:gd name="T74" fmla="*/ 150 w 185"/>
                <a:gd name="T75" fmla="*/ 124 h 124"/>
                <a:gd name="T76" fmla="*/ 154 w 185"/>
                <a:gd name="T77" fmla="*/ 120 h 124"/>
                <a:gd name="T78" fmla="*/ 173 w 185"/>
                <a:gd name="T79" fmla="*/ 73 h 124"/>
                <a:gd name="T80" fmla="*/ 185 w 185"/>
                <a:gd name="T81" fmla="*/ 57 h 124"/>
                <a:gd name="T82" fmla="*/ 183 w 185"/>
                <a:gd name="T83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" h="124">
                  <a:moveTo>
                    <a:pt x="183" y="55"/>
                  </a:moveTo>
                  <a:cubicBezTo>
                    <a:pt x="156" y="55"/>
                    <a:pt x="156" y="55"/>
                    <a:pt x="156" y="55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0" y="3"/>
                    <a:pt x="146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9"/>
                    <a:pt x="12" y="7"/>
                    <a:pt x="1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5"/>
                    <a:pt x="79" y="6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8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8" y="38"/>
                    <a:pt x="138" y="38"/>
                    <a:pt x="138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46" y="108"/>
                    <a:pt x="146" y="108"/>
                    <a:pt x="146" y="108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85" y="57"/>
                    <a:pt x="185" y="57"/>
                    <a:pt x="185" y="57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3" y="54"/>
                    <a:pt x="183" y="54"/>
                    <a:pt x="183" y="54"/>
                  </a:cubicBezTo>
                  <a:lnTo>
                    <a:pt x="183" y="55"/>
                  </a:lnTo>
                  <a:close/>
                </a:path>
              </a:pathLst>
            </a:custGeom>
            <a:solidFill>
              <a:srgbClr val="0054A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672542" y="2115131"/>
              <a:ext cx="912712" cy="1001611"/>
            </a:xfrm>
            <a:custGeom>
              <a:avLst/>
              <a:gdLst>
                <a:gd name="T0" fmla="*/ 0 w 266"/>
                <a:gd name="T1" fmla="*/ 0 h 224"/>
                <a:gd name="T2" fmla="*/ 20 w 266"/>
                <a:gd name="T3" fmla="*/ 12 h 224"/>
                <a:gd name="T4" fmla="*/ 20 w 266"/>
                <a:gd name="T5" fmla="*/ 23 h 224"/>
                <a:gd name="T6" fmla="*/ 20 w 266"/>
                <a:gd name="T7" fmla="*/ 23 h 224"/>
                <a:gd name="T8" fmla="*/ 25 w 266"/>
                <a:gd name="T9" fmla="*/ 30 h 224"/>
                <a:gd name="T10" fmla="*/ 25 w 266"/>
                <a:gd name="T11" fmla="*/ 36 h 224"/>
                <a:gd name="T12" fmla="*/ 30 w 266"/>
                <a:gd name="T13" fmla="*/ 36 h 224"/>
                <a:gd name="T14" fmla="*/ 34 w 266"/>
                <a:gd name="T15" fmla="*/ 36 h 224"/>
                <a:gd name="T16" fmla="*/ 38 w 266"/>
                <a:gd name="T17" fmla="*/ 38 h 224"/>
                <a:gd name="T18" fmla="*/ 38 w 266"/>
                <a:gd name="T19" fmla="*/ 38 h 224"/>
                <a:gd name="T20" fmla="*/ 38 w 266"/>
                <a:gd name="T21" fmla="*/ 38 h 224"/>
                <a:gd name="T22" fmla="*/ 38 w 266"/>
                <a:gd name="T23" fmla="*/ 38 h 224"/>
                <a:gd name="T24" fmla="*/ 38 w 266"/>
                <a:gd name="T25" fmla="*/ 38 h 224"/>
                <a:gd name="T26" fmla="*/ 38 w 266"/>
                <a:gd name="T27" fmla="*/ 39 h 224"/>
                <a:gd name="T28" fmla="*/ 39 w 266"/>
                <a:gd name="T29" fmla="*/ 58 h 224"/>
                <a:gd name="T30" fmla="*/ 42 w 266"/>
                <a:gd name="T31" fmla="*/ 58 h 224"/>
                <a:gd name="T32" fmla="*/ 42 w 266"/>
                <a:gd name="T33" fmla="*/ 65 h 224"/>
                <a:gd name="T34" fmla="*/ 51 w 266"/>
                <a:gd name="T35" fmla="*/ 73 h 224"/>
                <a:gd name="T36" fmla="*/ 54 w 266"/>
                <a:gd name="T37" fmla="*/ 76 h 224"/>
                <a:gd name="T38" fmla="*/ 54 w 266"/>
                <a:gd name="T39" fmla="*/ 77 h 224"/>
                <a:gd name="T40" fmla="*/ 54 w 266"/>
                <a:gd name="T41" fmla="*/ 167 h 224"/>
                <a:gd name="T42" fmla="*/ 54 w 266"/>
                <a:gd name="T43" fmla="*/ 168 h 224"/>
                <a:gd name="T44" fmla="*/ 54 w 266"/>
                <a:gd name="T45" fmla="*/ 168 h 224"/>
                <a:gd name="T46" fmla="*/ 54 w 266"/>
                <a:gd name="T47" fmla="*/ 207 h 224"/>
                <a:gd name="T48" fmla="*/ 54 w 266"/>
                <a:gd name="T49" fmla="*/ 208 h 224"/>
                <a:gd name="T50" fmla="*/ 54 w 266"/>
                <a:gd name="T51" fmla="*/ 208 h 224"/>
                <a:gd name="T52" fmla="*/ 220 w 266"/>
                <a:gd name="T53" fmla="*/ 208 h 224"/>
                <a:gd name="T54" fmla="*/ 220 w 266"/>
                <a:gd name="T55" fmla="*/ 224 h 224"/>
                <a:gd name="T56" fmla="*/ 244 w 266"/>
                <a:gd name="T57" fmla="*/ 224 h 224"/>
                <a:gd name="T58" fmla="*/ 244 w 266"/>
                <a:gd name="T59" fmla="*/ 224 h 224"/>
                <a:gd name="T60" fmla="*/ 244 w 266"/>
                <a:gd name="T61" fmla="*/ 224 h 224"/>
                <a:gd name="T62" fmla="*/ 249 w 266"/>
                <a:gd name="T63" fmla="*/ 215 h 224"/>
                <a:gd name="T64" fmla="*/ 249 w 266"/>
                <a:gd name="T65" fmla="*/ 215 h 224"/>
                <a:gd name="T66" fmla="*/ 256 w 266"/>
                <a:gd name="T67" fmla="*/ 201 h 224"/>
                <a:gd name="T68" fmla="*/ 257 w 266"/>
                <a:gd name="T69" fmla="*/ 201 h 224"/>
                <a:gd name="T70" fmla="*/ 263 w 266"/>
                <a:gd name="T71" fmla="*/ 184 h 224"/>
                <a:gd name="T72" fmla="*/ 261 w 266"/>
                <a:gd name="T73" fmla="*/ 172 h 224"/>
                <a:gd name="T74" fmla="*/ 261 w 266"/>
                <a:gd name="T75" fmla="*/ 172 h 224"/>
                <a:gd name="T76" fmla="*/ 249 w 266"/>
                <a:gd name="T77" fmla="*/ 156 h 224"/>
                <a:gd name="T78" fmla="*/ 247 w 266"/>
                <a:gd name="T79" fmla="*/ 148 h 224"/>
                <a:gd name="T80" fmla="*/ 240 w 266"/>
                <a:gd name="T81" fmla="*/ 135 h 224"/>
                <a:gd name="T82" fmla="*/ 220 w 266"/>
                <a:gd name="T83" fmla="*/ 125 h 224"/>
                <a:gd name="T84" fmla="*/ 215 w 266"/>
                <a:gd name="T85" fmla="*/ 108 h 224"/>
                <a:gd name="T86" fmla="*/ 218 w 266"/>
                <a:gd name="T87" fmla="*/ 92 h 224"/>
                <a:gd name="T88" fmla="*/ 201 w 266"/>
                <a:gd name="T89" fmla="*/ 75 h 224"/>
                <a:gd name="T90" fmla="*/ 184 w 266"/>
                <a:gd name="T91" fmla="*/ 64 h 224"/>
                <a:gd name="T92" fmla="*/ 169 w 266"/>
                <a:gd name="T93" fmla="*/ 54 h 224"/>
                <a:gd name="T94" fmla="*/ 169 w 266"/>
                <a:gd name="T95" fmla="*/ 19 h 224"/>
                <a:gd name="T96" fmla="*/ 162 w 266"/>
                <a:gd name="T97" fmla="*/ 0 h 224"/>
                <a:gd name="T98" fmla="*/ 0 w 266"/>
                <a:gd name="T9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24">
                  <a:moveTo>
                    <a:pt x="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6"/>
                    <a:pt x="37" y="37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2" y="75"/>
                    <a:pt x="53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167"/>
                    <a:pt x="54" y="167"/>
                    <a:pt x="54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24"/>
                    <a:pt x="220" y="224"/>
                    <a:pt x="220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56" y="201"/>
                    <a:pt x="256" y="201"/>
                    <a:pt x="256" y="201"/>
                  </a:cubicBezTo>
                  <a:cubicBezTo>
                    <a:pt x="257" y="201"/>
                    <a:pt x="257" y="201"/>
                    <a:pt x="257" y="201"/>
                  </a:cubicBezTo>
                  <a:cubicBezTo>
                    <a:pt x="258" y="200"/>
                    <a:pt x="266" y="194"/>
                    <a:pt x="263" y="184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59" y="170"/>
                    <a:pt x="251" y="162"/>
                    <a:pt x="249" y="156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20" y="125"/>
                    <a:pt x="220" y="125"/>
                    <a:pt x="220" y="125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457099" y="2277994"/>
              <a:ext cx="681129" cy="643312"/>
            </a:xfrm>
            <a:custGeom>
              <a:avLst/>
              <a:gdLst>
                <a:gd name="T0" fmla="*/ 79 w 199"/>
                <a:gd name="T1" fmla="*/ 0 h 146"/>
                <a:gd name="T2" fmla="*/ 74 w 199"/>
                <a:gd name="T3" fmla="*/ 17 h 146"/>
                <a:gd name="T4" fmla="*/ 74 w 199"/>
                <a:gd name="T5" fmla="*/ 29 h 146"/>
                <a:gd name="T6" fmla="*/ 74 w 199"/>
                <a:gd name="T7" fmla="*/ 41 h 146"/>
                <a:gd name="T8" fmla="*/ 69 w 199"/>
                <a:gd name="T9" fmla="*/ 53 h 146"/>
                <a:gd name="T10" fmla="*/ 59 w 199"/>
                <a:gd name="T11" fmla="*/ 64 h 146"/>
                <a:gd name="T12" fmla="*/ 49 w 199"/>
                <a:gd name="T13" fmla="*/ 71 h 146"/>
                <a:gd name="T14" fmla="*/ 44 w 199"/>
                <a:gd name="T15" fmla="*/ 75 h 146"/>
                <a:gd name="T16" fmla="*/ 36 w 199"/>
                <a:gd name="T17" fmla="*/ 80 h 146"/>
                <a:gd name="T18" fmla="*/ 20 w 199"/>
                <a:gd name="T19" fmla="*/ 87 h 146"/>
                <a:gd name="T20" fmla="*/ 4 w 199"/>
                <a:gd name="T21" fmla="*/ 100 h 146"/>
                <a:gd name="T22" fmla="*/ 4 w 199"/>
                <a:gd name="T23" fmla="*/ 103 h 146"/>
                <a:gd name="T24" fmla="*/ 2 w 199"/>
                <a:gd name="T25" fmla="*/ 109 h 146"/>
                <a:gd name="T26" fmla="*/ 0 w 199"/>
                <a:gd name="T27" fmla="*/ 122 h 146"/>
                <a:gd name="T28" fmla="*/ 1 w 199"/>
                <a:gd name="T29" fmla="*/ 129 h 146"/>
                <a:gd name="T30" fmla="*/ 5 w 199"/>
                <a:gd name="T31" fmla="*/ 133 h 146"/>
                <a:gd name="T32" fmla="*/ 11 w 199"/>
                <a:gd name="T33" fmla="*/ 138 h 146"/>
                <a:gd name="T34" fmla="*/ 13 w 199"/>
                <a:gd name="T35" fmla="*/ 137 h 146"/>
                <a:gd name="T36" fmla="*/ 16 w 199"/>
                <a:gd name="T37" fmla="*/ 141 h 146"/>
                <a:gd name="T38" fmla="*/ 18 w 199"/>
                <a:gd name="T39" fmla="*/ 144 h 146"/>
                <a:gd name="T40" fmla="*/ 20 w 199"/>
                <a:gd name="T41" fmla="*/ 144 h 146"/>
                <a:gd name="T42" fmla="*/ 23 w 199"/>
                <a:gd name="T43" fmla="*/ 144 h 146"/>
                <a:gd name="T44" fmla="*/ 26 w 199"/>
                <a:gd name="T45" fmla="*/ 144 h 146"/>
                <a:gd name="T46" fmla="*/ 30 w 199"/>
                <a:gd name="T47" fmla="*/ 144 h 146"/>
                <a:gd name="T48" fmla="*/ 33 w 199"/>
                <a:gd name="T49" fmla="*/ 144 h 146"/>
                <a:gd name="T50" fmla="*/ 37 w 199"/>
                <a:gd name="T51" fmla="*/ 144 h 146"/>
                <a:gd name="T52" fmla="*/ 41 w 199"/>
                <a:gd name="T53" fmla="*/ 145 h 146"/>
                <a:gd name="T54" fmla="*/ 46 w 199"/>
                <a:gd name="T55" fmla="*/ 145 h 146"/>
                <a:gd name="T56" fmla="*/ 47 w 199"/>
                <a:gd name="T57" fmla="*/ 145 h 146"/>
                <a:gd name="T58" fmla="*/ 50 w 199"/>
                <a:gd name="T59" fmla="*/ 145 h 146"/>
                <a:gd name="T60" fmla="*/ 55 w 199"/>
                <a:gd name="T61" fmla="*/ 145 h 146"/>
                <a:gd name="T62" fmla="*/ 58 w 199"/>
                <a:gd name="T63" fmla="*/ 146 h 146"/>
                <a:gd name="T64" fmla="*/ 59 w 199"/>
                <a:gd name="T65" fmla="*/ 146 h 146"/>
                <a:gd name="T66" fmla="*/ 64 w 199"/>
                <a:gd name="T67" fmla="*/ 146 h 146"/>
                <a:gd name="T68" fmla="*/ 70 w 199"/>
                <a:gd name="T69" fmla="*/ 144 h 146"/>
                <a:gd name="T70" fmla="*/ 104 w 199"/>
                <a:gd name="T71" fmla="*/ 142 h 146"/>
                <a:gd name="T72" fmla="*/ 108 w 199"/>
                <a:gd name="T73" fmla="*/ 133 h 146"/>
                <a:gd name="T74" fmla="*/ 114 w 199"/>
                <a:gd name="T75" fmla="*/ 128 h 146"/>
                <a:gd name="T76" fmla="*/ 114 w 199"/>
                <a:gd name="T77" fmla="*/ 128 h 146"/>
                <a:gd name="T78" fmla="*/ 117 w 199"/>
                <a:gd name="T79" fmla="*/ 126 h 146"/>
                <a:gd name="T80" fmla="*/ 115 w 199"/>
                <a:gd name="T81" fmla="*/ 126 h 146"/>
                <a:gd name="T82" fmla="*/ 116 w 199"/>
                <a:gd name="T83" fmla="*/ 124 h 146"/>
                <a:gd name="T84" fmla="*/ 120 w 199"/>
                <a:gd name="T85" fmla="*/ 118 h 146"/>
                <a:gd name="T86" fmla="*/ 128 w 199"/>
                <a:gd name="T87" fmla="*/ 106 h 146"/>
                <a:gd name="T88" fmla="*/ 136 w 199"/>
                <a:gd name="T89" fmla="*/ 104 h 146"/>
                <a:gd name="T90" fmla="*/ 143 w 199"/>
                <a:gd name="T91" fmla="*/ 91 h 146"/>
                <a:gd name="T92" fmla="*/ 151 w 199"/>
                <a:gd name="T93" fmla="*/ 88 h 146"/>
                <a:gd name="T94" fmla="*/ 160 w 199"/>
                <a:gd name="T95" fmla="*/ 77 h 146"/>
                <a:gd name="T96" fmla="*/ 166 w 199"/>
                <a:gd name="T97" fmla="*/ 72 h 146"/>
                <a:gd name="T98" fmla="*/ 174 w 199"/>
                <a:gd name="T99" fmla="*/ 70 h 146"/>
                <a:gd name="T100" fmla="*/ 183 w 199"/>
                <a:gd name="T101" fmla="*/ 74 h 146"/>
                <a:gd name="T102" fmla="*/ 186 w 199"/>
                <a:gd name="T103" fmla="*/ 67 h 146"/>
                <a:gd name="T104" fmla="*/ 195 w 199"/>
                <a:gd name="T105" fmla="*/ 67 h 146"/>
                <a:gd name="T106" fmla="*/ 196 w 199"/>
                <a:gd name="T107" fmla="*/ 65 h 146"/>
                <a:gd name="T108" fmla="*/ 199 w 199"/>
                <a:gd name="T109" fmla="*/ 62 h 146"/>
                <a:gd name="T110" fmla="*/ 192 w 199"/>
                <a:gd name="T111" fmla="*/ 60 h 146"/>
                <a:gd name="T112" fmla="*/ 157 w 199"/>
                <a:gd name="T113" fmla="*/ 61 h 146"/>
                <a:gd name="T114" fmla="*/ 140 w 199"/>
                <a:gd name="T115" fmla="*/ 60 h 146"/>
                <a:gd name="T116" fmla="*/ 129 w 199"/>
                <a:gd name="T117" fmla="*/ 62 h 146"/>
                <a:gd name="T118" fmla="*/ 117 w 199"/>
                <a:gd name="T119" fmla="*/ 66 h 146"/>
                <a:gd name="T120" fmla="*/ 81 w 199"/>
                <a:gd name="T121" fmla="*/ 5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" h="146">
                  <a:moveTo>
                    <a:pt x="8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9"/>
                    <a:pt x="75" y="22"/>
                    <a:pt x="74" y="24"/>
                  </a:cubicBezTo>
                  <a:cubicBezTo>
                    <a:pt x="74" y="26"/>
                    <a:pt x="74" y="27"/>
                    <a:pt x="74" y="29"/>
                  </a:cubicBezTo>
                  <a:cubicBezTo>
                    <a:pt x="74" y="30"/>
                    <a:pt x="74" y="31"/>
                    <a:pt x="74" y="33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6" y="75"/>
                    <a:pt x="45" y="75"/>
                    <a:pt x="44" y="75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29" y="83"/>
                    <a:pt x="23" y="85"/>
                  </a:cubicBezTo>
                  <a:cubicBezTo>
                    <a:pt x="20" y="85"/>
                    <a:pt x="20" y="86"/>
                    <a:pt x="20" y="87"/>
                  </a:cubicBezTo>
                  <a:cubicBezTo>
                    <a:pt x="21" y="89"/>
                    <a:pt x="20" y="91"/>
                    <a:pt x="18" y="92"/>
                  </a:cubicBezTo>
                  <a:cubicBezTo>
                    <a:pt x="13" y="95"/>
                    <a:pt x="5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12"/>
                    <a:pt x="1" y="114"/>
                    <a:pt x="1" y="115"/>
                  </a:cubicBezTo>
                  <a:cubicBezTo>
                    <a:pt x="1" y="117"/>
                    <a:pt x="0" y="120"/>
                    <a:pt x="0" y="122"/>
                  </a:cubicBezTo>
                  <a:cubicBezTo>
                    <a:pt x="0" y="123"/>
                    <a:pt x="0" y="123"/>
                    <a:pt x="0" y="124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2"/>
                    <a:pt x="4" y="132"/>
                    <a:pt x="5" y="133"/>
                  </a:cubicBezTo>
                  <a:cubicBezTo>
                    <a:pt x="6" y="134"/>
                    <a:pt x="7" y="135"/>
                    <a:pt x="9" y="137"/>
                  </a:cubicBezTo>
                  <a:cubicBezTo>
                    <a:pt x="9" y="138"/>
                    <a:pt x="10" y="138"/>
                    <a:pt x="11" y="138"/>
                  </a:cubicBezTo>
                  <a:cubicBezTo>
                    <a:pt x="11" y="138"/>
                    <a:pt x="11" y="138"/>
                    <a:pt x="12" y="138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9"/>
                    <a:pt x="15" y="140"/>
                    <a:pt x="16" y="141"/>
                  </a:cubicBezTo>
                  <a:cubicBezTo>
                    <a:pt x="17" y="142"/>
                    <a:pt x="18" y="143"/>
                    <a:pt x="18" y="144"/>
                  </a:cubicBezTo>
                  <a:cubicBezTo>
                    <a:pt x="18" y="144"/>
                    <a:pt x="18" y="144"/>
                    <a:pt x="18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1" y="144"/>
                    <a:pt x="21" y="144"/>
                    <a:pt x="22" y="144"/>
                  </a:cubicBezTo>
                  <a:cubicBezTo>
                    <a:pt x="22" y="144"/>
                    <a:pt x="22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4" y="144"/>
                    <a:pt x="25" y="144"/>
                    <a:pt x="26" y="144"/>
                  </a:cubicBezTo>
                  <a:cubicBezTo>
                    <a:pt x="27" y="144"/>
                    <a:pt x="28" y="144"/>
                    <a:pt x="29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32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6" y="144"/>
                    <a:pt x="36" y="144"/>
                    <a:pt x="37" y="144"/>
                  </a:cubicBezTo>
                  <a:cubicBezTo>
                    <a:pt x="37" y="145"/>
                    <a:pt x="38" y="145"/>
                    <a:pt x="39" y="145"/>
                  </a:cubicBezTo>
                  <a:cubicBezTo>
                    <a:pt x="40" y="145"/>
                    <a:pt x="41" y="145"/>
                    <a:pt x="41" y="145"/>
                  </a:cubicBezTo>
                  <a:cubicBezTo>
                    <a:pt x="42" y="145"/>
                    <a:pt x="43" y="145"/>
                    <a:pt x="44" y="145"/>
                  </a:cubicBezTo>
                  <a:cubicBezTo>
                    <a:pt x="45" y="145"/>
                    <a:pt x="45" y="145"/>
                    <a:pt x="46" y="145"/>
                  </a:cubicBezTo>
                  <a:cubicBezTo>
                    <a:pt x="46" y="145"/>
                    <a:pt x="46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8" y="145"/>
                    <a:pt x="49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6" y="145"/>
                    <a:pt x="57" y="145"/>
                    <a:pt x="58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0" y="146"/>
                    <a:pt x="61" y="146"/>
                    <a:pt x="62" y="146"/>
                  </a:cubicBezTo>
                  <a:cubicBezTo>
                    <a:pt x="63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7" y="146"/>
                    <a:pt x="70" y="145"/>
                    <a:pt x="70" y="144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7"/>
                    <a:pt x="108" y="135"/>
                    <a:pt x="108" y="133"/>
                  </a:cubicBezTo>
                  <a:cubicBezTo>
                    <a:pt x="109" y="132"/>
                    <a:pt x="110" y="130"/>
                    <a:pt x="111" y="127"/>
                  </a:cubicBezTo>
                  <a:cubicBezTo>
                    <a:pt x="112" y="127"/>
                    <a:pt x="113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6" y="124"/>
                    <a:pt x="116" y="124"/>
                    <a:pt x="116" y="124"/>
                  </a:cubicBezTo>
                  <a:cubicBezTo>
                    <a:pt x="118" y="121"/>
                    <a:pt x="119" y="120"/>
                    <a:pt x="119" y="120"/>
                  </a:cubicBezTo>
                  <a:cubicBezTo>
                    <a:pt x="119" y="120"/>
                    <a:pt x="119" y="120"/>
                    <a:pt x="120" y="118"/>
                  </a:cubicBezTo>
                  <a:cubicBezTo>
                    <a:pt x="122" y="116"/>
                    <a:pt x="121" y="110"/>
                    <a:pt x="120" y="109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37" y="106"/>
                    <a:pt x="137" y="106"/>
                    <a:pt x="137" y="106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5" y="103"/>
                    <a:pt x="135" y="101"/>
                    <a:pt x="137" y="99"/>
                  </a:cubicBezTo>
                  <a:cubicBezTo>
                    <a:pt x="139" y="97"/>
                    <a:pt x="142" y="92"/>
                    <a:pt x="143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8" y="79"/>
                    <a:pt x="159" y="77"/>
                    <a:pt x="160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67"/>
                    <a:pt x="166" y="67"/>
                    <a:pt x="166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9" y="63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6" y="61"/>
                    <a:pt x="193" y="60"/>
                    <a:pt x="192" y="60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5" y="64"/>
                    <a:pt x="119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81" y="55"/>
                    <a:pt x="81" y="55"/>
                    <a:pt x="81" y="55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394539" y="3019025"/>
              <a:ext cx="1157919" cy="350153"/>
            </a:xfrm>
            <a:custGeom>
              <a:avLst/>
              <a:gdLst>
                <a:gd name="T0" fmla="*/ 302 w 336"/>
                <a:gd name="T1" fmla="*/ 0 h 78"/>
                <a:gd name="T2" fmla="*/ 94 w 336"/>
                <a:gd name="T3" fmla="*/ 0 h 78"/>
                <a:gd name="T4" fmla="*/ 94 w 336"/>
                <a:gd name="T5" fmla="*/ 13 h 78"/>
                <a:gd name="T6" fmla="*/ 38 w 336"/>
                <a:gd name="T7" fmla="*/ 13 h 78"/>
                <a:gd name="T8" fmla="*/ 38 w 336"/>
                <a:gd name="T9" fmla="*/ 12 h 78"/>
                <a:gd name="T10" fmla="*/ 38 w 336"/>
                <a:gd name="T11" fmla="*/ 12 h 78"/>
                <a:gd name="T12" fmla="*/ 33 w 336"/>
                <a:gd name="T13" fmla="*/ 21 h 78"/>
                <a:gd name="T14" fmla="*/ 33 w 336"/>
                <a:gd name="T15" fmla="*/ 21 h 78"/>
                <a:gd name="T16" fmla="*/ 33 w 336"/>
                <a:gd name="T17" fmla="*/ 21 h 78"/>
                <a:gd name="T18" fmla="*/ 30 w 336"/>
                <a:gd name="T19" fmla="*/ 24 h 78"/>
                <a:gd name="T20" fmla="*/ 29 w 336"/>
                <a:gd name="T21" fmla="*/ 26 h 78"/>
                <a:gd name="T22" fmla="*/ 26 w 336"/>
                <a:gd name="T23" fmla="*/ 28 h 78"/>
                <a:gd name="T24" fmla="*/ 26 w 336"/>
                <a:gd name="T25" fmla="*/ 29 h 78"/>
                <a:gd name="T26" fmla="*/ 26 w 336"/>
                <a:gd name="T27" fmla="*/ 33 h 78"/>
                <a:gd name="T28" fmla="*/ 24 w 336"/>
                <a:gd name="T29" fmla="*/ 37 h 78"/>
                <a:gd name="T30" fmla="*/ 23 w 336"/>
                <a:gd name="T31" fmla="*/ 39 h 78"/>
                <a:gd name="T32" fmla="*/ 23 w 336"/>
                <a:gd name="T33" fmla="*/ 40 h 78"/>
                <a:gd name="T34" fmla="*/ 23 w 336"/>
                <a:gd name="T35" fmla="*/ 42 h 78"/>
                <a:gd name="T36" fmla="*/ 23 w 336"/>
                <a:gd name="T37" fmla="*/ 44 h 78"/>
                <a:gd name="T38" fmla="*/ 20 w 336"/>
                <a:gd name="T39" fmla="*/ 44 h 78"/>
                <a:gd name="T40" fmla="*/ 22 w 336"/>
                <a:gd name="T41" fmla="*/ 46 h 78"/>
                <a:gd name="T42" fmla="*/ 17 w 336"/>
                <a:gd name="T43" fmla="*/ 50 h 78"/>
                <a:gd name="T44" fmla="*/ 14 w 336"/>
                <a:gd name="T45" fmla="*/ 58 h 78"/>
                <a:gd name="T46" fmla="*/ 6 w 336"/>
                <a:gd name="T47" fmla="*/ 64 h 78"/>
                <a:gd name="T48" fmla="*/ 6 w 336"/>
                <a:gd name="T49" fmla="*/ 70 h 78"/>
                <a:gd name="T50" fmla="*/ 2 w 336"/>
                <a:gd name="T51" fmla="*/ 74 h 78"/>
                <a:gd name="T52" fmla="*/ 0 w 336"/>
                <a:gd name="T53" fmla="*/ 78 h 78"/>
                <a:gd name="T54" fmla="*/ 0 w 336"/>
                <a:gd name="T55" fmla="*/ 78 h 78"/>
                <a:gd name="T56" fmla="*/ 94 w 336"/>
                <a:gd name="T57" fmla="*/ 78 h 78"/>
                <a:gd name="T58" fmla="*/ 189 w 336"/>
                <a:gd name="T59" fmla="*/ 78 h 78"/>
                <a:gd name="T60" fmla="*/ 230 w 336"/>
                <a:gd name="T61" fmla="*/ 78 h 78"/>
                <a:gd name="T62" fmla="*/ 230 w 336"/>
                <a:gd name="T63" fmla="*/ 78 h 78"/>
                <a:gd name="T64" fmla="*/ 230 w 336"/>
                <a:gd name="T65" fmla="*/ 75 h 78"/>
                <a:gd name="T66" fmla="*/ 230 w 336"/>
                <a:gd name="T67" fmla="*/ 73 h 78"/>
                <a:gd name="T68" fmla="*/ 231 w 336"/>
                <a:gd name="T69" fmla="*/ 72 h 78"/>
                <a:gd name="T70" fmla="*/ 233 w 336"/>
                <a:gd name="T71" fmla="*/ 70 h 78"/>
                <a:gd name="T72" fmla="*/ 233 w 336"/>
                <a:gd name="T73" fmla="*/ 70 h 78"/>
                <a:gd name="T74" fmla="*/ 237 w 336"/>
                <a:gd name="T75" fmla="*/ 65 h 78"/>
                <a:gd name="T76" fmla="*/ 245 w 336"/>
                <a:gd name="T77" fmla="*/ 61 h 78"/>
                <a:gd name="T78" fmla="*/ 249 w 336"/>
                <a:gd name="T79" fmla="*/ 58 h 78"/>
                <a:gd name="T80" fmla="*/ 257 w 336"/>
                <a:gd name="T81" fmla="*/ 58 h 78"/>
                <a:gd name="T82" fmla="*/ 261 w 336"/>
                <a:gd name="T83" fmla="*/ 52 h 78"/>
                <a:gd name="T84" fmla="*/ 269 w 336"/>
                <a:gd name="T85" fmla="*/ 48 h 78"/>
                <a:gd name="T86" fmla="*/ 272 w 336"/>
                <a:gd name="T87" fmla="*/ 48 h 78"/>
                <a:gd name="T88" fmla="*/ 276 w 336"/>
                <a:gd name="T89" fmla="*/ 45 h 78"/>
                <a:gd name="T90" fmla="*/ 280 w 336"/>
                <a:gd name="T91" fmla="*/ 45 h 78"/>
                <a:gd name="T92" fmla="*/ 280 w 336"/>
                <a:gd name="T93" fmla="*/ 41 h 78"/>
                <a:gd name="T94" fmla="*/ 296 w 336"/>
                <a:gd name="T95" fmla="*/ 34 h 78"/>
                <a:gd name="T96" fmla="*/ 314 w 336"/>
                <a:gd name="T97" fmla="*/ 34 h 78"/>
                <a:gd name="T98" fmla="*/ 324 w 336"/>
                <a:gd name="T99" fmla="*/ 29 h 78"/>
                <a:gd name="T100" fmla="*/ 324 w 336"/>
                <a:gd name="T101" fmla="*/ 28 h 78"/>
                <a:gd name="T102" fmla="*/ 325 w 336"/>
                <a:gd name="T103" fmla="*/ 25 h 78"/>
                <a:gd name="T104" fmla="*/ 327 w 336"/>
                <a:gd name="T105" fmla="*/ 22 h 78"/>
                <a:gd name="T106" fmla="*/ 333 w 336"/>
                <a:gd name="T107" fmla="*/ 22 h 78"/>
                <a:gd name="T108" fmla="*/ 336 w 336"/>
                <a:gd name="T109" fmla="*/ 15 h 78"/>
                <a:gd name="T110" fmla="*/ 336 w 336"/>
                <a:gd name="T111" fmla="*/ 0 h 78"/>
                <a:gd name="T112" fmla="*/ 336 w 336"/>
                <a:gd name="T113" fmla="*/ 0 h 78"/>
                <a:gd name="T114" fmla="*/ 336 w 336"/>
                <a:gd name="T115" fmla="*/ 0 h 78"/>
                <a:gd name="T116" fmla="*/ 303 w 336"/>
                <a:gd name="T117" fmla="*/ 0 h 78"/>
                <a:gd name="T118" fmla="*/ 303 w 336"/>
                <a:gd name="T119" fmla="*/ 0 h 78"/>
                <a:gd name="T120" fmla="*/ 302 w 336"/>
                <a:gd name="T1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" h="78">
                  <a:moveTo>
                    <a:pt x="302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2"/>
                    <a:pt x="31" y="23"/>
                    <a:pt x="30" y="2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4"/>
                    <a:pt x="230" y="73"/>
                    <a:pt x="230" y="73"/>
                  </a:cubicBezTo>
                  <a:cubicBezTo>
                    <a:pt x="230" y="73"/>
                    <a:pt x="230" y="73"/>
                    <a:pt x="231" y="72"/>
                  </a:cubicBezTo>
                  <a:cubicBezTo>
                    <a:pt x="233" y="70"/>
                    <a:pt x="233" y="70"/>
                    <a:pt x="233" y="70"/>
                  </a:cubicBezTo>
                  <a:cubicBezTo>
                    <a:pt x="233" y="70"/>
                    <a:pt x="233" y="70"/>
                    <a:pt x="233" y="70"/>
                  </a:cubicBezTo>
                  <a:cubicBezTo>
                    <a:pt x="234" y="68"/>
                    <a:pt x="235" y="65"/>
                    <a:pt x="237" y="65"/>
                  </a:cubicBezTo>
                  <a:cubicBezTo>
                    <a:pt x="239" y="65"/>
                    <a:pt x="245" y="61"/>
                    <a:pt x="245" y="61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9" y="48"/>
                    <a:pt x="269" y="48"/>
                    <a:pt x="269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0" y="41"/>
                    <a:pt x="280" y="41"/>
                    <a:pt x="280" y="41"/>
                  </a:cubicBezTo>
                  <a:cubicBezTo>
                    <a:pt x="296" y="34"/>
                    <a:pt x="296" y="34"/>
                    <a:pt x="296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4" y="27"/>
                    <a:pt x="324" y="26"/>
                    <a:pt x="325" y="25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6" y="15"/>
                    <a:pt x="336" y="15"/>
                    <a:pt x="336" y="15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3" y="0"/>
                    <a:pt x="303" y="0"/>
                    <a:pt x="303" y="0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875624" y="2212849"/>
              <a:ext cx="987634" cy="643312"/>
            </a:xfrm>
            <a:custGeom>
              <a:avLst/>
              <a:gdLst>
                <a:gd name="T0" fmla="*/ 285 w 285"/>
                <a:gd name="T1" fmla="*/ 144 h 145"/>
                <a:gd name="T2" fmla="*/ 285 w 285"/>
                <a:gd name="T3" fmla="*/ 54 h 145"/>
                <a:gd name="T4" fmla="*/ 285 w 285"/>
                <a:gd name="T5" fmla="*/ 53 h 145"/>
                <a:gd name="T6" fmla="*/ 282 w 285"/>
                <a:gd name="T7" fmla="*/ 50 h 145"/>
                <a:gd name="T8" fmla="*/ 273 w 285"/>
                <a:gd name="T9" fmla="*/ 42 h 145"/>
                <a:gd name="T10" fmla="*/ 273 w 285"/>
                <a:gd name="T11" fmla="*/ 35 h 145"/>
                <a:gd name="T12" fmla="*/ 270 w 285"/>
                <a:gd name="T13" fmla="*/ 35 h 145"/>
                <a:gd name="T14" fmla="*/ 269 w 285"/>
                <a:gd name="T15" fmla="*/ 16 h 145"/>
                <a:gd name="T16" fmla="*/ 269 w 285"/>
                <a:gd name="T17" fmla="*/ 15 h 145"/>
                <a:gd name="T18" fmla="*/ 269 w 285"/>
                <a:gd name="T19" fmla="*/ 15 h 145"/>
                <a:gd name="T20" fmla="*/ 269 w 285"/>
                <a:gd name="T21" fmla="*/ 15 h 145"/>
                <a:gd name="T22" fmla="*/ 269 w 285"/>
                <a:gd name="T23" fmla="*/ 15 h 145"/>
                <a:gd name="T24" fmla="*/ 265 w 285"/>
                <a:gd name="T25" fmla="*/ 13 h 145"/>
                <a:gd name="T26" fmla="*/ 261 w 285"/>
                <a:gd name="T27" fmla="*/ 13 h 145"/>
                <a:gd name="T28" fmla="*/ 256 w 285"/>
                <a:gd name="T29" fmla="*/ 13 h 145"/>
                <a:gd name="T30" fmla="*/ 256 w 285"/>
                <a:gd name="T31" fmla="*/ 7 h 145"/>
                <a:gd name="T32" fmla="*/ 251 w 285"/>
                <a:gd name="T33" fmla="*/ 0 h 145"/>
                <a:gd name="T34" fmla="*/ 251 w 285"/>
                <a:gd name="T35" fmla="*/ 0 h 145"/>
                <a:gd name="T36" fmla="*/ 1 w 285"/>
                <a:gd name="T37" fmla="*/ 0 h 145"/>
                <a:gd name="T38" fmla="*/ 0 w 285"/>
                <a:gd name="T39" fmla="*/ 0 h 145"/>
                <a:gd name="T40" fmla="*/ 0 w 285"/>
                <a:gd name="T41" fmla="*/ 1 h 145"/>
                <a:gd name="T42" fmla="*/ 0 w 285"/>
                <a:gd name="T43" fmla="*/ 145 h 145"/>
                <a:gd name="T44" fmla="*/ 1 w 285"/>
                <a:gd name="T45" fmla="*/ 145 h 145"/>
                <a:gd name="T46" fmla="*/ 285 w 285"/>
                <a:gd name="T47" fmla="*/ 145 h 145"/>
                <a:gd name="T48" fmla="*/ 285 w 285"/>
                <a:gd name="T49" fmla="*/ 145 h 145"/>
                <a:gd name="T50" fmla="*/ 285 w 285"/>
                <a:gd name="T5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145">
                  <a:moveTo>
                    <a:pt x="285" y="144"/>
                  </a:moveTo>
                  <a:cubicBezTo>
                    <a:pt x="285" y="54"/>
                    <a:pt x="285" y="54"/>
                    <a:pt x="285" y="54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4" y="53"/>
                    <a:pt x="283" y="52"/>
                    <a:pt x="282" y="50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35"/>
                    <a:pt x="270" y="35"/>
                    <a:pt x="270" y="35"/>
                  </a:cubicBezTo>
                  <a:cubicBezTo>
                    <a:pt x="269" y="16"/>
                    <a:pt x="269" y="16"/>
                    <a:pt x="269" y="16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4"/>
                    <a:pt x="267" y="13"/>
                    <a:pt x="265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85" y="145"/>
                    <a:pt x="285" y="145"/>
                    <a:pt x="285" y="145"/>
                  </a:cubicBezTo>
                  <a:cubicBezTo>
                    <a:pt x="285" y="145"/>
                    <a:pt x="285" y="145"/>
                    <a:pt x="285" y="145"/>
                  </a:cubicBezTo>
                  <a:lnTo>
                    <a:pt x="285" y="144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530764" y="2603721"/>
              <a:ext cx="987639" cy="472303"/>
            </a:xfrm>
            <a:custGeom>
              <a:avLst/>
              <a:gdLst>
                <a:gd name="T0" fmla="*/ 284 w 288"/>
                <a:gd name="T1" fmla="*/ 65 h 107"/>
                <a:gd name="T2" fmla="*/ 282 w 288"/>
                <a:gd name="T3" fmla="*/ 65 h 107"/>
                <a:gd name="T4" fmla="*/ 279 w 288"/>
                <a:gd name="T5" fmla="*/ 64 h 107"/>
                <a:gd name="T6" fmla="*/ 272 w 288"/>
                <a:gd name="T7" fmla="*/ 58 h 107"/>
                <a:gd name="T8" fmla="*/ 270 w 288"/>
                <a:gd name="T9" fmla="*/ 51 h 107"/>
                <a:gd name="T10" fmla="*/ 271 w 288"/>
                <a:gd name="T11" fmla="*/ 42 h 107"/>
                <a:gd name="T12" fmla="*/ 274 w 288"/>
                <a:gd name="T13" fmla="*/ 32 h 107"/>
                <a:gd name="T14" fmla="*/ 272 w 288"/>
                <a:gd name="T15" fmla="*/ 28 h 107"/>
                <a:gd name="T16" fmla="*/ 252 w 288"/>
                <a:gd name="T17" fmla="*/ 21 h 107"/>
                <a:gd name="T18" fmla="*/ 240 w 288"/>
                <a:gd name="T19" fmla="*/ 17 h 107"/>
                <a:gd name="T20" fmla="*/ 232 w 288"/>
                <a:gd name="T21" fmla="*/ 18 h 107"/>
                <a:gd name="T22" fmla="*/ 203 w 288"/>
                <a:gd name="T23" fmla="*/ 12 h 107"/>
                <a:gd name="T24" fmla="*/ 193 w 288"/>
                <a:gd name="T25" fmla="*/ 0 h 107"/>
                <a:gd name="T26" fmla="*/ 183 w 288"/>
                <a:gd name="T27" fmla="*/ 0 h 107"/>
                <a:gd name="T28" fmla="*/ 171 w 288"/>
                <a:gd name="T29" fmla="*/ 5 h 107"/>
                <a:gd name="T30" fmla="*/ 171 w 288"/>
                <a:gd name="T31" fmla="*/ 5 h 107"/>
                <a:gd name="T32" fmla="*/ 158 w 288"/>
                <a:gd name="T33" fmla="*/ 18 h 107"/>
                <a:gd name="T34" fmla="*/ 151 w 288"/>
                <a:gd name="T35" fmla="*/ 25 h 107"/>
                <a:gd name="T36" fmla="*/ 133 w 288"/>
                <a:gd name="T37" fmla="*/ 35 h 107"/>
                <a:gd name="T38" fmla="*/ 136 w 288"/>
                <a:gd name="T39" fmla="*/ 40 h 107"/>
                <a:gd name="T40" fmla="*/ 136 w 288"/>
                <a:gd name="T41" fmla="*/ 47 h 107"/>
                <a:gd name="T42" fmla="*/ 129 w 288"/>
                <a:gd name="T43" fmla="*/ 46 h 107"/>
                <a:gd name="T44" fmla="*/ 122 w 288"/>
                <a:gd name="T45" fmla="*/ 40 h 107"/>
                <a:gd name="T46" fmla="*/ 121 w 288"/>
                <a:gd name="T47" fmla="*/ 41 h 107"/>
                <a:gd name="T48" fmla="*/ 108 w 288"/>
                <a:gd name="T49" fmla="*/ 47 h 107"/>
                <a:gd name="T50" fmla="*/ 103 w 288"/>
                <a:gd name="T51" fmla="*/ 47 h 107"/>
                <a:gd name="T52" fmla="*/ 94 w 288"/>
                <a:gd name="T53" fmla="*/ 47 h 107"/>
                <a:gd name="T54" fmla="*/ 88 w 288"/>
                <a:gd name="T55" fmla="*/ 48 h 107"/>
                <a:gd name="T56" fmla="*/ 78 w 288"/>
                <a:gd name="T57" fmla="*/ 47 h 107"/>
                <a:gd name="T58" fmla="*/ 68 w 288"/>
                <a:gd name="T59" fmla="*/ 41 h 107"/>
                <a:gd name="T60" fmla="*/ 62 w 288"/>
                <a:gd name="T61" fmla="*/ 48 h 107"/>
                <a:gd name="T62" fmla="*/ 63 w 288"/>
                <a:gd name="T63" fmla="*/ 49 h 107"/>
                <a:gd name="T64" fmla="*/ 60 w 288"/>
                <a:gd name="T65" fmla="*/ 54 h 107"/>
                <a:gd name="T66" fmla="*/ 56 w 288"/>
                <a:gd name="T67" fmla="*/ 51 h 107"/>
                <a:gd name="T68" fmla="*/ 41 w 288"/>
                <a:gd name="T69" fmla="*/ 51 h 107"/>
                <a:gd name="T70" fmla="*/ 33 w 288"/>
                <a:gd name="T71" fmla="*/ 53 h 107"/>
                <a:gd name="T72" fmla="*/ 22 w 288"/>
                <a:gd name="T73" fmla="*/ 63 h 107"/>
                <a:gd name="T74" fmla="*/ 12 w 288"/>
                <a:gd name="T75" fmla="*/ 63 h 107"/>
                <a:gd name="T76" fmla="*/ 8 w 288"/>
                <a:gd name="T77" fmla="*/ 92 h 107"/>
                <a:gd name="T78" fmla="*/ 0 w 288"/>
                <a:gd name="T79" fmla="*/ 106 h 107"/>
                <a:gd name="T80" fmla="*/ 56 w 288"/>
                <a:gd name="T81" fmla="*/ 107 h 107"/>
                <a:gd name="T82" fmla="*/ 264 w 288"/>
                <a:gd name="T83" fmla="*/ 94 h 107"/>
                <a:gd name="T84" fmla="*/ 265 w 288"/>
                <a:gd name="T85" fmla="*/ 94 h 107"/>
                <a:gd name="T86" fmla="*/ 271 w 288"/>
                <a:gd name="T87" fmla="*/ 90 h 107"/>
                <a:gd name="T88" fmla="*/ 288 w 288"/>
                <a:gd name="T89" fmla="*/ 81 h 107"/>
                <a:gd name="T90" fmla="*/ 288 w 288"/>
                <a:gd name="T91" fmla="*/ 76 h 107"/>
                <a:gd name="T92" fmla="*/ 288 w 288"/>
                <a:gd name="T93" fmla="*/ 71 h 107"/>
                <a:gd name="T94" fmla="*/ 286 w 288"/>
                <a:gd name="T95" fmla="*/ 6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107">
                  <a:moveTo>
                    <a:pt x="286" y="68"/>
                  </a:moveTo>
                  <a:cubicBezTo>
                    <a:pt x="285" y="67"/>
                    <a:pt x="284" y="66"/>
                    <a:pt x="284" y="65"/>
                  </a:cubicBezTo>
                  <a:cubicBezTo>
                    <a:pt x="283" y="64"/>
                    <a:pt x="283" y="64"/>
                    <a:pt x="283" y="64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0" y="65"/>
                    <a:pt x="279" y="65"/>
                    <a:pt x="279" y="64"/>
                  </a:cubicBezTo>
                  <a:cubicBezTo>
                    <a:pt x="277" y="62"/>
                    <a:pt x="276" y="61"/>
                    <a:pt x="275" y="60"/>
                  </a:cubicBezTo>
                  <a:cubicBezTo>
                    <a:pt x="274" y="59"/>
                    <a:pt x="273" y="59"/>
                    <a:pt x="272" y="5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0"/>
                    <a:pt x="270" y="50"/>
                    <a:pt x="270" y="49"/>
                  </a:cubicBezTo>
                  <a:cubicBezTo>
                    <a:pt x="270" y="47"/>
                    <a:pt x="271" y="44"/>
                    <a:pt x="271" y="42"/>
                  </a:cubicBezTo>
                  <a:cubicBezTo>
                    <a:pt x="271" y="41"/>
                    <a:pt x="271" y="39"/>
                    <a:pt x="272" y="36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1"/>
                    <a:pt x="246" y="21"/>
                    <a:pt x="243" y="18"/>
                  </a:cubicBezTo>
                  <a:cubicBezTo>
                    <a:pt x="242" y="18"/>
                    <a:pt x="241" y="17"/>
                    <a:pt x="240" y="17"/>
                  </a:cubicBezTo>
                  <a:cubicBezTo>
                    <a:pt x="237" y="17"/>
                    <a:pt x="235" y="18"/>
                    <a:pt x="235" y="18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29" y="18"/>
                    <a:pt x="228" y="13"/>
                    <a:pt x="227" y="12"/>
                  </a:cubicBezTo>
                  <a:cubicBezTo>
                    <a:pt x="203" y="12"/>
                    <a:pt x="203" y="12"/>
                    <a:pt x="203" y="12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65" y="9"/>
                    <a:pt x="161" y="9"/>
                  </a:cubicBezTo>
                  <a:cubicBezTo>
                    <a:pt x="157" y="10"/>
                    <a:pt x="158" y="17"/>
                    <a:pt x="158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44" y="30"/>
                    <a:pt x="136" y="33"/>
                  </a:cubicBezTo>
                  <a:cubicBezTo>
                    <a:pt x="134" y="34"/>
                    <a:pt x="133" y="35"/>
                    <a:pt x="133" y="35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7" y="38"/>
                    <a:pt x="136" y="40"/>
                  </a:cubicBezTo>
                  <a:cubicBezTo>
                    <a:pt x="135" y="42"/>
                    <a:pt x="135" y="44"/>
                    <a:pt x="136" y="45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28" y="45"/>
                    <a:pt x="126" y="42"/>
                    <a:pt x="124" y="41"/>
                  </a:cubicBezTo>
                  <a:cubicBezTo>
                    <a:pt x="123" y="40"/>
                    <a:pt x="123" y="40"/>
                    <a:pt x="122" y="40"/>
                  </a:cubicBezTo>
                  <a:cubicBezTo>
                    <a:pt x="122" y="40"/>
                    <a:pt x="121" y="40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1" y="47"/>
                    <a:pt x="98" y="47"/>
                  </a:cubicBezTo>
                  <a:cubicBezTo>
                    <a:pt x="97" y="47"/>
                    <a:pt x="95" y="47"/>
                    <a:pt x="94" y="47"/>
                  </a:cubicBezTo>
                  <a:cubicBezTo>
                    <a:pt x="92" y="48"/>
                    <a:pt x="91" y="48"/>
                    <a:pt x="91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7"/>
                    <a:pt x="63" y="47"/>
                    <a:pt x="62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9"/>
                    <a:pt x="63" y="50"/>
                    <a:pt x="62" y="51"/>
                  </a:cubicBezTo>
                  <a:cubicBezTo>
                    <a:pt x="62" y="53"/>
                    <a:pt x="61" y="54"/>
                    <a:pt x="60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8" y="54"/>
                    <a:pt x="56" y="52"/>
                    <a:pt x="5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7" y="52"/>
                    <a:pt x="34" y="53"/>
                    <a:pt x="33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7" y="85"/>
                    <a:pt x="9" y="91"/>
                    <a:pt x="8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264" y="94"/>
                    <a:pt x="264" y="94"/>
                    <a:pt x="264" y="94"/>
                  </a:cubicBezTo>
                  <a:cubicBezTo>
                    <a:pt x="265" y="94"/>
                    <a:pt x="265" y="94"/>
                    <a:pt x="265" y="94"/>
                  </a:cubicBezTo>
                  <a:cubicBezTo>
                    <a:pt x="265" y="94"/>
                    <a:pt x="265" y="94"/>
                    <a:pt x="265" y="94"/>
                  </a:cubicBezTo>
                  <a:cubicBezTo>
                    <a:pt x="267" y="93"/>
                    <a:pt x="267" y="93"/>
                    <a:pt x="267" y="93"/>
                  </a:cubicBezTo>
                  <a:cubicBezTo>
                    <a:pt x="268" y="92"/>
                    <a:pt x="270" y="90"/>
                    <a:pt x="271" y="90"/>
                  </a:cubicBezTo>
                  <a:cubicBezTo>
                    <a:pt x="274" y="88"/>
                    <a:pt x="277" y="86"/>
                    <a:pt x="278" y="85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0"/>
                    <a:pt x="287" y="80"/>
                    <a:pt x="287" y="80"/>
                  </a:cubicBezTo>
                  <a:cubicBezTo>
                    <a:pt x="287" y="79"/>
                    <a:pt x="287" y="77"/>
                    <a:pt x="288" y="76"/>
                  </a:cubicBezTo>
                  <a:cubicBezTo>
                    <a:pt x="288" y="74"/>
                    <a:pt x="288" y="74"/>
                    <a:pt x="288" y="73"/>
                  </a:cubicBezTo>
                  <a:cubicBezTo>
                    <a:pt x="288" y="72"/>
                    <a:pt x="288" y="72"/>
                    <a:pt x="288" y="71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8" y="70"/>
                    <a:pt x="287" y="69"/>
                    <a:pt x="286" y="68"/>
                  </a:cubicBez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577184" y="1496251"/>
              <a:ext cx="851413" cy="700312"/>
            </a:xfrm>
            <a:custGeom>
              <a:avLst/>
              <a:gdLst>
                <a:gd name="T0" fmla="*/ 0 w 246"/>
                <a:gd name="T1" fmla="*/ 40 h 158"/>
                <a:gd name="T2" fmla="*/ 0 w 246"/>
                <a:gd name="T3" fmla="*/ 40 h 158"/>
                <a:gd name="T4" fmla="*/ 12 w 246"/>
                <a:gd name="T5" fmla="*/ 59 h 158"/>
                <a:gd name="T6" fmla="*/ 12 w 246"/>
                <a:gd name="T7" fmla="*/ 89 h 158"/>
                <a:gd name="T8" fmla="*/ 24 w 246"/>
                <a:gd name="T9" fmla="*/ 94 h 158"/>
                <a:gd name="T10" fmla="*/ 24 w 246"/>
                <a:gd name="T11" fmla="*/ 120 h 158"/>
                <a:gd name="T12" fmla="*/ 26 w 246"/>
                <a:gd name="T13" fmla="*/ 138 h 158"/>
                <a:gd name="T14" fmla="*/ 26 w 246"/>
                <a:gd name="T15" fmla="*/ 139 h 158"/>
                <a:gd name="T16" fmla="*/ 26 w 246"/>
                <a:gd name="T17" fmla="*/ 139 h 158"/>
                <a:gd name="T18" fmla="*/ 26 w 246"/>
                <a:gd name="T19" fmla="*/ 139 h 158"/>
                <a:gd name="T20" fmla="*/ 188 w 246"/>
                <a:gd name="T21" fmla="*/ 139 h 158"/>
                <a:gd name="T22" fmla="*/ 195 w 246"/>
                <a:gd name="T23" fmla="*/ 158 h 158"/>
                <a:gd name="T24" fmla="*/ 195 w 246"/>
                <a:gd name="T25" fmla="*/ 158 h 158"/>
                <a:gd name="T26" fmla="*/ 210 w 246"/>
                <a:gd name="T27" fmla="*/ 139 h 158"/>
                <a:gd name="T28" fmla="*/ 215 w 246"/>
                <a:gd name="T29" fmla="*/ 118 h 158"/>
                <a:gd name="T30" fmla="*/ 224 w 246"/>
                <a:gd name="T31" fmla="*/ 101 h 158"/>
                <a:gd name="T32" fmla="*/ 234 w 246"/>
                <a:gd name="T33" fmla="*/ 89 h 158"/>
                <a:gd name="T34" fmla="*/ 246 w 246"/>
                <a:gd name="T35" fmla="*/ 68 h 158"/>
                <a:gd name="T36" fmla="*/ 234 w 246"/>
                <a:gd name="T37" fmla="*/ 56 h 158"/>
                <a:gd name="T38" fmla="*/ 228 w 246"/>
                <a:gd name="T39" fmla="*/ 49 h 158"/>
                <a:gd name="T40" fmla="*/ 228 w 246"/>
                <a:gd name="T41" fmla="*/ 49 h 158"/>
                <a:gd name="T42" fmla="*/ 224 w 246"/>
                <a:gd name="T43" fmla="*/ 44 h 158"/>
                <a:gd name="T44" fmla="*/ 212 w 246"/>
                <a:gd name="T45" fmla="*/ 25 h 158"/>
                <a:gd name="T46" fmla="*/ 205 w 246"/>
                <a:gd name="T47" fmla="*/ 14 h 158"/>
                <a:gd name="T48" fmla="*/ 205 w 246"/>
                <a:gd name="T49" fmla="*/ 14 h 158"/>
                <a:gd name="T50" fmla="*/ 203 w 246"/>
                <a:gd name="T51" fmla="*/ 0 h 158"/>
                <a:gd name="T52" fmla="*/ 13 w 246"/>
                <a:gd name="T53" fmla="*/ 0 h 158"/>
                <a:gd name="T54" fmla="*/ 13 w 246"/>
                <a:gd name="T55" fmla="*/ 27 h 158"/>
                <a:gd name="T56" fmla="*/ 0 w 246"/>
                <a:gd name="T57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6" h="158"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188" y="139"/>
                    <a:pt x="188" y="139"/>
                    <a:pt x="188" y="139"/>
                  </a:cubicBezTo>
                  <a:cubicBezTo>
                    <a:pt x="195" y="158"/>
                    <a:pt x="195" y="158"/>
                    <a:pt x="195" y="158"/>
                  </a:cubicBezTo>
                  <a:cubicBezTo>
                    <a:pt x="195" y="158"/>
                    <a:pt x="195" y="158"/>
                    <a:pt x="195" y="158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34" y="89"/>
                    <a:pt x="234" y="89"/>
                    <a:pt x="234" y="89"/>
                  </a:cubicBezTo>
                  <a:cubicBezTo>
                    <a:pt x="246" y="68"/>
                    <a:pt x="246" y="68"/>
                    <a:pt x="246" y="68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5" y="12"/>
                    <a:pt x="204" y="6"/>
                    <a:pt x="20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596359" y="950662"/>
              <a:ext cx="1028506" cy="724739"/>
            </a:xfrm>
            <a:custGeom>
              <a:avLst/>
              <a:gdLst>
                <a:gd name="T0" fmla="*/ 0 w 600"/>
                <a:gd name="T1" fmla="*/ 272 h 322"/>
                <a:gd name="T2" fmla="*/ 416 w 600"/>
                <a:gd name="T3" fmla="*/ 272 h 322"/>
                <a:gd name="T4" fmla="*/ 444 w 600"/>
                <a:gd name="T5" fmla="*/ 294 h 322"/>
                <a:gd name="T6" fmla="*/ 526 w 600"/>
                <a:gd name="T7" fmla="*/ 294 h 322"/>
                <a:gd name="T8" fmla="*/ 550 w 600"/>
                <a:gd name="T9" fmla="*/ 312 h 322"/>
                <a:gd name="T10" fmla="*/ 574 w 600"/>
                <a:gd name="T11" fmla="*/ 322 h 322"/>
                <a:gd name="T12" fmla="*/ 574 w 600"/>
                <a:gd name="T13" fmla="*/ 322 h 322"/>
                <a:gd name="T14" fmla="*/ 600 w 600"/>
                <a:gd name="T15" fmla="*/ 296 h 322"/>
                <a:gd name="T16" fmla="*/ 600 w 600"/>
                <a:gd name="T17" fmla="*/ 242 h 322"/>
                <a:gd name="T18" fmla="*/ 598 w 600"/>
                <a:gd name="T19" fmla="*/ 242 h 322"/>
                <a:gd name="T20" fmla="*/ 598 w 600"/>
                <a:gd name="T21" fmla="*/ 240 h 322"/>
                <a:gd name="T22" fmla="*/ 598 w 600"/>
                <a:gd name="T23" fmla="*/ 104 h 322"/>
                <a:gd name="T24" fmla="*/ 574 w 600"/>
                <a:gd name="T25" fmla="*/ 76 h 322"/>
                <a:gd name="T26" fmla="*/ 574 w 600"/>
                <a:gd name="T27" fmla="*/ 0 h 322"/>
                <a:gd name="T28" fmla="*/ 2 w 600"/>
                <a:gd name="T29" fmla="*/ 0 h 322"/>
                <a:gd name="T30" fmla="*/ 2 w 600"/>
                <a:gd name="T31" fmla="*/ 98 h 322"/>
                <a:gd name="T32" fmla="*/ 2 w 600"/>
                <a:gd name="T33" fmla="*/ 100 h 322"/>
                <a:gd name="T34" fmla="*/ 0 w 600"/>
                <a:gd name="T35" fmla="*/ 100 h 322"/>
                <a:gd name="T36" fmla="*/ 0 w 600"/>
                <a:gd name="T37" fmla="*/ 270 h 322"/>
                <a:gd name="T38" fmla="*/ 0 w 600"/>
                <a:gd name="T39" fmla="*/ 272 h 322"/>
                <a:gd name="T40" fmla="*/ 0 w 600"/>
                <a:gd name="T41" fmla="*/ 27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0" h="322">
                  <a:moveTo>
                    <a:pt x="0" y="272"/>
                  </a:moveTo>
                  <a:lnTo>
                    <a:pt x="416" y="272"/>
                  </a:lnTo>
                  <a:lnTo>
                    <a:pt x="444" y="294"/>
                  </a:lnTo>
                  <a:lnTo>
                    <a:pt x="526" y="294"/>
                  </a:lnTo>
                  <a:lnTo>
                    <a:pt x="550" y="312"/>
                  </a:lnTo>
                  <a:lnTo>
                    <a:pt x="574" y="322"/>
                  </a:lnTo>
                  <a:lnTo>
                    <a:pt x="574" y="322"/>
                  </a:lnTo>
                  <a:lnTo>
                    <a:pt x="600" y="296"/>
                  </a:lnTo>
                  <a:lnTo>
                    <a:pt x="600" y="242"/>
                  </a:lnTo>
                  <a:lnTo>
                    <a:pt x="598" y="242"/>
                  </a:lnTo>
                  <a:lnTo>
                    <a:pt x="598" y="240"/>
                  </a:lnTo>
                  <a:lnTo>
                    <a:pt x="598" y="104"/>
                  </a:lnTo>
                  <a:lnTo>
                    <a:pt x="574" y="76"/>
                  </a:lnTo>
                  <a:lnTo>
                    <a:pt x="574" y="0"/>
                  </a:lnTo>
                  <a:lnTo>
                    <a:pt x="2" y="0"/>
                  </a:lnTo>
                  <a:lnTo>
                    <a:pt x="2" y="98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744435" y="1276388"/>
              <a:ext cx="211148" cy="488590"/>
            </a:xfrm>
            <a:custGeom>
              <a:avLst/>
              <a:gdLst>
                <a:gd name="T0" fmla="*/ 7 w 61"/>
                <a:gd name="T1" fmla="*/ 98 h 110"/>
                <a:gd name="T2" fmla="*/ 7 w 61"/>
                <a:gd name="T3" fmla="*/ 98 h 110"/>
                <a:gd name="T4" fmla="*/ 4 w 61"/>
                <a:gd name="T5" fmla="*/ 108 h 110"/>
                <a:gd name="T6" fmla="*/ 4 w 61"/>
                <a:gd name="T7" fmla="*/ 110 h 110"/>
                <a:gd name="T8" fmla="*/ 23 w 61"/>
                <a:gd name="T9" fmla="*/ 110 h 110"/>
                <a:gd name="T10" fmla="*/ 23 w 61"/>
                <a:gd name="T11" fmla="*/ 102 h 110"/>
                <a:gd name="T12" fmla="*/ 24 w 61"/>
                <a:gd name="T13" fmla="*/ 102 h 110"/>
                <a:gd name="T14" fmla="*/ 30 w 61"/>
                <a:gd name="T15" fmla="*/ 95 h 110"/>
                <a:gd name="T16" fmla="*/ 30 w 61"/>
                <a:gd name="T17" fmla="*/ 94 h 110"/>
                <a:gd name="T18" fmla="*/ 30 w 61"/>
                <a:gd name="T19" fmla="*/ 94 h 110"/>
                <a:gd name="T20" fmla="*/ 31 w 61"/>
                <a:gd name="T21" fmla="*/ 94 h 110"/>
                <a:gd name="T22" fmla="*/ 31 w 61"/>
                <a:gd name="T23" fmla="*/ 94 h 110"/>
                <a:gd name="T24" fmla="*/ 31 w 61"/>
                <a:gd name="T25" fmla="*/ 93 h 110"/>
                <a:gd name="T26" fmla="*/ 32 w 61"/>
                <a:gd name="T27" fmla="*/ 90 h 110"/>
                <a:gd name="T28" fmla="*/ 33 w 61"/>
                <a:gd name="T29" fmla="*/ 85 h 110"/>
                <a:gd name="T30" fmla="*/ 33 w 61"/>
                <a:gd name="T31" fmla="*/ 85 h 110"/>
                <a:gd name="T32" fmla="*/ 33 w 61"/>
                <a:gd name="T33" fmla="*/ 84 h 110"/>
                <a:gd name="T34" fmla="*/ 33 w 61"/>
                <a:gd name="T35" fmla="*/ 84 h 110"/>
                <a:gd name="T36" fmla="*/ 32 w 61"/>
                <a:gd name="T37" fmla="*/ 84 h 110"/>
                <a:gd name="T38" fmla="*/ 33 w 61"/>
                <a:gd name="T39" fmla="*/ 84 h 110"/>
                <a:gd name="T40" fmla="*/ 33 w 61"/>
                <a:gd name="T41" fmla="*/ 81 h 110"/>
                <a:gd name="T42" fmla="*/ 33 w 61"/>
                <a:gd name="T43" fmla="*/ 68 h 110"/>
                <a:gd name="T44" fmla="*/ 31 w 61"/>
                <a:gd name="T45" fmla="*/ 67 h 110"/>
                <a:gd name="T46" fmla="*/ 30 w 61"/>
                <a:gd name="T47" fmla="*/ 67 h 110"/>
                <a:gd name="T48" fmla="*/ 30 w 61"/>
                <a:gd name="T49" fmla="*/ 67 h 110"/>
                <a:gd name="T50" fmla="*/ 33 w 61"/>
                <a:gd name="T51" fmla="*/ 63 h 110"/>
                <a:gd name="T52" fmla="*/ 38 w 61"/>
                <a:gd name="T53" fmla="*/ 55 h 110"/>
                <a:gd name="T54" fmla="*/ 38 w 61"/>
                <a:gd name="T55" fmla="*/ 54 h 110"/>
                <a:gd name="T56" fmla="*/ 44 w 61"/>
                <a:gd name="T57" fmla="*/ 43 h 110"/>
                <a:gd name="T58" fmla="*/ 42 w 61"/>
                <a:gd name="T59" fmla="*/ 42 h 110"/>
                <a:gd name="T60" fmla="*/ 44 w 61"/>
                <a:gd name="T61" fmla="*/ 38 h 110"/>
                <a:gd name="T62" fmla="*/ 49 w 61"/>
                <a:gd name="T63" fmla="*/ 31 h 110"/>
                <a:gd name="T64" fmla="*/ 49 w 61"/>
                <a:gd name="T65" fmla="*/ 30 h 110"/>
                <a:gd name="T66" fmla="*/ 54 w 61"/>
                <a:gd name="T67" fmla="*/ 24 h 110"/>
                <a:gd name="T68" fmla="*/ 54 w 61"/>
                <a:gd name="T69" fmla="*/ 18 h 110"/>
                <a:gd name="T70" fmla="*/ 55 w 61"/>
                <a:gd name="T71" fmla="*/ 18 h 110"/>
                <a:gd name="T72" fmla="*/ 61 w 61"/>
                <a:gd name="T73" fmla="*/ 12 h 110"/>
                <a:gd name="T74" fmla="*/ 61 w 61"/>
                <a:gd name="T75" fmla="*/ 0 h 110"/>
                <a:gd name="T76" fmla="*/ 60 w 61"/>
                <a:gd name="T77" fmla="*/ 0 h 110"/>
                <a:gd name="T78" fmla="*/ 60 w 61"/>
                <a:gd name="T79" fmla="*/ 2 h 110"/>
                <a:gd name="T80" fmla="*/ 1 w 61"/>
                <a:gd name="T81" fmla="*/ 2 h 110"/>
                <a:gd name="T82" fmla="*/ 0 w 61"/>
                <a:gd name="T83" fmla="*/ 2 h 110"/>
                <a:gd name="T84" fmla="*/ 0 w 61"/>
                <a:gd name="T85" fmla="*/ 87 h 110"/>
                <a:gd name="T86" fmla="*/ 7 w 61"/>
                <a:gd name="T87" fmla="*/ 9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" h="110">
                  <a:moveTo>
                    <a:pt x="7" y="98"/>
                  </a:moveTo>
                  <a:cubicBezTo>
                    <a:pt x="7" y="98"/>
                    <a:pt x="7" y="98"/>
                    <a:pt x="7" y="98"/>
                  </a:cubicBezTo>
                  <a:cubicBezTo>
                    <a:pt x="6" y="100"/>
                    <a:pt x="5" y="104"/>
                    <a:pt x="4" y="108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8" y="99"/>
                    <a:pt x="30" y="95"/>
                  </a:cubicBezTo>
                  <a:cubicBezTo>
                    <a:pt x="30" y="95"/>
                    <a:pt x="30" y="95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93"/>
                    <a:pt x="32" y="91"/>
                    <a:pt x="32" y="90"/>
                  </a:cubicBezTo>
                  <a:cubicBezTo>
                    <a:pt x="32" y="87"/>
                    <a:pt x="32" y="86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3"/>
                    <a:pt x="33" y="82"/>
                    <a:pt x="33" y="8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2" y="68"/>
                    <a:pt x="31" y="68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6"/>
                    <a:pt x="31" y="65"/>
                    <a:pt x="33" y="63"/>
                  </a:cubicBezTo>
                  <a:cubicBezTo>
                    <a:pt x="38" y="59"/>
                    <a:pt x="38" y="55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3" y="43"/>
                    <a:pt x="42" y="43"/>
                    <a:pt x="42" y="42"/>
                  </a:cubicBezTo>
                  <a:cubicBezTo>
                    <a:pt x="42" y="41"/>
                    <a:pt x="42" y="40"/>
                    <a:pt x="44" y="38"/>
                  </a:cubicBezTo>
                  <a:cubicBezTo>
                    <a:pt x="47" y="35"/>
                    <a:pt x="49" y="32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6"/>
                    <a:pt x="61" y="14"/>
                    <a:pt x="61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7" y="9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878142" y="1113525"/>
              <a:ext cx="619825" cy="928320"/>
            </a:xfrm>
            <a:custGeom>
              <a:avLst/>
              <a:gdLst>
                <a:gd name="T0" fmla="*/ 284 w 360"/>
                <a:gd name="T1" fmla="*/ 420 h 420"/>
                <a:gd name="T2" fmla="*/ 306 w 360"/>
                <a:gd name="T3" fmla="*/ 382 h 420"/>
                <a:gd name="T4" fmla="*/ 314 w 360"/>
                <a:gd name="T5" fmla="*/ 358 h 420"/>
                <a:gd name="T6" fmla="*/ 322 w 360"/>
                <a:gd name="T7" fmla="*/ 342 h 420"/>
                <a:gd name="T8" fmla="*/ 328 w 360"/>
                <a:gd name="T9" fmla="*/ 328 h 420"/>
                <a:gd name="T10" fmla="*/ 360 w 360"/>
                <a:gd name="T11" fmla="*/ 280 h 420"/>
                <a:gd name="T12" fmla="*/ 352 w 360"/>
                <a:gd name="T13" fmla="*/ 280 h 420"/>
                <a:gd name="T14" fmla="*/ 344 w 360"/>
                <a:gd name="T15" fmla="*/ 218 h 420"/>
                <a:gd name="T16" fmla="*/ 306 w 360"/>
                <a:gd name="T17" fmla="*/ 178 h 420"/>
                <a:gd name="T18" fmla="*/ 274 w 360"/>
                <a:gd name="T19" fmla="*/ 210 h 420"/>
                <a:gd name="T20" fmla="*/ 244 w 360"/>
                <a:gd name="T21" fmla="*/ 218 h 420"/>
                <a:gd name="T22" fmla="*/ 250 w 360"/>
                <a:gd name="T23" fmla="*/ 186 h 420"/>
                <a:gd name="T24" fmla="*/ 274 w 360"/>
                <a:gd name="T25" fmla="*/ 156 h 420"/>
                <a:gd name="T26" fmla="*/ 290 w 360"/>
                <a:gd name="T27" fmla="*/ 140 h 420"/>
                <a:gd name="T28" fmla="*/ 274 w 360"/>
                <a:gd name="T29" fmla="*/ 86 h 420"/>
                <a:gd name="T30" fmla="*/ 282 w 360"/>
                <a:gd name="T31" fmla="*/ 70 h 420"/>
                <a:gd name="T32" fmla="*/ 266 w 360"/>
                <a:gd name="T33" fmla="*/ 38 h 420"/>
                <a:gd name="T34" fmla="*/ 236 w 360"/>
                <a:gd name="T35" fmla="*/ 22 h 420"/>
                <a:gd name="T36" fmla="*/ 212 w 360"/>
                <a:gd name="T37" fmla="*/ 8 h 420"/>
                <a:gd name="T38" fmla="*/ 188 w 360"/>
                <a:gd name="T39" fmla="*/ 8 h 420"/>
                <a:gd name="T40" fmla="*/ 172 w 360"/>
                <a:gd name="T41" fmla="*/ 0 h 420"/>
                <a:gd name="T42" fmla="*/ 150 w 360"/>
                <a:gd name="T43" fmla="*/ 8 h 420"/>
                <a:gd name="T44" fmla="*/ 158 w 360"/>
                <a:gd name="T45" fmla="*/ 30 h 420"/>
                <a:gd name="T46" fmla="*/ 126 w 360"/>
                <a:gd name="T47" fmla="*/ 46 h 420"/>
                <a:gd name="T48" fmla="*/ 110 w 360"/>
                <a:gd name="T49" fmla="*/ 86 h 420"/>
                <a:gd name="T50" fmla="*/ 102 w 360"/>
                <a:gd name="T51" fmla="*/ 70 h 420"/>
                <a:gd name="T52" fmla="*/ 94 w 360"/>
                <a:gd name="T53" fmla="*/ 70 h 420"/>
                <a:gd name="T54" fmla="*/ 72 w 360"/>
                <a:gd name="T55" fmla="*/ 86 h 420"/>
                <a:gd name="T56" fmla="*/ 56 w 360"/>
                <a:gd name="T57" fmla="*/ 108 h 420"/>
                <a:gd name="T58" fmla="*/ 48 w 360"/>
                <a:gd name="T59" fmla="*/ 164 h 420"/>
                <a:gd name="T60" fmla="*/ 56 w 360"/>
                <a:gd name="T61" fmla="*/ 280 h 420"/>
                <a:gd name="T62" fmla="*/ 24 w 360"/>
                <a:gd name="T63" fmla="*/ 406 h 420"/>
                <a:gd name="T64" fmla="*/ 160 w 360"/>
                <a:gd name="T65" fmla="*/ 420 h 420"/>
                <a:gd name="T66" fmla="*/ 162 w 360"/>
                <a:gd name="T6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" h="420">
                  <a:moveTo>
                    <a:pt x="162" y="420"/>
                  </a:moveTo>
                  <a:lnTo>
                    <a:pt x="284" y="420"/>
                  </a:lnTo>
                  <a:lnTo>
                    <a:pt x="306" y="398"/>
                  </a:lnTo>
                  <a:lnTo>
                    <a:pt x="306" y="382"/>
                  </a:lnTo>
                  <a:lnTo>
                    <a:pt x="314" y="366"/>
                  </a:lnTo>
                  <a:lnTo>
                    <a:pt x="314" y="358"/>
                  </a:lnTo>
                  <a:lnTo>
                    <a:pt x="322" y="358"/>
                  </a:lnTo>
                  <a:lnTo>
                    <a:pt x="322" y="342"/>
                  </a:lnTo>
                  <a:lnTo>
                    <a:pt x="322" y="336"/>
                  </a:lnTo>
                  <a:lnTo>
                    <a:pt x="328" y="328"/>
                  </a:lnTo>
                  <a:lnTo>
                    <a:pt x="344" y="328"/>
                  </a:lnTo>
                  <a:lnTo>
                    <a:pt x="360" y="280"/>
                  </a:lnTo>
                  <a:lnTo>
                    <a:pt x="352" y="288"/>
                  </a:lnTo>
                  <a:lnTo>
                    <a:pt x="352" y="280"/>
                  </a:lnTo>
                  <a:lnTo>
                    <a:pt x="344" y="264"/>
                  </a:lnTo>
                  <a:lnTo>
                    <a:pt x="344" y="218"/>
                  </a:lnTo>
                  <a:lnTo>
                    <a:pt x="322" y="172"/>
                  </a:lnTo>
                  <a:lnTo>
                    <a:pt x="306" y="178"/>
                  </a:lnTo>
                  <a:lnTo>
                    <a:pt x="282" y="186"/>
                  </a:lnTo>
                  <a:lnTo>
                    <a:pt x="274" y="210"/>
                  </a:lnTo>
                  <a:lnTo>
                    <a:pt x="250" y="218"/>
                  </a:lnTo>
                  <a:lnTo>
                    <a:pt x="244" y="218"/>
                  </a:lnTo>
                  <a:lnTo>
                    <a:pt x="236" y="210"/>
                  </a:lnTo>
                  <a:lnTo>
                    <a:pt x="250" y="186"/>
                  </a:lnTo>
                  <a:lnTo>
                    <a:pt x="266" y="172"/>
                  </a:lnTo>
                  <a:lnTo>
                    <a:pt x="274" y="156"/>
                  </a:lnTo>
                  <a:lnTo>
                    <a:pt x="282" y="148"/>
                  </a:lnTo>
                  <a:lnTo>
                    <a:pt x="290" y="140"/>
                  </a:lnTo>
                  <a:lnTo>
                    <a:pt x="282" y="94"/>
                  </a:lnTo>
                  <a:lnTo>
                    <a:pt x="274" y="86"/>
                  </a:lnTo>
                  <a:lnTo>
                    <a:pt x="274" y="78"/>
                  </a:lnTo>
                  <a:lnTo>
                    <a:pt x="282" y="70"/>
                  </a:lnTo>
                  <a:lnTo>
                    <a:pt x="274" y="46"/>
                  </a:lnTo>
                  <a:lnTo>
                    <a:pt x="266" y="38"/>
                  </a:lnTo>
                  <a:lnTo>
                    <a:pt x="244" y="30"/>
                  </a:lnTo>
                  <a:lnTo>
                    <a:pt x="236" y="22"/>
                  </a:lnTo>
                  <a:lnTo>
                    <a:pt x="228" y="22"/>
                  </a:lnTo>
                  <a:lnTo>
                    <a:pt x="212" y="8"/>
                  </a:lnTo>
                  <a:lnTo>
                    <a:pt x="204" y="0"/>
                  </a:lnTo>
                  <a:lnTo>
                    <a:pt x="188" y="8"/>
                  </a:lnTo>
                  <a:lnTo>
                    <a:pt x="188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50" y="8"/>
                  </a:lnTo>
                  <a:lnTo>
                    <a:pt x="150" y="22"/>
                  </a:lnTo>
                  <a:lnTo>
                    <a:pt x="158" y="30"/>
                  </a:lnTo>
                  <a:lnTo>
                    <a:pt x="158" y="38"/>
                  </a:lnTo>
                  <a:lnTo>
                    <a:pt x="126" y="46"/>
                  </a:lnTo>
                  <a:lnTo>
                    <a:pt x="118" y="86"/>
                  </a:lnTo>
                  <a:lnTo>
                    <a:pt x="110" y="86"/>
                  </a:lnTo>
                  <a:lnTo>
                    <a:pt x="110" y="94"/>
                  </a:lnTo>
                  <a:lnTo>
                    <a:pt x="102" y="70"/>
                  </a:lnTo>
                  <a:lnTo>
                    <a:pt x="102" y="62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64" y="100"/>
                  </a:lnTo>
                  <a:lnTo>
                    <a:pt x="56" y="108"/>
                  </a:lnTo>
                  <a:lnTo>
                    <a:pt x="56" y="156"/>
                  </a:lnTo>
                  <a:lnTo>
                    <a:pt x="48" y="164"/>
                  </a:lnTo>
                  <a:lnTo>
                    <a:pt x="32" y="218"/>
                  </a:lnTo>
                  <a:lnTo>
                    <a:pt x="56" y="280"/>
                  </a:lnTo>
                  <a:lnTo>
                    <a:pt x="56" y="328"/>
                  </a:lnTo>
                  <a:lnTo>
                    <a:pt x="24" y="406"/>
                  </a:lnTo>
                  <a:lnTo>
                    <a:pt x="0" y="420"/>
                  </a:lnTo>
                  <a:lnTo>
                    <a:pt x="160" y="420"/>
                  </a:lnTo>
                  <a:lnTo>
                    <a:pt x="162" y="420"/>
                  </a:lnTo>
                  <a:lnTo>
                    <a:pt x="162" y="420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666990" y="1968554"/>
              <a:ext cx="490413" cy="871321"/>
            </a:xfrm>
            <a:custGeom>
              <a:avLst/>
              <a:gdLst>
                <a:gd name="T0" fmla="*/ 35 w 142"/>
                <a:gd name="T1" fmla="*/ 142 h 195"/>
                <a:gd name="T2" fmla="*/ 30 w 142"/>
                <a:gd name="T3" fmla="*/ 149 h 195"/>
                <a:gd name="T4" fmla="*/ 23 w 142"/>
                <a:gd name="T5" fmla="*/ 153 h 195"/>
                <a:gd name="T6" fmla="*/ 23 w 142"/>
                <a:gd name="T7" fmla="*/ 160 h 195"/>
                <a:gd name="T8" fmla="*/ 19 w 142"/>
                <a:gd name="T9" fmla="*/ 164 h 195"/>
                <a:gd name="T10" fmla="*/ 15 w 142"/>
                <a:gd name="T11" fmla="*/ 171 h 195"/>
                <a:gd name="T12" fmla="*/ 9 w 142"/>
                <a:gd name="T13" fmla="*/ 177 h 195"/>
                <a:gd name="T14" fmla="*/ 5 w 142"/>
                <a:gd name="T15" fmla="*/ 183 h 195"/>
                <a:gd name="T16" fmla="*/ 4 w 142"/>
                <a:gd name="T17" fmla="*/ 185 h 195"/>
                <a:gd name="T18" fmla="*/ 2 w 142"/>
                <a:gd name="T19" fmla="*/ 189 h 195"/>
                <a:gd name="T20" fmla="*/ 2 w 142"/>
                <a:gd name="T21" fmla="*/ 191 h 195"/>
                <a:gd name="T22" fmla="*/ 1 w 142"/>
                <a:gd name="T23" fmla="*/ 191 h 195"/>
                <a:gd name="T24" fmla="*/ 0 w 142"/>
                <a:gd name="T25" fmla="*/ 192 h 195"/>
                <a:gd name="T26" fmla="*/ 0 w 142"/>
                <a:gd name="T27" fmla="*/ 192 h 195"/>
                <a:gd name="T28" fmla="*/ 15 w 142"/>
                <a:gd name="T29" fmla="*/ 192 h 195"/>
                <a:gd name="T30" fmla="*/ 19 w 142"/>
                <a:gd name="T31" fmla="*/ 195 h 195"/>
                <a:gd name="T32" fmla="*/ 19 w 142"/>
                <a:gd name="T33" fmla="*/ 195 h 195"/>
                <a:gd name="T34" fmla="*/ 21 w 142"/>
                <a:gd name="T35" fmla="*/ 192 h 195"/>
                <a:gd name="T36" fmla="*/ 22 w 142"/>
                <a:gd name="T37" fmla="*/ 190 h 195"/>
                <a:gd name="T38" fmla="*/ 22 w 142"/>
                <a:gd name="T39" fmla="*/ 189 h 195"/>
                <a:gd name="T40" fmla="*/ 21 w 142"/>
                <a:gd name="T41" fmla="*/ 189 h 195"/>
                <a:gd name="T42" fmla="*/ 23 w 142"/>
                <a:gd name="T43" fmla="*/ 187 h 195"/>
                <a:gd name="T44" fmla="*/ 27 w 142"/>
                <a:gd name="T45" fmla="*/ 182 h 195"/>
                <a:gd name="T46" fmla="*/ 29 w 142"/>
                <a:gd name="T47" fmla="*/ 186 h 195"/>
                <a:gd name="T48" fmla="*/ 37 w 142"/>
                <a:gd name="T49" fmla="*/ 188 h 195"/>
                <a:gd name="T50" fmla="*/ 48 w 142"/>
                <a:gd name="T51" fmla="*/ 188 h 195"/>
                <a:gd name="T52" fmla="*/ 47 w 142"/>
                <a:gd name="T53" fmla="*/ 189 h 195"/>
                <a:gd name="T54" fmla="*/ 50 w 142"/>
                <a:gd name="T55" fmla="*/ 189 h 195"/>
                <a:gd name="T56" fmla="*/ 53 w 142"/>
                <a:gd name="T57" fmla="*/ 188 h 195"/>
                <a:gd name="T58" fmla="*/ 57 w 142"/>
                <a:gd name="T59" fmla="*/ 188 h 195"/>
                <a:gd name="T60" fmla="*/ 62 w 142"/>
                <a:gd name="T61" fmla="*/ 188 h 195"/>
                <a:gd name="T62" fmla="*/ 62 w 142"/>
                <a:gd name="T63" fmla="*/ 188 h 195"/>
                <a:gd name="T64" fmla="*/ 67 w 142"/>
                <a:gd name="T65" fmla="*/ 188 h 195"/>
                <a:gd name="T66" fmla="*/ 73 w 142"/>
                <a:gd name="T67" fmla="*/ 182 h 195"/>
                <a:gd name="T68" fmla="*/ 80 w 142"/>
                <a:gd name="T69" fmla="*/ 182 h 195"/>
                <a:gd name="T70" fmla="*/ 80 w 142"/>
                <a:gd name="T71" fmla="*/ 182 h 195"/>
                <a:gd name="T72" fmla="*/ 81 w 142"/>
                <a:gd name="T73" fmla="*/ 181 h 195"/>
                <a:gd name="T74" fmla="*/ 83 w 142"/>
                <a:gd name="T75" fmla="*/ 182 h 195"/>
                <a:gd name="T76" fmla="*/ 88 w 142"/>
                <a:gd name="T77" fmla="*/ 187 h 195"/>
                <a:gd name="T78" fmla="*/ 88 w 142"/>
                <a:gd name="T79" fmla="*/ 188 h 195"/>
                <a:gd name="T80" fmla="*/ 95 w 142"/>
                <a:gd name="T81" fmla="*/ 188 h 195"/>
                <a:gd name="T82" fmla="*/ 95 w 142"/>
                <a:gd name="T83" fmla="*/ 186 h 195"/>
                <a:gd name="T84" fmla="*/ 95 w 142"/>
                <a:gd name="T85" fmla="*/ 181 h 195"/>
                <a:gd name="T86" fmla="*/ 93 w 142"/>
                <a:gd name="T87" fmla="*/ 177 h 195"/>
                <a:gd name="T88" fmla="*/ 92 w 142"/>
                <a:gd name="T89" fmla="*/ 176 h 195"/>
                <a:gd name="T90" fmla="*/ 95 w 142"/>
                <a:gd name="T91" fmla="*/ 174 h 195"/>
                <a:gd name="T92" fmla="*/ 110 w 142"/>
                <a:gd name="T93" fmla="*/ 166 h 195"/>
                <a:gd name="T94" fmla="*/ 117 w 142"/>
                <a:gd name="T95" fmla="*/ 160 h 195"/>
                <a:gd name="T96" fmla="*/ 117 w 142"/>
                <a:gd name="T97" fmla="*/ 159 h 195"/>
                <a:gd name="T98" fmla="*/ 120 w 142"/>
                <a:gd name="T99" fmla="*/ 150 h 195"/>
                <a:gd name="T100" fmla="*/ 130 w 142"/>
                <a:gd name="T101" fmla="*/ 146 h 195"/>
                <a:gd name="T102" fmla="*/ 130 w 142"/>
                <a:gd name="T103" fmla="*/ 146 h 195"/>
                <a:gd name="T104" fmla="*/ 130 w 142"/>
                <a:gd name="T105" fmla="*/ 146 h 195"/>
                <a:gd name="T106" fmla="*/ 137 w 142"/>
                <a:gd name="T107" fmla="*/ 146 h 195"/>
                <a:gd name="T108" fmla="*/ 142 w 142"/>
                <a:gd name="T109" fmla="*/ 141 h 195"/>
                <a:gd name="T110" fmla="*/ 142 w 142"/>
                <a:gd name="T111" fmla="*/ 16 h 195"/>
                <a:gd name="T112" fmla="*/ 62 w 142"/>
                <a:gd name="T113" fmla="*/ 16 h 195"/>
                <a:gd name="T114" fmla="*/ 55 w 142"/>
                <a:gd name="T115" fmla="*/ 20 h 195"/>
                <a:gd name="T116" fmla="*/ 51 w 142"/>
                <a:gd name="T117" fmla="*/ 20 h 195"/>
                <a:gd name="T118" fmla="*/ 43 w 142"/>
                <a:gd name="T119" fmla="*/ 16 h 195"/>
                <a:gd name="T120" fmla="*/ 36 w 142"/>
                <a:gd name="T121" fmla="*/ 0 h 195"/>
                <a:gd name="T122" fmla="*/ 35 w 142"/>
                <a:gd name="T123" fmla="*/ 0 h 195"/>
                <a:gd name="T124" fmla="*/ 35 w 142"/>
                <a:gd name="T125" fmla="*/ 1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195">
                  <a:moveTo>
                    <a:pt x="35" y="142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23" y="153"/>
                    <a:pt x="23" y="153"/>
                    <a:pt x="23" y="153"/>
                  </a:cubicBezTo>
                  <a:cubicBezTo>
                    <a:pt x="23" y="160"/>
                    <a:pt x="23" y="160"/>
                    <a:pt x="23" y="160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4" y="171"/>
                    <a:pt x="12" y="174"/>
                    <a:pt x="9" y="177"/>
                  </a:cubicBezTo>
                  <a:cubicBezTo>
                    <a:pt x="7" y="180"/>
                    <a:pt x="6" y="182"/>
                    <a:pt x="5" y="183"/>
                  </a:cubicBezTo>
                  <a:cubicBezTo>
                    <a:pt x="4" y="184"/>
                    <a:pt x="4" y="185"/>
                    <a:pt x="4" y="185"/>
                  </a:cubicBezTo>
                  <a:cubicBezTo>
                    <a:pt x="4" y="185"/>
                    <a:pt x="4" y="186"/>
                    <a:pt x="2" y="189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5" y="193"/>
                    <a:pt x="17" y="195"/>
                    <a:pt x="19" y="195"/>
                  </a:cubicBezTo>
                  <a:cubicBezTo>
                    <a:pt x="19" y="195"/>
                    <a:pt x="19" y="195"/>
                    <a:pt x="19" y="195"/>
                  </a:cubicBezTo>
                  <a:cubicBezTo>
                    <a:pt x="20" y="195"/>
                    <a:pt x="21" y="194"/>
                    <a:pt x="21" y="192"/>
                  </a:cubicBezTo>
                  <a:cubicBezTo>
                    <a:pt x="22" y="191"/>
                    <a:pt x="22" y="190"/>
                    <a:pt x="22" y="190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2" y="188"/>
                    <a:pt x="22" y="188"/>
                    <a:pt x="23" y="187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89"/>
                    <a:pt x="51" y="189"/>
                    <a:pt x="53" y="188"/>
                  </a:cubicBezTo>
                  <a:cubicBezTo>
                    <a:pt x="54" y="188"/>
                    <a:pt x="56" y="188"/>
                    <a:pt x="57" y="188"/>
                  </a:cubicBezTo>
                  <a:cubicBezTo>
                    <a:pt x="60" y="188"/>
                    <a:pt x="62" y="188"/>
                    <a:pt x="62" y="188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1"/>
                    <a:pt x="81" y="181"/>
                    <a:pt x="81" y="181"/>
                  </a:cubicBezTo>
                  <a:cubicBezTo>
                    <a:pt x="82" y="181"/>
                    <a:pt x="82" y="181"/>
                    <a:pt x="83" y="182"/>
                  </a:cubicBezTo>
                  <a:cubicBezTo>
                    <a:pt x="85" y="183"/>
                    <a:pt x="87" y="186"/>
                    <a:pt x="88" y="187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4" y="185"/>
                    <a:pt x="94" y="183"/>
                    <a:pt x="95" y="181"/>
                  </a:cubicBezTo>
                  <a:cubicBezTo>
                    <a:pt x="96" y="179"/>
                    <a:pt x="95" y="178"/>
                    <a:pt x="93" y="177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3" y="175"/>
                    <a:pt x="95" y="174"/>
                  </a:cubicBezTo>
                  <a:cubicBezTo>
                    <a:pt x="103" y="171"/>
                    <a:pt x="110" y="166"/>
                    <a:pt x="110" y="166"/>
                  </a:cubicBezTo>
                  <a:cubicBezTo>
                    <a:pt x="117" y="160"/>
                    <a:pt x="117" y="160"/>
                    <a:pt x="117" y="160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7" y="158"/>
                    <a:pt x="116" y="151"/>
                    <a:pt x="120" y="150"/>
                  </a:cubicBezTo>
                  <a:cubicBezTo>
                    <a:pt x="124" y="150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14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435406" y="657508"/>
              <a:ext cx="851413" cy="667739"/>
            </a:xfrm>
            <a:custGeom>
              <a:avLst/>
              <a:gdLst>
                <a:gd name="T0" fmla="*/ 9 w 248"/>
                <a:gd name="T1" fmla="*/ 70 h 150"/>
                <a:gd name="T2" fmla="*/ 23 w 248"/>
                <a:gd name="T3" fmla="*/ 75 h 150"/>
                <a:gd name="T4" fmla="*/ 38 w 248"/>
                <a:gd name="T5" fmla="*/ 75 h 150"/>
                <a:gd name="T6" fmla="*/ 40 w 248"/>
                <a:gd name="T7" fmla="*/ 76 h 150"/>
                <a:gd name="T8" fmla="*/ 41 w 248"/>
                <a:gd name="T9" fmla="*/ 76 h 150"/>
                <a:gd name="T10" fmla="*/ 48 w 248"/>
                <a:gd name="T11" fmla="*/ 81 h 150"/>
                <a:gd name="T12" fmla="*/ 79 w 248"/>
                <a:gd name="T13" fmla="*/ 92 h 150"/>
                <a:gd name="T14" fmla="*/ 80 w 248"/>
                <a:gd name="T15" fmla="*/ 99 h 150"/>
                <a:gd name="T16" fmla="*/ 93 w 248"/>
                <a:gd name="T17" fmla="*/ 113 h 150"/>
                <a:gd name="T18" fmla="*/ 97 w 248"/>
                <a:gd name="T19" fmla="*/ 120 h 150"/>
                <a:gd name="T20" fmla="*/ 96 w 248"/>
                <a:gd name="T21" fmla="*/ 122 h 150"/>
                <a:gd name="T22" fmla="*/ 97 w 248"/>
                <a:gd name="T23" fmla="*/ 143 h 150"/>
                <a:gd name="T24" fmla="*/ 98 w 248"/>
                <a:gd name="T25" fmla="*/ 150 h 150"/>
                <a:gd name="T26" fmla="*/ 103 w 248"/>
                <a:gd name="T27" fmla="*/ 141 h 150"/>
                <a:gd name="T28" fmla="*/ 134 w 248"/>
                <a:gd name="T29" fmla="*/ 98 h 150"/>
                <a:gd name="T30" fmla="*/ 146 w 248"/>
                <a:gd name="T31" fmla="*/ 94 h 150"/>
                <a:gd name="T32" fmla="*/ 146 w 248"/>
                <a:gd name="T33" fmla="*/ 106 h 150"/>
                <a:gd name="T34" fmla="*/ 181 w 248"/>
                <a:gd name="T35" fmla="*/ 86 h 150"/>
                <a:gd name="T36" fmla="*/ 193 w 248"/>
                <a:gd name="T37" fmla="*/ 82 h 150"/>
                <a:gd name="T38" fmla="*/ 213 w 248"/>
                <a:gd name="T39" fmla="*/ 86 h 150"/>
                <a:gd name="T40" fmla="*/ 220 w 248"/>
                <a:gd name="T41" fmla="*/ 90 h 150"/>
                <a:gd name="T42" fmla="*/ 224 w 248"/>
                <a:gd name="T43" fmla="*/ 82 h 150"/>
                <a:gd name="T44" fmla="*/ 232 w 248"/>
                <a:gd name="T45" fmla="*/ 90 h 150"/>
                <a:gd name="T46" fmla="*/ 248 w 248"/>
                <a:gd name="T47" fmla="*/ 82 h 150"/>
                <a:gd name="T48" fmla="*/ 240 w 248"/>
                <a:gd name="T49" fmla="*/ 78 h 150"/>
                <a:gd name="T50" fmla="*/ 236 w 248"/>
                <a:gd name="T51" fmla="*/ 67 h 150"/>
                <a:gd name="T52" fmla="*/ 236 w 248"/>
                <a:gd name="T53" fmla="*/ 59 h 150"/>
                <a:gd name="T54" fmla="*/ 216 w 248"/>
                <a:gd name="T55" fmla="*/ 59 h 150"/>
                <a:gd name="T56" fmla="*/ 205 w 248"/>
                <a:gd name="T57" fmla="*/ 47 h 150"/>
                <a:gd name="T58" fmla="*/ 197 w 248"/>
                <a:gd name="T59" fmla="*/ 43 h 150"/>
                <a:gd name="T60" fmla="*/ 162 w 248"/>
                <a:gd name="T61" fmla="*/ 47 h 150"/>
                <a:gd name="T62" fmla="*/ 146 w 248"/>
                <a:gd name="T63" fmla="*/ 59 h 150"/>
                <a:gd name="T64" fmla="*/ 123 w 248"/>
                <a:gd name="T65" fmla="*/ 59 h 150"/>
                <a:gd name="T66" fmla="*/ 107 w 248"/>
                <a:gd name="T67" fmla="*/ 43 h 150"/>
                <a:gd name="T68" fmla="*/ 84 w 248"/>
                <a:gd name="T69" fmla="*/ 39 h 150"/>
                <a:gd name="T70" fmla="*/ 72 w 248"/>
                <a:gd name="T71" fmla="*/ 43 h 150"/>
                <a:gd name="T72" fmla="*/ 76 w 248"/>
                <a:gd name="T73" fmla="*/ 28 h 150"/>
                <a:gd name="T74" fmla="*/ 92 w 248"/>
                <a:gd name="T75" fmla="*/ 8 h 150"/>
                <a:gd name="T76" fmla="*/ 99 w 248"/>
                <a:gd name="T77" fmla="*/ 0 h 150"/>
                <a:gd name="T78" fmla="*/ 76 w 248"/>
                <a:gd name="T79" fmla="*/ 8 h 150"/>
                <a:gd name="T80" fmla="*/ 21 w 248"/>
                <a:gd name="T81" fmla="*/ 43 h 150"/>
                <a:gd name="T82" fmla="*/ 0 w 248"/>
                <a:gd name="T83" fmla="*/ 51 h 150"/>
                <a:gd name="T84" fmla="*/ 6 w 248"/>
                <a:gd name="T85" fmla="*/ 7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150">
                  <a:moveTo>
                    <a:pt x="6" y="70"/>
                  </a:moveTo>
                  <a:cubicBezTo>
                    <a:pt x="9" y="70"/>
                    <a:pt x="9" y="70"/>
                    <a:pt x="9" y="70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5"/>
                    <a:pt x="27" y="74"/>
                    <a:pt x="32" y="74"/>
                  </a:cubicBezTo>
                  <a:cubicBezTo>
                    <a:pt x="35" y="74"/>
                    <a:pt x="37" y="74"/>
                    <a:pt x="38" y="75"/>
                  </a:cubicBezTo>
                  <a:cubicBezTo>
                    <a:pt x="39" y="75"/>
                    <a:pt x="39" y="75"/>
                    <a:pt x="40" y="75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1" y="76"/>
                    <a:pt x="42" y="76"/>
                    <a:pt x="44" y="77"/>
                  </a:cubicBezTo>
                  <a:cubicBezTo>
                    <a:pt x="48" y="78"/>
                    <a:pt x="49" y="80"/>
                    <a:pt x="48" y="81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1" y="92"/>
                    <a:pt x="82" y="93"/>
                    <a:pt x="83" y="94"/>
                  </a:cubicBezTo>
                  <a:cubicBezTo>
                    <a:pt x="83" y="95"/>
                    <a:pt x="80" y="98"/>
                    <a:pt x="80" y="99"/>
                  </a:cubicBezTo>
                  <a:cubicBezTo>
                    <a:pt x="81" y="100"/>
                    <a:pt x="87" y="107"/>
                    <a:pt x="91" y="111"/>
                  </a:cubicBezTo>
                  <a:cubicBezTo>
                    <a:pt x="92" y="112"/>
                    <a:pt x="92" y="113"/>
                    <a:pt x="93" y="113"/>
                  </a:cubicBezTo>
                  <a:cubicBezTo>
                    <a:pt x="93" y="114"/>
                    <a:pt x="93" y="114"/>
                    <a:pt x="95" y="118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1"/>
                    <a:pt x="96" y="122"/>
                  </a:cubicBezTo>
                  <a:cubicBezTo>
                    <a:pt x="97" y="126"/>
                    <a:pt x="97" y="131"/>
                    <a:pt x="96" y="135"/>
                  </a:cubicBezTo>
                  <a:cubicBezTo>
                    <a:pt x="96" y="137"/>
                    <a:pt x="96" y="140"/>
                    <a:pt x="97" y="143"/>
                  </a:cubicBezTo>
                  <a:cubicBezTo>
                    <a:pt x="98" y="145"/>
                    <a:pt x="98" y="147"/>
                    <a:pt x="98" y="149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5" y="82"/>
                    <a:pt x="185" y="82"/>
                    <a:pt x="185" y="82"/>
                  </a:cubicBezTo>
                  <a:cubicBezTo>
                    <a:pt x="193" y="82"/>
                    <a:pt x="193" y="82"/>
                    <a:pt x="193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216" y="90"/>
                    <a:pt x="216" y="90"/>
                    <a:pt x="216" y="90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24" y="86"/>
                    <a:pt x="224" y="86"/>
                    <a:pt x="224" y="86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32" y="90"/>
                    <a:pt x="232" y="90"/>
                    <a:pt x="232" y="90"/>
                  </a:cubicBezTo>
                  <a:cubicBezTo>
                    <a:pt x="248" y="86"/>
                    <a:pt x="248" y="86"/>
                    <a:pt x="248" y="86"/>
                  </a:cubicBezTo>
                  <a:cubicBezTo>
                    <a:pt x="248" y="82"/>
                    <a:pt x="248" y="82"/>
                    <a:pt x="248" y="82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36" y="74"/>
                    <a:pt x="236" y="74"/>
                    <a:pt x="236" y="74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2" y="59"/>
                    <a:pt x="232" y="59"/>
                    <a:pt x="232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B9CDE5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51504" y="1716119"/>
              <a:ext cx="531280" cy="1164469"/>
            </a:xfrm>
            <a:custGeom>
              <a:avLst/>
              <a:gdLst>
                <a:gd name="T0" fmla="*/ 39 w 156"/>
                <a:gd name="T1" fmla="*/ 7 h 262"/>
                <a:gd name="T2" fmla="*/ 51 w 156"/>
                <a:gd name="T3" fmla="*/ 19 h 262"/>
                <a:gd name="T4" fmla="*/ 39 w 156"/>
                <a:gd name="T5" fmla="*/ 40 h 262"/>
                <a:gd name="T6" fmla="*/ 29 w 156"/>
                <a:gd name="T7" fmla="*/ 52 h 262"/>
                <a:gd name="T8" fmla="*/ 20 w 156"/>
                <a:gd name="T9" fmla="*/ 69 h 262"/>
                <a:gd name="T10" fmla="*/ 15 w 156"/>
                <a:gd name="T11" fmla="*/ 90 h 262"/>
                <a:gd name="T12" fmla="*/ 0 w 156"/>
                <a:gd name="T13" fmla="*/ 109 h 262"/>
                <a:gd name="T14" fmla="*/ 0 w 156"/>
                <a:gd name="T15" fmla="*/ 109 h 262"/>
                <a:gd name="T16" fmla="*/ 0 w 156"/>
                <a:gd name="T17" fmla="*/ 144 h 262"/>
                <a:gd name="T18" fmla="*/ 15 w 156"/>
                <a:gd name="T19" fmla="*/ 154 h 262"/>
                <a:gd name="T20" fmla="*/ 32 w 156"/>
                <a:gd name="T21" fmla="*/ 165 h 262"/>
                <a:gd name="T22" fmla="*/ 49 w 156"/>
                <a:gd name="T23" fmla="*/ 182 h 262"/>
                <a:gd name="T24" fmla="*/ 46 w 156"/>
                <a:gd name="T25" fmla="*/ 198 h 262"/>
                <a:gd name="T26" fmla="*/ 51 w 156"/>
                <a:gd name="T27" fmla="*/ 215 h 262"/>
                <a:gd name="T28" fmla="*/ 71 w 156"/>
                <a:gd name="T29" fmla="*/ 225 h 262"/>
                <a:gd name="T30" fmla="*/ 78 w 156"/>
                <a:gd name="T31" fmla="*/ 238 h 262"/>
                <a:gd name="T32" fmla="*/ 80 w 156"/>
                <a:gd name="T33" fmla="*/ 246 h 262"/>
                <a:gd name="T34" fmla="*/ 92 w 156"/>
                <a:gd name="T35" fmla="*/ 262 h 262"/>
                <a:gd name="T36" fmla="*/ 92 w 156"/>
                <a:gd name="T37" fmla="*/ 262 h 262"/>
                <a:gd name="T38" fmla="*/ 92 w 156"/>
                <a:gd name="T39" fmla="*/ 262 h 262"/>
                <a:gd name="T40" fmla="*/ 102 w 156"/>
                <a:gd name="T41" fmla="*/ 262 h 262"/>
                <a:gd name="T42" fmla="*/ 106 w 156"/>
                <a:gd name="T43" fmla="*/ 257 h 262"/>
                <a:gd name="T44" fmla="*/ 113 w 156"/>
                <a:gd name="T45" fmla="*/ 252 h 262"/>
                <a:gd name="T46" fmla="*/ 120 w 156"/>
                <a:gd name="T47" fmla="*/ 250 h 262"/>
                <a:gd name="T48" fmla="*/ 121 w 156"/>
                <a:gd name="T49" fmla="*/ 249 h 262"/>
                <a:gd name="T50" fmla="*/ 122 w 156"/>
                <a:gd name="T51" fmla="*/ 249 h 262"/>
                <a:gd name="T52" fmla="*/ 122 w 156"/>
                <a:gd name="T53" fmla="*/ 249 h 262"/>
                <a:gd name="T54" fmla="*/ 123 w 156"/>
                <a:gd name="T55" fmla="*/ 249 h 262"/>
                <a:gd name="T56" fmla="*/ 123 w 156"/>
                <a:gd name="T57" fmla="*/ 247 h 262"/>
                <a:gd name="T58" fmla="*/ 125 w 156"/>
                <a:gd name="T59" fmla="*/ 243 h 262"/>
                <a:gd name="T60" fmla="*/ 126 w 156"/>
                <a:gd name="T61" fmla="*/ 241 h 262"/>
                <a:gd name="T62" fmla="*/ 130 w 156"/>
                <a:gd name="T63" fmla="*/ 235 h 262"/>
                <a:gd name="T64" fmla="*/ 136 w 156"/>
                <a:gd name="T65" fmla="*/ 229 h 262"/>
                <a:gd name="T66" fmla="*/ 140 w 156"/>
                <a:gd name="T67" fmla="*/ 222 h 262"/>
                <a:gd name="T68" fmla="*/ 144 w 156"/>
                <a:gd name="T69" fmla="*/ 218 h 262"/>
                <a:gd name="T70" fmla="*/ 144 w 156"/>
                <a:gd name="T71" fmla="*/ 211 h 262"/>
                <a:gd name="T72" fmla="*/ 151 w 156"/>
                <a:gd name="T73" fmla="*/ 207 h 262"/>
                <a:gd name="T74" fmla="*/ 156 w 156"/>
                <a:gd name="T75" fmla="*/ 200 h 262"/>
                <a:gd name="T76" fmla="*/ 156 w 156"/>
                <a:gd name="T77" fmla="*/ 58 h 262"/>
                <a:gd name="T78" fmla="*/ 156 w 156"/>
                <a:gd name="T79" fmla="*/ 57 h 262"/>
                <a:gd name="T80" fmla="*/ 152 w 156"/>
                <a:gd name="T81" fmla="*/ 47 h 262"/>
                <a:gd name="T82" fmla="*/ 149 w 156"/>
                <a:gd name="T83" fmla="*/ 0 h 262"/>
                <a:gd name="T84" fmla="*/ 33 w 156"/>
                <a:gd name="T85" fmla="*/ 0 h 262"/>
                <a:gd name="T86" fmla="*/ 39 w 156"/>
                <a:gd name="T87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262">
                  <a:moveTo>
                    <a:pt x="39" y="7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8" y="238"/>
                    <a:pt x="78" y="238"/>
                    <a:pt x="78" y="238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2" y="252"/>
                    <a:pt x="90" y="260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13" y="252"/>
                    <a:pt x="113" y="252"/>
                    <a:pt x="113" y="252"/>
                  </a:cubicBezTo>
                  <a:cubicBezTo>
                    <a:pt x="114" y="252"/>
                    <a:pt x="117" y="251"/>
                    <a:pt x="120" y="250"/>
                  </a:cubicBezTo>
                  <a:cubicBezTo>
                    <a:pt x="120" y="250"/>
                    <a:pt x="120" y="249"/>
                    <a:pt x="121" y="249"/>
                  </a:cubicBezTo>
                  <a:cubicBezTo>
                    <a:pt x="121" y="249"/>
                    <a:pt x="121" y="249"/>
                    <a:pt x="122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7"/>
                    <a:pt x="123" y="247"/>
                    <a:pt x="123" y="247"/>
                  </a:cubicBezTo>
                  <a:cubicBezTo>
                    <a:pt x="125" y="244"/>
                    <a:pt x="125" y="243"/>
                    <a:pt x="125" y="243"/>
                  </a:cubicBezTo>
                  <a:cubicBezTo>
                    <a:pt x="125" y="243"/>
                    <a:pt x="125" y="242"/>
                    <a:pt x="126" y="241"/>
                  </a:cubicBezTo>
                  <a:cubicBezTo>
                    <a:pt x="127" y="240"/>
                    <a:pt x="128" y="238"/>
                    <a:pt x="130" y="235"/>
                  </a:cubicBezTo>
                  <a:cubicBezTo>
                    <a:pt x="133" y="232"/>
                    <a:pt x="135" y="229"/>
                    <a:pt x="136" y="229"/>
                  </a:cubicBezTo>
                  <a:cubicBezTo>
                    <a:pt x="140" y="222"/>
                    <a:pt x="140" y="222"/>
                    <a:pt x="140" y="222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151" y="207"/>
                    <a:pt x="151" y="207"/>
                    <a:pt x="151" y="207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6" y="57"/>
                    <a:pt x="156" y="57"/>
                    <a:pt x="156" y="5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7737621" y="1756832"/>
              <a:ext cx="449545" cy="350158"/>
            </a:xfrm>
            <a:custGeom>
              <a:avLst/>
              <a:gdLst>
                <a:gd name="T0" fmla="*/ 64 w 128"/>
                <a:gd name="T1" fmla="*/ 9 h 76"/>
                <a:gd name="T2" fmla="*/ 64 w 128"/>
                <a:gd name="T3" fmla="*/ 1 h 76"/>
                <a:gd name="T4" fmla="*/ 26 w 128"/>
                <a:gd name="T5" fmla="*/ 1 h 76"/>
                <a:gd name="T6" fmla="*/ 25 w 128"/>
                <a:gd name="T7" fmla="*/ 1 h 76"/>
                <a:gd name="T8" fmla="*/ 25 w 128"/>
                <a:gd name="T9" fmla="*/ 1 h 76"/>
                <a:gd name="T10" fmla="*/ 6 w 128"/>
                <a:gd name="T11" fmla="*/ 1 h 76"/>
                <a:gd name="T12" fmla="*/ 5 w 128"/>
                <a:gd name="T13" fmla="*/ 5 h 76"/>
                <a:gd name="T14" fmla="*/ 2 w 128"/>
                <a:gd name="T15" fmla="*/ 28 h 76"/>
                <a:gd name="T16" fmla="*/ 3 w 128"/>
                <a:gd name="T17" fmla="*/ 51 h 76"/>
                <a:gd name="T18" fmla="*/ 52 w 128"/>
                <a:gd name="T19" fmla="*/ 51 h 76"/>
                <a:gd name="T20" fmla="*/ 52 w 128"/>
                <a:gd name="T21" fmla="*/ 51 h 76"/>
                <a:gd name="T22" fmla="*/ 52 w 128"/>
                <a:gd name="T23" fmla="*/ 52 h 76"/>
                <a:gd name="T24" fmla="*/ 68 w 128"/>
                <a:gd name="T25" fmla="*/ 52 h 76"/>
                <a:gd name="T26" fmla="*/ 74 w 128"/>
                <a:gd name="T27" fmla="*/ 59 h 76"/>
                <a:gd name="T28" fmla="*/ 74 w 128"/>
                <a:gd name="T29" fmla="*/ 61 h 76"/>
                <a:gd name="T30" fmla="*/ 76 w 128"/>
                <a:gd name="T31" fmla="*/ 67 h 76"/>
                <a:gd name="T32" fmla="*/ 77 w 128"/>
                <a:gd name="T33" fmla="*/ 68 h 76"/>
                <a:gd name="T34" fmla="*/ 77 w 128"/>
                <a:gd name="T35" fmla="*/ 76 h 76"/>
                <a:gd name="T36" fmla="*/ 81 w 128"/>
                <a:gd name="T37" fmla="*/ 76 h 76"/>
                <a:gd name="T38" fmla="*/ 85 w 128"/>
                <a:gd name="T39" fmla="*/ 72 h 76"/>
                <a:gd name="T40" fmla="*/ 97 w 128"/>
                <a:gd name="T41" fmla="*/ 68 h 76"/>
                <a:gd name="T42" fmla="*/ 101 w 128"/>
                <a:gd name="T43" fmla="*/ 68 h 76"/>
                <a:gd name="T44" fmla="*/ 101 w 128"/>
                <a:gd name="T45" fmla="*/ 72 h 76"/>
                <a:gd name="T46" fmla="*/ 105 w 128"/>
                <a:gd name="T47" fmla="*/ 72 h 76"/>
                <a:gd name="T48" fmla="*/ 112 w 128"/>
                <a:gd name="T49" fmla="*/ 72 h 76"/>
                <a:gd name="T50" fmla="*/ 116 w 128"/>
                <a:gd name="T51" fmla="*/ 72 h 76"/>
                <a:gd name="T52" fmla="*/ 124 w 128"/>
                <a:gd name="T53" fmla="*/ 68 h 76"/>
                <a:gd name="T54" fmla="*/ 128 w 128"/>
                <a:gd name="T55" fmla="*/ 64 h 76"/>
                <a:gd name="T56" fmla="*/ 124 w 128"/>
                <a:gd name="T57" fmla="*/ 53 h 76"/>
                <a:gd name="T58" fmla="*/ 124 w 128"/>
                <a:gd name="T59" fmla="*/ 61 h 76"/>
                <a:gd name="T60" fmla="*/ 124 w 128"/>
                <a:gd name="T61" fmla="*/ 64 h 76"/>
                <a:gd name="T62" fmla="*/ 116 w 128"/>
                <a:gd name="T63" fmla="*/ 64 h 76"/>
                <a:gd name="T64" fmla="*/ 105 w 128"/>
                <a:gd name="T65" fmla="*/ 61 h 76"/>
                <a:gd name="T66" fmla="*/ 101 w 128"/>
                <a:gd name="T67" fmla="*/ 53 h 76"/>
                <a:gd name="T68" fmla="*/ 97 w 128"/>
                <a:gd name="T69" fmla="*/ 49 h 76"/>
                <a:gd name="T70" fmla="*/ 97 w 128"/>
                <a:gd name="T71" fmla="*/ 45 h 76"/>
                <a:gd name="T72" fmla="*/ 93 w 128"/>
                <a:gd name="T73" fmla="*/ 41 h 76"/>
                <a:gd name="T74" fmla="*/ 85 w 128"/>
                <a:gd name="T75" fmla="*/ 37 h 76"/>
                <a:gd name="T76" fmla="*/ 85 w 128"/>
                <a:gd name="T77" fmla="*/ 29 h 76"/>
                <a:gd name="T78" fmla="*/ 89 w 128"/>
                <a:gd name="T79" fmla="*/ 29 h 76"/>
                <a:gd name="T80" fmla="*/ 93 w 128"/>
                <a:gd name="T81" fmla="*/ 22 h 76"/>
                <a:gd name="T82" fmla="*/ 97 w 128"/>
                <a:gd name="T83" fmla="*/ 22 h 76"/>
                <a:gd name="T84" fmla="*/ 89 w 128"/>
                <a:gd name="T85" fmla="*/ 6 h 76"/>
                <a:gd name="T86" fmla="*/ 90 w 128"/>
                <a:gd name="T87" fmla="*/ 2 h 76"/>
                <a:gd name="T88" fmla="*/ 91 w 128"/>
                <a:gd name="T89" fmla="*/ 0 h 76"/>
                <a:gd name="T90" fmla="*/ 80 w 128"/>
                <a:gd name="T91" fmla="*/ 9 h 76"/>
                <a:gd name="T92" fmla="*/ 64 w 128"/>
                <a:gd name="T93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76">
                  <a:moveTo>
                    <a:pt x="64" y="9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25"/>
                    <a:pt x="1" y="28"/>
                    <a:pt x="2" y="28"/>
                  </a:cubicBezTo>
                  <a:cubicBezTo>
                    <a:pt x="3" y="30"/>
                    <a:pt x="3" y="40"/>
                    <a:pt x="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3"/>
                    <a:pt x="76" y="66"/>
                    <a:pt x="76" y="67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0" y="9"/>
                    <a:pt x="80" y="9"/>
                    <a:pt x="80" y="9"/>
                  </a:cubicBezTo>
                  <a:lnTo>
                    <a:pt x="64" y="9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873106" y="274777"/>
              <a:ext cx="783296" cy="1506487"/>
            </a:xfrm>
            <a:custGeom>
              <a:avLst/>
              <a:gdLst>
                <a:gd name="T0" fmla="*/ 9 w 229"/>
                <a:gd name="T1" fmla="*/ 148 h 338"/>
                <a:gd name="T2" fmla="*/ 19 w 229"/>
                <a:gd name="T3" fmla="*/ 163 h 338"/>
                <a:gd name="T4" fmla="*/ 4 w 229"/>
                <a:gd name="T5" fmla="*/ 201 h 338"/>
                <a:gd name="T6" fmla="*/ 4 w 229"/>
                <a:gd name="T7" fmla="*/ 215 h 338"/>
                <a:gd name="T8" fmla="*/ 7 w 229"/>
                <a:gd name="T9" fmla="*/ 248 h 338"/>
                <a:gd name="T10" fmla="*/ 0 w 229"/>
                <a:gd name="T11" fmla="*/ 293 h 338"/>
                <a:gd name="T12" fmla="*/ 2 w 229"/>
                <a:gd name="T13" fmla="*/ 338 h 338"/>
                <a:gd name="T14" fmla="*/ 118 w 229"/>
                <a:gd name="T15" fmla="*/ 338 h 338"/>
                <a:gd name="T16" fmla="*/ 229 w 229"/>
                <a:gd name="T17" fmla="*/ 338 h 338"/>
                <a:gd name="T18" fmla="*/ 222 w 229"/>
                <a:gd name="T19" fmla="*/ 216 h 338"/>
                <a:gd name="T20" fmla="*/ 205 w 229"/>
                <a:gd name="T21" fmla="*/ 221 h 338"/>
                <a:gd name="T22" fmla="*/ 196 w 229"/>
                <a:gd name="T23" fmla="*/ 225 h 338"/>
                <a:gd name="T24" fmla="*/ 194 w 229"/>
                <a:gd name="T25" fmla="*/ 224 h 338"/>
                <a:gd name="T26" fmla="*/ 183 w 229"/>
                <a:gd name="T27" fmla="*/ 224 h 338"/>
                <a:gd name="T28" fmla="*/ 178 w 229"/>
                <a:gd name="T29" fmla="*/ 224 h 338"/>
                <a:gd name="T30" fmla="*/ 162 w 229"/>
                <a:gd name="T31" fmla="*/ 224 h 338"/>
                <a:gd name="T32" fmla="*/ 147 w 229"/>
                <a:gd name="T33" fmla="*/ 212 h 338"/>
                <a:gd name="T34" fmla="*/ 145 w 229"/>
                <a:gd name="T35" fmla="*/ 214 h 338"/>
                <a:gd name="T36" fmla="*/ 145 w 229"/>
                <a:gd name="T37" fmla="*/ 214 h 338"/>
                <a:gd name="T38" fmla="*/ 144 w 229"/>
                <a:gd name="T39" fmla="*/ 206 h 338"/>
                <a:gd name="T40" fmla="*/ 133 w 229"/>
                <a:gd name="T41" fmla="*/ 194 h 338"/>
                <a:gd name="T42" fmla="*/ 128 w 229"/>
                <a:gd name="T43" fmla="*/ 173 h 338"/>
                <a:gd name="T44" fmla="*/ 113 w 229"/>
                <a:gd name="T45" fmla="*/ 166 h 338"/>
                <a:gd name="T46" fmla="*/ 110 w 229"/>
                <a:gd name="T47" fmla="*/ 166 h 338"/>
                <a:gd name="T48" fmla="*/ 100 w 229"/>
                <a:gd name="T49" fmla="*/ 167 h 338"/>
                <a:gd name="T50" fmla="*/ 100 w 229"/>
                <a:gd name="T51" fmla="*/ 153 h 338"/>
                <a:gd name="T52" fmla="*/ 100 w 229"/>
                <a:gd name="T53" fmla="*/ 151 h 338"/>
                <a:gd name="T54" fmla="*/ 99 w 229"/>
                <a:gd name="T55" fmla="*/ 141 h 338"/>
                <a:gd name="T56" fmla="*/ 93 w 229"/>
                <a:gd name="T57" fmla="*/ 107 h 338"/>
                <a:gd name="T58" fmla="*/ 78 w 229"/>
                <a:gd name="T59" fmla="*/ 101 h 338"/>
                <a:gd name="T60" fmla="*/ 78 w 229"/>
                <a:gd name="T61" fmla="*/ 97 h 338"/>
                <a:gd name="T62" fmla="*/ 71 w 229"/>
                <a:gd name="T63" fmla="*/ 87 h 338"/>
                <a:gd name="T64" fmla="*/ 63 w 229"/>
                <a:gd name="T65" fmla="*/ 82 h 338"/>
                <a:gd name="T66" fmla="*/ 53 w 229"/>
                <a:gd name="T67" fmla="*/ 77 h 338"/>
                <a:gd name="T68" fmla="*/ 50 w 229"/>
                <a:gd name="T69" fmla="*/ 63 h 338"/>
                <a:gd name="T70" fmla="*/ 40 w 229"/>
                <a:gd name="T71" fmla="*/ 59 h 338"/>
                <a:gd name="T72" fmla="*/ 2 w 229"/>
                <a:gd name="T73" fmla="*/ 0 h 338"/>
                <a:gd name="T74" fmla="*/ 3 w 229"/>
                <a:gd name="T75" fmla="*/ 14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9" h="338">
                  <a:moveTo>
                    <a:pt x="3" y="148"/>
                  </a:moveTo>
                  <a:cubicBezTo>
                    <a:pt x="6" y="148"/>
                    <a:pt x="9" y="148"/>
                    <a:pt x="9" y="148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2" y="263"/>
                    <a:pt x="2" y="263"/>
                    <a:pt x="2" y="26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118" y="338"/>
                    <a:pt x="118" y="338"/>
                    <a:pt x="118" y="338"/>
                  </a:cubicBezTo>
                  <a:cubicBezTo>
                    <a:pt x="229" y="338"/>
                    <a:pt x="229" y="338"/>
                    <a:pt x="229" y="338"/>
                  </a:cubicBezTo>
                  <a:cubicBezTo>
                    <a:pt x="229" y="338"/>
                    <a:pt x="229" y="338"/>
                    <a:pt x="229" y="338"/>
                  </a:cubicBezTo>
                  <a:cubicBezTo>
                    <a:pt x="229" y="216"/>
                    <a:pt x="229" y="216"/>
                    <a:pt x="229" y="216"/>
                  </a:cubicBezTo>
                  <a:cubicBezTo>
                    <a:pt x="222" y="216"/>
                    <a:pt x="222" y="216"/>
                    <a:pt x="222" y="216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198" y="225"/>
                    <a:pt x="197" y="225"/>
                    <a:pt x="196" y="225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3" y="224"/>
                    <a:pt x="189" y="224"/>
                    <a:pt x="187" y="224"/>
                  </a:cubicBezTo>
                  <a:cubicBezTo>
                    <a:pt x="185" y="224"/>
                    <a:pt x="183" y="224"/>
                    <a:pt x="183" y="224"/>
                  </a:cubicBezTo>
                  <a:cubicBezTo>
                    <a:pt x="182" y="224"/>
                    <a:pt x="181" y="223"/>
                    <a:pt x="180" y="223"/>
                  </a:cubicBezTo>
                  <a:cubicBezTo>
                    <a:pt x="179" y="223"/>
                    <a:pt x="179" y="223"/>
                    <a:pt x="178" y="224"/>
                  </a:cubicBezTo>
                  <a:cubicBezTo>
                    <a:pt x="177" y="224"/>
                    <a:pt x="176" y="224"/>
                    <a:pt x="174" y="224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1" y="224"/>
                    <a:pt x="157" y="222"/>
                    <a:pt x="151" y="216"/>
                  </a:cubicBezTo>
                  <a:cubicBezTo>
                    <a:pt x="150" y="213"/>
                    <a:pt x="149" y="212"/>
                    <a:pt x="147" y="212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206"/>
                    <a:pt x="144" y="206"/>
                    <a:pt x="144" y="206"/>
                  </a:cubicBezTo>
                  <a:cubicBezTo>
                    <a:pt x="140" y="206"/>
                    <a:pt x="140" y="206"/>
                    <a:pt x="140" y="206"/>
                  </a:cubicBezTo>
                  <a:cubicBezTo>
                    <a:pt x="133" y="194"/>
                    <a:pt x="133" y="194"/>
                    <a:pt x="133" y="194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7" y="172"/>
                    <a:pt x="122" y="168"/>
                    <a:pt x="115" y="167"/>
                  </a:cubicBezTo>
                  <a:cubicBezTo>
                    <a:pt x="114" y="166"/>
                    <a:pt x="113" y="166"/>
                    <a:pt x="113" y="166"/>
                  </a:cubicBezTo>
                  <a:cubicBezTo>
                    <a:pt x="111" y="166"/>
                    <a:pt x="111" y="166"/>
                    <a:pt x="111" y="16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00" y="167"/>
                    <a:pt x="100" y="167"/>
                    <a:pt x="100" y="167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3"/>
                    <a:pt x="98" y="156"/>
                    <a:pt x="100" y="153"/>
                  </a:cubicBezTo>
                  <a:cubicBezTo>
                    <a:pt x="100" y="152"/>
                    <a:pt x="100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0" y="151"/>
                    <a:pt x="99" y="150"/>
                    <a:pt x="99" y="148"/>
                  </a:cubicBezTo>
                  <a:cubicBezTo>
                    <a:pt x="98" y="144"/>
                    <a:pt x="98" y="141"/>
                    <a:pt x="99" y="141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6" y="105"/>
                    <a:pt x="80" y="102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49"/>
                    <a:pt x="2" y="149"/>
                    <a:pt x="2" y="149"/>
                  </a:cubicBezTo>
                  <a:lnTo>
                    <a:pt x="3" y="14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009332" y="274777"/>
              <a:ext cx="1587028" cy="1001611"/>
            </a:xfrm>
            <a:custGeom>
              <a:avLst/>
              <a:gdLst>
                <a:gd name="T0" fmla="*/ 10 w 462"/>
                <a:gd name="T1" fmla="*/ 63 h 225"/>
                <a:gd name="T2" fmla="*/ 13 w 462"/>
                <a:gd name="T3" fmla="*/ 77 h 225"/>
                <a:gd name="T4" fmla="*/ 23 w 462"/>
                <a:gd name="T5" fmla="*/ 82 h 225"/>
                <a:gd name="T6" fmla="*/ 31 w 462"/>
                <a:gd name="T7" fmla="*/ 87 h 225"/>
                <a:gd name="T8" fmla="*/ 38 w 462"/>
                <a:gd name="T9" fmla="*/ 97 h 225"/>
                <a:gd name="T10" fmla="*/ 38 w 462"/>
                <a:gd name="T11" fmla="*/ 101 h 225"/>
                <a:gd name="T12" fmla="*/ 53 w 462"/>
                <a:gd name="T13" fmla="*/ 107 h 225"/>
                <a:gd name="T14" fmla="*/ 59 w 462"/>
                <a:gd name="T15" fmla="*/ 141 h 225"/>
                <a:gd name="T16" fmla="*/ 60 w 462"/>
                <a:gd name="T17" fmla="*/ 151 h 225"/>
                <a:gd name="T18" fmla="*/ 60 w 462"/>
                <a:gd name="T19" fmla="*/ 153 h 225"/>
                <a:gd name="T20" fmla="*/ 60 w 462"/>
                <a:gd name="T21" fmla="*/ 167 h 225"/>
                <a:gd name="T22" fmla="*/ 70 w 462"/>
                <a:gd name="T23" fmla="*/ 166 h 225"/>
                <a:gd name="T24" fmla="*/ 71 w 462"/>
                <a:gd name="T25" fmla="*/ 166 h 225"/>
                <a:gd name="T26" fmla="*/ 75 w 462"/>
                <a:gd name="T27" fmla="*/ 167 h 225"/>
                <a:gd name="T28" fmla="*/ 88 w 462"/>
                <a:gd name="T29" fmla="*/ 188 h 225"/>
                <a:gd name="T30" fmla="*/ 100 w 462"/>
                <a:gd name="T31" fmla="*/ 206 h 225"/>
                <a:gd name="T32" fmla="*/ 104 w 462"/>
                <a:gd name="T33" fmla="*/ 214 h 225"/>
                <a:gd name="T34" fmla="*/ 105 w 462"/>
                <a:gd name="T35" fmla="*/ 214 h 225"/>
                <a:gd name="T36" fmla="*/ 107 w 462"/>
                <a:gd name="T37" fmla="*/ 212 h 225"/>
                <a:gd name="T38" fmla="*/ 122 w 462"/>
                <a:gd name="T39" fmla="*/ 224 h 225"/>
                <a:gd name="T40" fmla="*/ 138 w 462"/>
                <a:gd name="T41" fmla="*/ 224 h 225"/>
                <a:gd name="T42" fmla="*/ 143 w 462"/>
                <a:gd name="T43" fmla="*/ 224 h 225"/>
                <a:gd name="T44" fmla="*/ 154 w 462"/>
                <a:gd name="T45" fmla="*/ 224 h 225"/>
                <a:gd name="T46" fmla="*/ 156 w 462"/>
                <a:gd name="T47" fmla="*/ 225 h 225"/>
                <a:gd name="T48" fmla="*/ 165 w 462"/>
                <a:gd name="T49" fmla="*/ 221 h 225"/>
                <a:gd name="T50" fmla="*/ 182 w 462"/>
                <a:gd name="T51" fmla="*/ 216 h 225"/>
                <a:gd name="T52" fmla="*/ 189 w 462"/>
                <a:gd name="T53" fmla="*/ 215 h 225"/>
                <a:gd name="T54" fmla="*/ 461 w 462"/>
                <a:gd name="T55" fmla="*/ 204 h 225"/>
                <a:gd name="T56" fmla="*/ 462 w 462"/>
                <a:gd name="T57" fmla="*/ 203 h 225"/>
                <a:gd name="T58" fmla="*/ 461 w 462"/>
                <a:gd name="T59" fmla="*/ 154 h 225"/>
                <a:gd name="T60" fmla="*/ 461 w 462"/>
                <a:gd name="T61" fmla="*/ 0 h 225"/>
                <a:gd name="T62" fmla="*/ 0 w 462"/>
                <a:gd name="T63" fmla="*/ 5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225">
                  <a:moveTo>
                    <a:pt x="10" y="59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0" y="102"/>
                    <a:pt x="46" y="105"/>
                    <a:pt x="49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8" y="141"/>
                    <a:pt x="58" y="144"/>
                    <a:pt x="59" y="148"/>
                  </a:cubicBezTo>
                  <a:cubicBezTo>
                    <a:pt x="59" y="150"/>
                    <a:pt x="60" y="151"/>
                    <a:pt x="60" y="151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1"/>
                    <a:pt x="60" y="152"/>
                    <a:pt x="60" y="153"/>
                  </a:cubicBezTo>
                  <a:cubicBezTo>
                    <a:pt x="58" y="156"/>
                    <a:pt x="60" y="163"/>
                    <a:pt x="60" y="166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6"/>
                    <a:pt x="72" y="166"/>
                    <a:pt x="73" y="166"/>
                  </a:cubicBezTo>
                  <a:cubicBezTo>
                    <a:pt x="73" y="166"/>
                    <a:pt x="74" y="166"/>
                    <a:pt x="75" y="167"/>
                  </a:cubicBezTo>
                  <a:cubicBezTo>
                    <a:pt x="82" y="168"/>
                    <a:pt x="87" y="172"/>
                    <a:pt x="88" y="173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3" y="194"/>
                    <a:pt x="93" y="194"/>
                    <a:pt x="93" y="194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14"/>
                    <a:pt x="104" y="214"/>
                    <a:pt x="104" y="214"/>
                  </a:cubicBezTo>
                  <a:cubicBezTo>
                    <a:pt x="105" y="214"/>
                    <a:pt x="105" y="214"/>
                    <a:pt x="105" y="214"/>
                  </a:cubicBezTo>
                  <a:cubicBezTo>
                    <a:pt x="105" y="214"/>
                    <a:pt x="105" y="214"/>
                    <a:pt x="105" y="214"/>
                  </a:cubicBezTo>
                  <a:cubicBezTo>
                    <a:pt x="106" y="213"/>
                    <a:pt x="106" y="213"/>
                    <a:pt x="106" y="213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2"/>
                    <a:pt x="110" y="213"/>
                    <a:pt x="111" y="216"/>
                  </a:cubicBezTo>
                  <a:cubicBezTo>
                    <a:pt x="117" y="222"/>
                    <a:pt x="121" y="224"/>
                    <a:pt x="122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6" y="224"/>
                    <a:pt x="137" y="224"/>
                    <a:pt x="138" y="224"/>
                  </a:cubicBezTo>
                  <a:cubicBezTo>
                    <a:pt x="139" y="223"/>
                    <a:pt x="139" y="223"/>
                    <a:pt x="140" y="223"/>
                  </a:cubicBezTo>
                  <a:cubicBezTo>
                    <a:pt x="141" y="223"/>
                    <a:pt x="142" y="224"/>
                    <a:pt x="143" y="224"/>
                  </a:cubicBezTo>
                  <a:cubicBezTo>
                    <a:pt x="143" y="224"/>
                    <a:pt x="145" y="224"/>
                    <a:pt x="147" y="224"/>
                  </a:cubicBezTo>
                  <a:cubicBezTo>
                    <a:pt x="149" y="224"/>
                    <a:pt x="153" y="224"/>
                    <a:pt x="154" y="224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7" y="225"/>
                    <a:pt x="158" y="225"/>
                    <a:pt x="160" y="224"/>
                  </a:cubicBezTo>
                  <a:cubicBezTo>
                    <a:pt x="165" y="221"/>
                    <a:pt x="165" y="221"/>
                    <a:pt x="165" y="221"/>
                  </a:cubicBezTo>
                  <a:cubicBezTo>
                    <a:pt x="176" y="217"/>
                    <a:pt x="176" y="217"/>
                    <a:pt x="176" y="217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62" y="203"/>
                    <a:pt x="462" y="203"/>
                    <a:pt x="462" y="203"/>
                  </a:cubicBezTo>
                  <a:cubicBezTo>
                    <a:pt x="462" y="154"/>
                    <a:pt x="462" y="154"/>
                    <a:pt x="462" y="154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10" y="59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844599" y="274777"/>
              <a:ext cx="1028506" cy="724744"/>
            </a:xfrm>
            <a:custGeom>
              <a:avLst/>
              <a:gdLst>
                <a:gd name="T0" fmla="*/ 79 w 299"/>
                <a:gd name="T1" fmla="*/ 152 h 163"/>
                <a:gd name="T2" fmla="*/ 79 w 299"/>
                <a:gd name="T3" fmla="*/ 163 h 163"/>
                <a:gd name="T4" fmla="*/ 205 w 299"/>
                <a:gd name="T5" fmla="*/ 163 h 163"/>
                <a:gd name="T6" fmla="*/ 222 w 299"/>
                <a:gd name="T7" fmla="*/ 148 h 163"/>
                <a:gd name="T8" fmla="*/ 261 w 299"/>
                <a:gd name="T9" fmla="*/ 148 h 163"/>
                <a:gd name="T10" fmla="*/ 272 w 299"/>
                <a:gd name="T11" fmla="*/ 148 h 163"/>
                <a:gd name="T12" fmla="*/ 282 w 299"/>
                <a:gd name="T13" fmla="*/ 148 h 163"/>
                <a:gd name="T14" fmla="*/ 293 w 299"/>
                <a:gd name="T15" fmla="*/ 149 h 163"/>
                <a:gd name="T16" fmla="*/ 298 w 299"/>
                <a:gd name="T17" fmla="*/ 149 h 163"/>
                <a:gd name="T18" fmla="*/ 299 w 299"/>
                <a:gd name="T19" fmla="*/ 149 h 163"/>
                <a:gd name="T20" fmla="*/ 299 w 299"/>
                <a:gd name="T21" fmla="*/ 149 h 163"/>
                <a:gd name="T22" fmla="*/ 299 w 299"/>
                <a:gd name="T23" fmla="*/ 149 h 163"/>
                <a:gd name="T24" fmla="*/ 299 w 299"/>
                <a:gd name="T25" fmla="*/ 0 h 163"/>
                <a:gd name="T26" fmla="*/ 74 w 299"/>
                <a:gd name="T27" fmla="*/ 0 h 163"/>
                <a:gd name="T28" fmla="*/ 78 w 299"/>
                <a:gd name="T29" fmla="*/ 4 h 163"/>
                <a:gd name="T30" fmla="*/ 82 w 299"/>
                <a:gd name="T31" fmla="*/ 12 h 163"/>
                <a:gd name="T32" fmla="*/ 86 w 299"/>
                <a:gd name="T33" fmla="*/ 12 h 163"/>
                <a:gd name="T34" fmla="*/ 94 w 299"/>
                <a:gd name="T35" fmla="*/ 12 h 163"/>
                <a:gd name="T36" fmla="*/ 94 w 299"/>
                <a:gd name="T37" fmla="*/ 16 h 163"/>
                <a:gd name="T38" fmla="*/ 90 w 299"/>
                <a:gd name="T39" fmla="*/ 16 h 163"/>
                <a:gd name="T40" fmla="*/ 90 w 299"/>
                <a:gd name="T41" fmla="*/ 24 h 163"/>
                <a:gd name="T42" fmla="*/ 86 w 299"/>
                <a:gd name="T43" fmla="*/ 28 h 163"/>
                <a:gd name="T44" fmla="*/ 82 w 299"/>
                <a:gd name="T45" fmla="*/ 28 h 163"/>
                <a:gd name="T46" fmla="*/ 86 w 299"/>
                <a:gd name="T47" fmla="*/ 32 h 163"/>
                <a:gd name="T48" fmla="*/ 90 w 299"/>
                <a:gd name="T49" fmla="*/ 35 h 163"/>
                <a:gd name="T50" fmla="*/ 94 w 299"/>
                <a:gd name="T51" fmla="*/ 47 h 163"/>
                <a:gd name="T52" fmla="*/ 94 w 299"/>
                <a:gd name="T53" fmla="*/ 71 h 163"/>
                <a:gd name="T54" fmla="*/ 90 w 299"/>
                <a:gd name="T55" fmla="*/ 63 h 163"/>
                <a:gd name="T56" fmla="*/ 86 w 299"/>
                <a:gd name="T57" fmla="*/ 67 h 163"/>
                <a:gd name="T58" fmla="*/ 78 w 299"/>
                <a:gd name="T59" fmla="*/ 75 h 163"/>
                <a:gd name="T60" fmla="*/ 70 w 299"/>
                <a:gd name="T61" fmla="*/ 82 h 163"/>
                <a:gd name="T62" fmla="*/ 70 w 299"/>
                <a:gd name="T63" fmla="*/ 86 h 163"/>
                <a:gd name="T64" fmla="*/ 70 w 299"/>
                <a:gd name="T65" fmla="*/ 90 h 163"/>
                <a:gd name="T66" fmla="*/ 66 w 299"/>
                <a:gd name="T67" fmla="*/ 90 h 163"/>
                <a:gd name="T68" fmla="*/ 66 w 299"/>
                <a:gd name="T69" fmla="*/ 82 h 163"/>
                <a:gd name="T70" fmla="*/ 74 w 299"/>
                <a:gd name="T71" fmla="*/ 67 h 163"/>
                <a:gd name="T72" fmla="*/ 78 w 299"/>
                <a:gd name="T73" fmla="*/ 63 h 163"/>
                <a:gd name="T74" fmla="*/ 82 w 299"/>
                <a:gd name="T75" fmla="*/ 55 h 163"/>
                <a:gd name="T76" fmla="*/ 78 w 299"/>
                <a:gd name="T77" fmla="*/ 51 h 163"/>
                <a:gd name="T78" fmla="*/ 70 w 299"/>
                <a:gd name="T79" fmla="*/ 51 h 163"/>
                <a:gd name="T80" fmla="*/ 58 w 299"/>
                <a:gd name="T81" fmla="*/ 47 h 163"/>
                <a:gd name="T82" fmla="*/ 35 w 299"/>
                <a:gd name="T83" fmla="*/ 43 h 163"/>
                <a:gd name="T84" fmla="*/ 8 w 299"/>
                <a:gd name="T85" fmla="*/ 32 h 163"/>
                <a:gd name="T86" fmla="*/ 4 w 299"/>
                <a:gd name="T87" fmla="*/ 35 h 163"/>
                <a:gd name="T88" fmla="*/ 0 w 299"/>
                <a:gd name="T89" fmla="*/ 43 h 163"/>
                <a:gd name="T90" fmla="*/ 0 w 299"/>
                <a:gd name="T91" fmla="*/ 51 h 163"/>
                <a:gd name="T92" fmla="*/ 8 w 299"/>
                <a:gd name="T93" fmla="*/ 59 h 163"/>
                <a:gd name="T94" fmla="*/ 12 w 299"/>
                <a:gd name="T95" fmla="*/ 67 h 163"/>
                <a:gd name="T96" fmla="*/ 23 w 299"/>
                <a:gd name="T97" fmla="*/ 114 h 163"/>
                <a:gd name="T98" fmla="*/ 27 w 299"/>
                <a:gd name="T99" fmla="*/ 110 h 163"/>
                <a:gd name="T100" fmla="*/ 31 w 299"/>
                <a:gd name="T101" fmla="*/ 114 h 163"/>
                <a:gd name="T102" fmla="*/ 31 w 299"/>
                <a:gd name="T103" fmla="*/ 117 h 163"/>
                <a:gd name="T104" fmla="*/ 27 w 299"/>
                <a:gd name="T105" fmla="*/ 121 h 163"/>
                <a:gd name="T106" fmla="*/ 27 w 299"/>
                <a:gd name="T107" fmla="*/ 125 h 163"/>
                <a:gd name="T108" fmla="*/ 27 w 299"/>
                <a:gd name="T109" fmla="*/ 129 h 163"/>
                <a:gd name="T110" fmla="*/ 31 w 299"/>
                <a:gd name="T111" fmla="*/ 129 h 163"/>
                <a:gd name="T112" fmla="*/ 35 w 299"/>
                <a:gd name="T113" fmla="*/ 129 h 163"/>
                <a:gd name="T114" fmla="*/ 35 w 299"/>
                <a:gd name="T115" fmla="*/ 133 h 163"/>
                <a:gd name="T116" fmla="*/ 68 w 299"/>
                <a:gd name="T117" fmla="*/ 133 h 163"/>
                <a:gd name="T118" fmla="*/ 79 w 299"/>
                <a:gd name="T119" fmla="*/ 15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9" h="163">
                  <a:moveTo>
                    <a:pt x="79" y="152"/>
                  </a:moveTo>
                  <a:cubicBezTo>
                    <a:pt x="79" y="163"/>
                    <a:pt x="79" y="163"/>
                    <a:pt x="79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222" y="148"/>
                    <a:pt x="222" y="148"/>
                    <a:pt x="222" y="148"/>
                  </a:cubicBezTo>
                  <a:cubicBezTo>
                    <a:pt x="261" y="148"/>
                    <a:pt x="261" y="148"/>
                    <a:pt x="261" y="148"/>
                  </a:cubicBezTo>
                  <a:cubicBezTo>
                    <a:pt x="261" y="148"/>
                    <a:pt x="266" y="148"/>
                    <a:pt x="272" y="148"/>
                  </a:cubicBezTo>
                  <a:cubicBezTo>
                    <a:pt x="276" y="148"/>
                    <a:pt x="279" y="148"/>
                    <a:pt x="282" y="148"/>
                  </a:cubicBezTo>
                  <a:cubicBezTo>
                    <a:pt x="285" y="148"/>
                    <a:pt x="289" y="149"/>
                    <a:pt x="293" y="149"/>
                  </a:cubicBezTo>
                  <a:cubicBezTo>
                    <a:pt x="295" y="149"/>
                    <a:pt x="297" y="149"/>
                    <a:pt x="298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68" y="133"/>
                    <a:pt x="68" y="133"/>
                    <a:pt x="68" y="133"/>
                  </a:cubicBezTo>
                  <a:lnTo>
                    <a:pt x="79" y="152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596359" y="274777"/>
              <a:ext cx="980825" cy="675885"/>
            </a:xfrm>
            <a:custGeom>
              <a:avLst/>
              <a:gdLst>
                <a:gd name="T0" fmla="*/ 0 w 574"/>
                <a:gd name="T1" fmla="*/ 308 h 308"/>
                <a:gd name="T2" fmla="*/ 2 w 574"/>
                <a:gd name="T3" fmla="*/ 308 h 308"/>
                <a:gd name="T4" fmla="*/ 574 w 574"/>
                <a:gd name="T5" fmla="*/ 308 h 308"/>
                <a:gd name="T6" fmla="*/ 574 w 574"/>
                <a:gd name="T7" fmla="*/ 306 h 308"/>
                <a:gd name="T8" fmla="*/ 574 w 574"/>
                <a:gd name="T9" fmla="*/ 306 h 308"/>
                <a:gd name="T10" fmla="*/ 570 w 574"/>
                <a:gd name="T11" fmla="*/ 270 h 308"/>
                <a:gd name="T12" fmla="*/ 570 w 574"/>
                <a:gd name="T13" fmla="*/ 246 h 308"/>
                <a:gd name="T14" fmla="*/ 546 w 574"/>
                <a:gd name="T15" fmla="*/ 204 h 308"/>
                <a:gd name="T16" fmla="*/ 546 w 574"/>
                <a:gd name="T17" fmla="*/ 138 h 308"/>
                <a:gd name="T18" fmla="*/ 526 w 574"/>
                <a:gd name="T19" fmla="*/ 100 h 308"/>
                <a:gd name="T20" fmla="*/ 526 w 574"/>
                <a:gd name="T21" fmla="*/ 0 h 308"/>
                <a:gd name="T22" fmla="*/ 0 w 574"/>
                <a:gd name="T23" fmla="*/ 0 h 308"/>
                <a:gd name="T24" fmla="*/ 0 w 574"/>
                <a:gd name="T25" fmla="*/ 308 h 308"/>
                <a:gd name="T26" fmla="*/ 0 w 574"/>
                <a:gd name="T27" fmla="*/ 308 h 308"/>
                <a:gd name="T28" fmla="*/ 0 w 574"/>
                <a:gd name="T2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308">
                  <a:moveTo>
                    <a:pt x="0" y="308"/>
                  </a:moveTo>
                  <a:lnTo>
                    <a:pt x="2" y="308"/>
                  </a:lnTo>
                  <a:lnTo>
                    <a:pt x="574" y="308"/>
                  </a:lnTo>
                  <a:lnTo>
                    <a:pt x="574" y="306"/>
                  </a:lnTo>
                  <a:lnTo>
                    <a:pt x="574" y="306"/>
                  </a:lnTo>
                  <a:lnTo>
                    <a:pt x="570" y="270"/>
                  </a:lnTo>
                  <a:lnTo>
                    <a:pt x="570" y="246"/>
                  </a:lnTo>
                  <a:lnTo>
                    <a:pt x="546" y="204"/>
                  </a:lnTo>
                  <a:lnTo>
                    <a:pt x="546" y="138"/>
                  </a:lnTo>
                  <a:lnTo>
                    <a:pt x="526" y="100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088033" y="795939"/>
              <a:ext cx="783296" cy="920180"/>
            </a:xfrm>
            <a:custGeom>
              <a:avLst/>
              <a:gdLst>
                <a:gd name="T0" fmla="*/ 18 w 227"/>
                <a:gd name="T1" fmla="*/ 20 h 207"/>
                <a:gd name="T2" fmla="*/ 0 w 227"/>
                <a:gd name="T3" fmla="*/ 49 h 207"/>
                <a:gd name="T4" fmla="*/ 2 w 227"/>
                <a:gd name="T5" fmla="*/ 70 h 207"/>
                <a:gd name="T6" fmla="*/ 4 w 227"/>
                <a:gd name="T7" fmla="*/ 93 h 207"/>
                <a:gd name="T8" fmla="*/ 43 w 227"/>
                <a:gd name="T9" fmla="*/ 129 h 207"/>
                <a:gd name="T10" fmla="*/ 56 w 227"/>
                <a:gd name="T11" fmla="*/ 145 h 207"/>
                <a:gd name="T12" fmla="*/ 56 w 227"/>
                <a:gd name="T13" fmla="*/ 146 h 207"/>
                <a:gd name="T14" fmla="*/ 55 w 227"/>
                <a:gd name="T15" fmla="*/ 156 h 207"/>
                <a:gd name="T16" fmla="*/ 55 w 227"/>
                <a:gd name="T17" fmla="*/ 158 h 207"/>
                <a:gd name="T18" fmla="*/ 57 w 227"/>
                <a:gd name="T19" fmla="*/ 172 h 207"/>
                <a:gd name="T20" fmla="*/ 76 w 227"/>
                <a:gd name="T21" fmla="*/ 202 h 207"/>
                <a:gd name="T22" fmla="*/ 80 w 227"/>
                <a:gd name="T23" fmla="*/ 207 h 207"/>
                <a:gd name="T24" fmla="*/ 195 w 227"/>
                <a:gd name="T25" fmla="*/ 203 h 207"/>
                <a:gd name="T26" fmla="*/ 227 w 227"/>
                <a:gd name="T27" fmla="*/ 94 h 207"/>
                <a:gd name="T28" fmla="*/ 215 w 227"/>
                <a:gd name="T29" fmla="*/ 118 h 207"/>
                <a:gd name="T30" fmla="*/ 192 w 227"/>
                <a:gd name="T31" fmla="*/ 133 h 207"/>
                <a:gd name="T32" fmla="*/ 198 w 227"/>
                <a:gd name="T33" fmla="*/ 119 h 207"/>
                <a:gd name="T34" fmla="*/ 197 w 227"/>
                <a:gd name="T35" fmla="*/ 112 h 207"/>
                <a:gd name="T36" fmla="*/ 196 w 227"/>
                <a:gd name="T37" fmla="*/ 91 h 207"/>
                <a:gd name="T38" fmla="*/ 197 w 227"/>
                <a:gd name="T39" fmla="*/ 89 h 207"/>
                <a:gd name="T40" fmla="*/ 193 w 227"/>
                <a:gd name="T41" fmla="*/ 82 h 207"/>
                <a:gd name="T42" fmla="*/ 180 w 227"/>
                <a:gd name="T43" fmla="*/ 68 h 207"/>
                <a:gd name="T44" fmla="*/ 179 w 227"/>
                <a:gd name="T45" fmla="*/ 61 h 207"/>
                <a:gd name="T46" fmla="*/ 148 w 227"/>
                <a:gd name="T47" fmla="*/ 50 h 207"/>
                <a:gd name="T48" fmla="*/ 141 w 227"/>
                <a:gd name="T49" fmla="*/ 45 h 207"/>
                <a:gd name="T50" fmla="*/ 140 w 227"/>
                <a:gd name="T51" fmla="*/ 45 h 207"/>
                <a:gd name="T52" fmla="*/ 140 w 227"/>
                <a:gd name="T53" fmla="*/ 45 h 207"/>
                <a:gd name="T54" fmla="*/ 138 w 227"/>
                <a:gd name="T55" fmla="*/ 44 h 207"/>
                <a:gd name="T56" fmla="*/ 123 w 227"/>
                <a:gd name="T57" fmla="*/ 44 h 207"/>
                <a:gd name="T58" fmla="*/ 109 w 227"/>
                <a:gd name="T59" fmla="*/ 39 h 207"/>
                <a:gd name="T60" fmla="*/ 100 w 227"/>
                <a:gd name="T61" fmla="*/ 29 h 207"/>
                <a:gd name="T62" fmla="*/ 82 w 227"/>
                <a:gd name="T63" fmla="*/ 20 h 207"/>
                <a:gd name="T64" fmla="*/ 78 w 227"/>
                <a:gd name="T65" fmla="*/ 20 h 207"/>
                <a:gd name="T66" fmla="*/ 82 w 227"/>
                <a:gd name="T67" fmla="*/ 4 h 207"/>
                <a:gd name="T68" fmla="*/ 51 w 227"/>
                <a:gd name="T69" fmla="*/ 20 h 207"/>
                <a:gd name="T70" fmla="*/ 35 w 227"/>
                <a:gd name="T71" fmla="*/ 20 h 207"/>
                <a:gd name="T72" fmla="*/ 24 w 227"/>
                <a:gd name="T73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07">
                  <a:moveTo>
                    <a:pt x="21" y="15"/>
                  </a:moveTo>
                  <a:cubicBezTo>
                    <a:pt x="20" y="16"/>
                    <a:pt x="18" y="18"/>
                    <a:pt x="18" y="20"/>
                  </a:cubicBezTo>
                  <a:cubicBezTo>
                    <a:pt x="16" y="29"/>
                    <a:pt x="10" y="30"/>
                    <a:pt x="9" y="3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4" y="78"/>
                    <a:pt x="1" y="81"/>
                    <a:pt x="0" y="8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6" y="132"/>
                    <a:pt x="55" y="143"/>
                  </a:cubicBezTo>
                  <a:cubicBezTo>
                    <a:pt x="56" y="144"/>
                    <a:pt x="56" y="144"/>
                    <a:pt x="56" y="145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6" y="146"/>
                    <a:pt x="56" y="146"/>
                    <a:pt x="56" y="146"/>
                  </a:cubicBezTo>
                  <a:cubicBezTo>
                    <a:pt x="56" y="146"/>
                    <a:pt x="55" y="147"/>
                    <a:pt x="55" y="150"/>
                  </a:cubicBezTo>
                  <a:cubicBezTo>
                    <a:pt x="55" y="152"/>
                    <a:pt x="55" y="154"/>
                    <a:pt x="55" y="156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56" y="164"/>
                    <a:pt x="57" y="170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76" y="202"/>
                    <a:pt x="76" y="202"/>
                    <a:pt x="76" y="20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5" y="203"/>
                    <a:pt x="195" y="203"/>
                    <a:pt x="195" y="2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15" y="106"/>
                    <a:pt x="215" y="106"/>
                    <a:pt x="215" y="106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2" y="129"/>
                    <a:pt x="192" y="129"/>
                    <a:pt x="192" y="12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8" y="118"/>
                    <a:pt x="198" y="118"/>
                    <a:pt x="198" y="118"/>
                  </a:cubicBezTo>
                  <a:cubicBezTo>
                    <a:pt x="198" y="116"/>
                    <a:pt x="198" y="114"/>
                    <a:pt x="197" y="112"/>
                  </a:cubicBezTo>
                  <a:cubicBezTo>
                    <a:pt x="196" y="109"/>
                    <a:pt x="196" y="106"/>
                    <a:pt x="196" y="104"/>
                  </a:cubicBezTo>
                  <a:cubicBezTo>
                    <a:pt x="197" y="100"/>
                    <a:pt x="197" y="95"/>
                    <a:pt x="196" y="91"/>
                  </a:cubicBezTo>
                  <a:cubicBezTo>
                    <a:pt x="196" y="90"/>
                    <a:pt x="196" y="90"/>
                    <a:pt x="196" y="90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83"/>
                    <a:pt x="193" y="83"/>
                    <a:pt x="193" y="82"/>
                  </a:cubicBezTo>
                  <a:cubicBezTo>
                    <a:pt x="192" y="82"/>
                    <a:pt x="192" y="81"/>
                    <a:pt x="191" y="80"/>
                  </a:cubicBezTo>
                  <a:cubicBezTo>
                    <a:pt x="187" y="76"/>
                    <a:pt x="181" y="69"/>
                    <a:pt x="180" y="68"/>
                  </a:cubicBezTo>
                  <a:cubicBezTo>
                    <a:pt x="180" y="67"/>
                    <a:pt x="183" y="64"/>
                    <a:pt x="183" y="63"/>
                  </a:cubicBezTo>
                  <a:cubicBezTo>
                    <a:pt x="182" y="62"/>
                    <a:pt x="181" y="61"/>
                    <a:pt x="179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49"/>
                    <a:pt x="148" y="47"/>
                    <a:pt x="144" y="46"/>
                  </a:cubicBezTo>
                  <a:cubicBezTo>
                    <a:pt x="142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7" y="43"/>
                    <a:pt x="135" y="43"/>
                    <a:pt x="132" y="43"/>
                  </a:cubicBezTo>
                  <a:cubicBezTo>
                    <a:pt x="127" y="43"/>
                    <a:pt x="123" y="44"/>
                    <a:pt x="123" y="44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16"/>
                    <a:pt x="27" y="15"/>
                    <a:pt x="24" y="15"/>
                  </a:cubicBezTo>
                  <a:cubicBezTo>
                    <a:pt x="23" y="15"/>
                    <a:pt x="22" y="15"/>
                    <a:pt x="21" y="15"/>
                  </a:cubicBezTo>
                  <a:close/>
                </a:path>
              </a:pathLst>
            </a:custGeom>
            <a:solidFill>
              <a:srgbClr val="B9CDE5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502262" y="152632"/>
              <a:ext cx="1021693" cy="1343619"/>
            </a:xfrm>
            <a:custGeom>
              <a:avLst/>
              <a:gdLst>
                <a:gd name="T0" fmla="*/ 10 w 297"/>
                <a:gd name="T1" fmla="*/ 129 h 302"/>
                <a:gd name="T2" fmla="*/ 22 w 297"/>
                <a:gd name="T3" fmla="*/ 162 h 302"/>
                <a:gd name="T4" fmla="*/ 24 w 297"/>
                <a:gd name="T5" fmla="*/ 180 h 302"/>
                <a:gd name="T6" fmla="*/ 24 w 297"/>
                <a:gd name="T7" fmla="*/ 219 h 302"/>
                <a:gd name="T8" fmla="*/ 36 w 297"/>
                <a:gd name="T9" fmla="*/ 301 h 302"/>
                <a:gd name="T10" fmla="*/ 37 w 297"/>
                <a:gd name="T11" fmla="*/ 302 h 302"/>
                <a:gd name="T12" fmla="*/ 228 w 297"/>
                <a:gd name="T13" fmla="*/ 302 h 302"/>
                <a:gd name="T14" fmla="*/ 227 w 297"/>
                <a:gd name="T15" fmla="*/ 294 h 302"/>
                <a:gd name="T16" fmla="*/ 229 w 297"/>
                <a:gd name="T17" fmla="*/ 289 h 302"/>
                <a:gd name="T18" fmla="*/ 227 w 297"/>
                <a:gd name="T19" fmla="*/ 287 h 302"/>
                <a:gd name="T20" fmla="*/ 193 w 297"/>
                <a:gd name="T21" fmla="*/ 249 h 302"/>
                <a:gd name="T22" fmla="*/ 172 w 297"/>
                <a:gd name="T23" fmla="*/ 226 h 302"/>
                <a:gd name="T24" fmla="*/ 172 w 297"/>
                <a:gd name="T25" fmla="*/ 205 h 302"/>
                <a:gd name="T26" fmla="*/ 181 w 297"/>
                <a:gd name="T27" fmla="*/ 174 h 302"/>
                <a:gd name="T28" fmla="*/ 193 w 297"/>
                <a:gd name="T29" fmla="*/ 159 h 302"/>
                <a:gd name="T30" fmla="*/ 204 w 297"/>
                <a:gd name="T31" fmla="*/ 160 h 302"/>
                <a:gd name="T32" fmla="*/ 266 w 297"/>
                <a:gd name="T33" fmla="*/ 105 h 302"/>
                <a:gd name="T34" fmla="*/ 285 w 297"/>
                <a:gd name="T35" fmla="*/ 94 h 302"/>
                <a:gd name="T36" fmla="*/ 293 w 297"/>
                <a:gd name="T37" fmla="*/ 86 h 302"/>
                <a:gd name="T38" fmla="*/ 266 w 297"/>
                <a:gd name="T39" fmla="*/ 78 h 302"/>
                <a:gd name="T40" fmla="*/ 246 w 297"/>
                <a:gd name="T41" fmla="*/ 78 h 302"/>
                <a:gd name="T42" fmla="*/ 231 w 297"/>
                <a:gd name="T43" fmla="*/ 82 h 302"/>
                <a:gd name="T44" fmla="*/ 219 w 297"/>
                <a:gd name="T45" fmla="*/ 70 h 302"/>
                <a:gd name="T46" fmla="*/ 192 w 297"/>
                <a:gd name="T47" fmla="*/ 55 h 302"/>
                <a:gd name="T48" fmla="*/ 161 w 297"/>
                <a:gd name="T49" fmla="*/ 47 h 302"/>
                <a:gd name="T50" fmla="*/ 145 w 297"/>
                <a:gd name="T51" fmla="*/ 51 h 302"/>
                <a:gd name="T52" fmla="*/ 141 w 297"/>
                <a:gd name="T53" fmla="*/ 47 h 302"/>
                <a:gd name="T54" fmla="*/ 118 w 297"/>
                <a:gd name="T55" fmla="*/ 43 h 302"/>
                <a:gd name="T56" fmla="*/ 110 w 297"/>
                <a:gd name="T57" fmla="*/ 43 h 302"/>
                <a:gd name="T58" fmla="*/ 102 w 297"/>
                <a:gd name="T59" fmla="*/ 23 h 302"/>
                <a:gd name="T60" fmla="*/ 86 w 297"/>
                <a:gd name="T61" fmla="*/ 0 h 302"/>
                <a:gd name="T62" fmla="*/ 0 w 297"/>
                <a:gd name="T63" fmla="*/ 27 h 302"/>
                <a:gd name="T64" fmla="*/ 10 w 297"/>
                <a:gd name="T65" fmla="*/ 9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302">
                  <a:moveTo>
                    <a:pt x="10" y="96"/>
                  </a:moveTo>
                  <a:cubicBezTo>
                    <a:pt x="10" y="129"/>
                    <a:pt x="10" y="129"/>
                    <a:pt x="10" y="129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62"/>
                    <a:pt x="22" y="162"/>
                    <a:pt x="22" y="162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36" y="233"/>
                    <a:pt x="36" y="233"/>
                    <a:pt x="36" y="233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36" y="302"/>
                    <a:pt x="36" y="302"/>
                    <a:pt x="36" y="302"/>
                  </a:cubicBezTo>
                  <a:cubicBezTo>
                    <a:pt x="37" y="302"/>
                    <a:pt x="37" y="302"/>
                    <a:pt x="37" y="302"/>
                  </a:cubicBezTo>
                  <a:cubicBezTo>
                    <a:pt x="227" y="302"/>
                    <a:pt x="227" y="302"/>
                    <a:pt x="227" y="302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0"/>
                    <a:pt x="227" y="300"/>
                    <a:pt x="227" y="300"/>
                  </a:cubicBezTo>
                  <a:cubicBezTo>
                    <a:pt x="227" y="298"/>
                    <a:pt x="227" y="296"/>
                    <a:pt x="227" y="294"/>
                  </a:cubicBezTo>
                  <a:cubicBezTo>
                    <a:pt x="227" y="291"/>
                    <a:pt x="228" y="290"/>
                    <a:pt x="228" y="290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88"/>
                    <a:pt x="228" y="288"/>
                    <a:pt x="227" y="287"/>
                  </a:cubicBezTo>
                  <a:cubicBezTo>
                    <a:pt x="218" y="276"/>
                    <a:pt x="216" y="273"/>
                    <a:pt x="215" y="273"/>
                  </a:cubicBezTo>
                  <a:cubicBezTo>
                    <a:pt x="193" y="249"/>
                    <a:pt x="193" y="249"/>
                    <a:pt x="193" y="249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2" y="226"/>
                    <a:pt x="172" y="226"/>
                    <a:pt x="172" y="226"/>
                  </a:cubicBezTo>
                  <a:cubicBezTo>
                    <a:pt x="173" y="225"/>
                    <a:pt x="176" y="222"/>
                    <a:pt x="174" y="214"/>
                  </a:cubicBezTo>
                  <a:cubicBezTo>
                    <a:pt x="172" y="205"/>
                    <a:pt x="172" y="205"/>
                    <a:pt x="172" y="205"/>
                  </a:cubicBezTo>
                  <a:cubicBezTo>
                    <a:pt x="172" y="193"/>
                    <a:pt x="172" y="193"/>
                    <a:pt x="172" y="193"/>
                  </a:cubicBezTo>
                  <a:cubicBezTo>
                    <a:pt x="181" y="174"/>
                    <a:pt x="181" y="174"/>
                    <a:pt x="181" y="174"/>
                  </a:cubicBezTo>
                  <a:cubicBezTo>
                    <a:pt x="182" y="174"/>
                    <a:pt x="188" y="173"/>
                    <a:pt x="190" y="164"/>
                  </a:cubicBezTo>
                  <a:cubicBezTo>
                    <a:pt x="190" y="162"/>
                    <a:pt x="192" y="160"/>
                    <a:pt x="193" y="159"/>
                  </a:cubicBezTo>
                  <a:cubicBezTo>
                    <a:pt x="194" y="159"/>
                    <a:pt x="195" y="159"/>
                    <a:pt x="196" y="159"/>
                  </a:cubicBezTo>
                  <a:cubicBezTo>
                    <a:pt x="199" y="159"/>
                    <a:pt x="202" y="160"/>
                    <a:pt x="204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66" y="105"/>
                    <a:pt x="266" y="105"/>
                    <a:pt x="266" y="105"/>
                  </a:cubicBezTo>
                  <a:cubicBezTo>
                    <a:pt x="282" y="102"/>
                    <a:pt x="282" y="102"/>
                    <a:pt x="282" y="102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97" y="86"/>
                    <a:pt x="297" y="86"/>
                    <a:pt x="297" y="86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82" y="82"/>
                    <a:pt x="282" y="82"/>
                    <a:pt x="282" y="82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46" y="78"/>
                    <a:pt x="246" y="78"/>
                    <a:pt x="246" y="78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23" y="78"/>
                    <a:pt x="223" y="78"/>
                    <a:pt x="223" y="78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10" y="96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8044131" y="665649"/>
              <a:ext cx="524467" cy="1017898"/>
            </a:xfrm>
            <a:custGeom>
              <a:avLst/>
              <a:gdLst>
                <a:gd name="T0" fmla="*/ 147 w 151"/>
                <a:gd name="T1" fmla="*/ 137 h 226"/>
                <a:gd name="T2" fmla="*/ 143 w 151"/>
                <a:gd name="T3" fmla="*/ 129 h 226"/>
                <a:gd name="T4" fmla="*/ 136 w 151"/>
                <a:gd name="T5" fmla="*/ 125 h 226"/>
                <a:gd name="T6" fmla="*/ 128 w 151"/>
                <a:gd name="T7" fmla="*/ 113 h 226"/>
                <a:gd name="T8" fmla="*/ 128 w 151"/>
                <a:gd name="T9" fmla="*/ 102 h 226"/>
                <a:gd name="T10" fmla="*/ 120 w 151"/>
                <a:gd name="T11" fmla="*/ 24 h 226"/>
                <a:gd name="T12" fmla="*/ 93 w 151"/>
                <a:gd name="T13" fmla="*/ 4 h 226"/>
                <a:gd name="T14" fmla="*/ 77 w 151"/>
                <a:gd name="T15" fmla="*/ 16 h 226"/>
                <a:gd name="T16" fmla="*/ 65 w 151"/>
                <a:gd name="T17" fmla="*/ 4 h 226"/>
                <a:gd name="T18" fmla="*/ 54 w 151"/>
                <a:gd name="T19" fmla="*/ 0 h 226"/>
                <a:gd name="T20" fmla="*/ 18 w 151"/>
                <a:gd name="T21" fmla="*/ 74 h 226"/>
                <a:gd name="T22" fmla="*/ 7 w 151"/>
                <a:gd name="T23" fmla="*/ 109 h 226"/>
                <a:gd name="T24" fmla="*/ 7 w 151"/>
                <a:gd name="T25" fmla="*/ 117 h 226"/>
                <a:gd name="T26" fmla="*/ 3 w 151"/>
                <a:gd name="T27" fmla="*/ 121 h 226"/>
                <a:gd name="T28" fmla="*/ 1 w 151"/>
                <a:gd name="T29" fmla="*/ 123 h 226"/>
                <a:gd name="T30" fmla="*/ 1 w 151"/>
                <a:gd name="T31" fmla="*/ 153 h 226"/>
                <a:gd name="T32" fmla="*/ 2 w 151"/>
                <a:gd name="T33" fmla="*/ 165 h 226"/>
                <a:gd name="T34" fmla="*/ 9 w 151"/>
                <a:gd name="T35" fmla="*/ 218 h 226"/>
                <a:gd name="T36" fmla="*/ 14 w 151"/>
                <a:gd name="T37" fmla="*/ 226 h 226"/>
                <a:gd name="T38" fmla="*/ 26 w 151"/>
                <a:gd name="T39" fmla="*/ 207 h 226"/>
                <a:gd name="T40" fmla="*/ 38 w 151"/>
                <a:gd name="T41" fmla="*/ 199 h 226"/>
                <a:gd name="T42" fmla="*/ 46 w 151"/>
                <a:gd name="T43" fmla="*/ 199 h 226"/>
                <a:gd name="T44" fmla="*/ 50 w 151"/>
                <a:gd name="T45" fmla="*/ 195 h 226"/>
                <a:gd name="T46" fmla="*/ 54 w 151"/>
                <a:gd name="T47" fmla="*/ 199 h 226"/>
                <a:gd name="T48" fmla="*/ 57 w 151"/>
                <a:gd name="T49" fmla="*/ 191 h 226"/>
                <a:gd name="T50" fmla="*/ 65 w 151"/>
                <a:gd name="T51" fmla="*/ 191 h 226"/>
                <a:gd name="T52" fmla="*/ 69 w 151"/>
                <a:gd name="T53" fmla="*/ 180 h 226"/>
                <a:gd name="T54" fmla="*/ 73 w 151"/>
                <a:gd name="T55" fmla="*/ 168 h 226"/>
                <a:gd name="T56" fmla="*/ 81 w 151"/>
                <a:gd name="T57" fmla="*/ 164 h 226"/>
                <a:gd name="T58" fmla="*/ 85 w 151"/>
                <a:gd name="T59" fmla="*/ 172 h 226"/>
                <a:gd name="T60" fmla="*/ 93 w 151"/>
                <a:gd name="T61" fmla="*/ 172 h 226"/>
                <a:gd name="T62" fmla="*/ 100 w 151"/>
                <a:gd name="T63" fmla="*/ 176 h 226"/>
                <a:gd name="T64" fmla="*/ 108 w 151"/>
                <a:gd name="T65" fmla="*/ 168 h 226"/>
                <a:gd name="T66" fmla="*/ 116 w 151"/>
                <a:gd name="T67" fmla="*/ 164 h 226"/>
                <a:gd name="T68" fmla="*/ 132 w 151"/>
                <a:gd name="T69" fmla="*/ 160 h 226"/>
                <a:gd name="T70" fmla="*/ 139 w 151"/>
                <a:gd name="T71" fmla="*/ 156 h 226"/>
                <a:gd name="T72" fmla="*/ 147 w 151"/>
                <a:gd name="T73" fmla="*/ 152 h 226"/>
                <a:gd name="T74" fmla="*/ 151 w 151"/>
                <a:gd name="T75" fmla="*/ 145 h 226"/>
                <a:gd name="T76" fmla="*/ 147 w 151"/>
                <a:gd name="T77" fmla="*/ 14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226">
                  <a:moveTo>
                    <a:pt x="147" y="141"/>
                  </a:moveTo>
                  <a:cubicBezTo>
                    <a:pt x="147" y="137"/>
                    <a:pt x="147" y="137"/>
                    <a:pt x="147" y="137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0" y="98"/>
                    <a:pt x="120" y="98"/>
                    <a:pt x="120" y="9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4"/>
                    <a:pt x="0" y="131"/>
                    <a:pt x="1" y="134"/>
                  </a:cubicBezTo>
                  <a:cubicBezTo>
                    <a:pt x="2" y="137"/>
                    <a:pt x="1" y="151"/>
                    <a:pt x="1" y="153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218"/>
                    <a:pt x="9" y="218"/>
                    <a:pt x="9" y="218"/>
                  </a:cubicBezTo>
                  <a:cubicBezTo>
                    <a:pt x="13" y="225"/>
                    <a:pt x="13" y="225"/>
                    <a:pt x="13" y="225"/>
                  </a:cubicBezTo>
                  <a:cubicBezTo>
                    <a:pt x="14" y="226"/>
                    <a:pt x="14" y="226"/>
                    <a:pt x="14" y="226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8" y="199"/>
                    <a:pt x="38" y="199"/>
                    <a:pt x="38" y="199"/>
                  </a:cubicBezTo>
                  <a:cubicBezTo>
                    <a:pt x="42" y="203"/>
                    <a:pt x="42" y="203"/>
                    <a:pt x="42" y="203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4" y="199"/>
                    <a:pt x="54" y="199"/>
                    <a:pt x="54" y="199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69" y="180"/>
                    <a:pt x="69" y="180"/>
                    <a:pt x="69" y="180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73" y="168"/>
                    <a:pt x="73" y="168"/>
                    <a:pt x="73" y="168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9" y="156"/>
                    <a:pt x="139" y="156"/>
                    <a:pt x="139" y="156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151" y="145"/>
                    <a:pt x="151" y="145"/>
                    <a:pt x="151" y="145"/>
                  </a:cubicBezTo>
                  <a:cubicBezTo>
                    <a:pt x="147" y="145"/>
                    <a:pt x="147" y="145"/>
                    <a:pt x="147" y="145"/>
                  </a:cubicBezTo>
                  <a:lnTo>
                    <a:pt x="147" y="141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7826170" y="1203097"/>
              <a:ext cx="272451" cy="602594"/>
            </a:xfrm>
            <a:custGeom>
              <a:avLst/>
              <a:gdLst>
                <a:gd name="T0" fmla="*/ 74 w 79"/>
                <a:gd name="T1" fmla="*/ 101 h 136"/>
                <a:gd name="T2" fmla="*/ 74 w 79"/>
                <a:gd name="T3" fmla="*/ 75 h 136"/>
                <a:gd name="T4" fmla="*/ 67 w 79"/>
                <a:gd name="T5" fmla="*/ 48 h 136"/>
                <a:gd name="T6" fmla="*/ 67 w 79"/>
                <a:gd name="T7" fmla="*/ 42 h 136"/>
                <a:gd name="T8" fmla="*/ 66 w 79"/>
                <a:gd name="T9" fmla="*/ 36 h 136"/>
                <a:gd name="T10" fmla="*/ 66 w 79"/>
                <a:gd name="T11" fmla="*/ 17 h 136"/>
                <a:gd name="T12" fmla="*/ 66 w 79"/>
                <a:gd name="T13" fmla="*/ 6 h 136"/>
                <a:gd name="T14" fmla="*/ 66 w 79"/>
                <a:gd name="T15" fmla="*/ 3 h 136"/>
                <a:gd name="T16" fmla="*/ 60 w 79"/>
                <a:gd name="T17" fmla="*/ 0 h 136"/>
                <a:gd name="T18" fmla="*/ 52 w 79"/>
                <a:gd name="T19" fmla="*/ 4 h 136"/>
                <a:gd name="T20" fmla="*/ 44 w 79"/>
                <a:gd name="T21" fmla="*/ 4 h 136"/>
                <a:gd name="T22" fmla="*/ 41 w 79"/>
                <a:gd name="T23" fmla="*/ 8 h 136"/>
                <a:gd name="T24" fmla="*/ 39 w 79"/>
                <a:gd name="T25" fmla="*/ 12 h 136"/>
                <a:gd name="T26" fmla="*/ 38 w 79"/>
                <a:gd name="T27" fmla="*/ 16 h 136"/>
                <a:gd name="T28" fmla="*/ 38 w 79"/>
                <a:gd name="T29" fmla="*/ 18 h 136"/>
                <a:gd name="T30" fmla="*/ 38 w 79"/>
                <a:gd name="T31" fmla="*/ 30 h 136"/>
                <a:gd name="T32" fmla="*/ 32 w 79"/>
                <a:gd name="T33" fmla="*/ 36 h 136"/>
                <a:gd name="T34" fmla="*/ 31 w 79"/>
                <a:gd name="T35" fmla="*/ 36 h 136"/>
                <a:gd name="T36" fmla="*/ 31 w 79"/>
                <a:gd name="T37" fmla="*/ 42 h 136"/>
                <a:gd name="T38" fmla="*/ 26 w 79"/>
                <a:gd name="T39" fmla="*/ 48 h 136"/>
                <a:gd name="T40" fmla="*/ 26 w 79"/>
                <a:gd name="T41" fmla="*/ 49 h 136"/>
                <a:gd name="T42" fmla="*/ 21 w 79"/>
                <a:gd name="T43" fmla="*/ 56 h 136"/>
                <a:gd name="T44" fmla="*/ 19 w 79"/>
                <a:gd name="T45" fmla="*/ 60 h 136"/>
                <a:gd name="T46" fmla="*/ 21 w 79"/>
                <a:gd name="T47" fmla="*/ 61 h 136"/>
                <a:gd name="T48" fmla="*/ 15 w 79"/>
                <a:gd name="T49" fmla="*/ 72 h 136"/>
                <a:gd name="T50" fmla="*/ 15 w 79"/>
                <a:gd name="T51" fmla="*/ 73 h 136"/>
                <a:gd name="T52" fmla="*/ 10 w 79"/>
                <a:gd name="T53" fmla="*/ 81 h 136"/>
                <a:gd name="T54" fmla="*/ 7 w 79"/>
                <a:gd name="T55" fmla="*/ 85 h 136"/>
                <a:gd name="T56" fmla="*/ 7 w 79"/>
                <a:gd name="T57" fmla="*/ 85 h 136"/>
                <a:gd name="T58" fmla="*/ 8 w 79"/>
                <a:gd name="T59" fmla="*/ 85 h 136"/>
                <a:gd name="T60" fmla="*/ 10 w 79"/>
                <a:gd name="T61" fmla="*/ 86 h 136"/>
                <a:gd name="T62" fmla="*/ 10 w 79"/>
                <a:gd name="T63" fmla="*/ 99 h 136"/>
                <a:gd name="T64" fmla="*/ 10 w 79"/>
                <a:gd name="T65" fmla="*/ 102 h 136"/>
                <a:gd name="T66" fmla="*/ 10 w 79"/>
                <a:gd name="T67" fmla="*/ 102 h 136"/>
                <a:gd name="T68" fmla="*/ 10 w 79"/>
                <a:gd name="T69" fmla="*/ 102 h 136"/>
                <a:gd name="T70" fmla="*/ 10 w 79"/>
                <a:gd name="T71" fmla="*/ 103 h 136"/>
                <a:gd name="T72" fmla="*/ 10 w 79"/>
                <a:gd name="T73" fmla="*/ 103 h 136"/>
                <a:gd name="T74" fmla="*/ 9 w 79"/>
                <a:gd name="T75" fmla="*/ 108 h 136"/>
                <a:gd name="T76" fmla="*/ 8 w 79"/>
                <a:gd name="T77" fmla="*/ 111 h 136"/>
                <a:gd name="T78" fmla="*/ 8 w 79"/>
                <a:gd name="T79" fmla="*/ 112 h 136"/>
                <a:gd name="T80" fmla="*/ 8 w 79"/>
                <a:gd name="T81" fmla="*/ 112 h 136"/>
                <a:gd name="T82" fmla="*/ 7 w 79"/>
                <a:gd name="T83" fmla="*/ 112 h 136"/>
                <a:gd name="T84" fmla="*/ 7 w 79"/>
                <a:gd name="T85" fmla="*/ 112 h 136"/>
                <a:gd name="T86" fmla="*/ 7 w 79"/>
                <a:gd name="T87" fmla="*/ 113 h 136"/>
                <a:gd name="T88" fmla="*/ 1 w 79"/>
                <a:gd name="T89" fmla="*/ 120 h 136"/>
                <a:gd name="T90" fmla="*/ 0 w 79"/>
                <a:gd name="T91" fmla="*/ 120 h 136"/>
                <a:gd name="T92" fmla="*/ 0 w 79"/>
                <a:gd name="T93" fmla="*/ 128 h 136"/>
                <a:gd name="T94" fmla="*/ 0 w 79"/>
                <a:gd name="T95" fmla="*/ 128 h 136"/>
                <a:gd name="T96" fmla="*/ 1 w 79"/>
                <a:gd name="T97" fmla="*/ 128 h 136"/>
                <a:gd name="T98" fmla="*/ 39 w 79"/>
                <a:gd name="T99" fmla="*/ 128 h 136"/>
                <a:gd name="T100" fmla="*/ 39 w 79"/>
                <a:gd name="T101" fmla="*/ 136 h 136"/>
                <a:gd name="T102" fmla="*/ 55 w 79"/>
                <a:gd name="T103" fmla="*/ 136 h 136"/>
                <a:gd name="T104" fmla="*/ 66 w 79"/>
                <a:gd name="T105" fmla="*/ 127 h 136"/>
                <a:gd name="T106" fmla="*/ 67 w 79"/>
                <a:gd name="T107" fmla="*/ 125 h 136"/>
                <a:gd name="T108" fmla="*/ 68 w 79"/>
                <a:gd name="T109" fmla="*/ 121 h 136"/>
                <a:gd name="T110" fmla="*/ 76 w 79"/>
                <a:gd name="T111" fmla="*/ 113 h 136"/>
                <a:gd name="T112" fmla="*/ 79 w 79"/>
                <a:gd name="T113" fmla="*/ 109 h 136"/>
                <a:gd name="T114" fmla="*/ 78 w 79"/>
                <a:gd name="T115" fmla="*/ 108 h 136"/>
                <a:gd name="T116" fmla="*/ 74 w 79"/>
                <a:gd name="T11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" h="136">
                  <a:moveTo>
                    <a:pt x="74" y="101"/>
                  </a:moveTo>
                  <a:cubicBezTo>
                    <a:pt x="74" y="75"/>
                    <a:pt x="74" y="75"/>
                    <a:pt x="74" y="75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7" y="20"/>
                    <a:pt x="66" y="17"/>
                  </a:cubicBezTo>
                  <a:cubicBezTo>
                    <a:pt x="65" y="14"/>
                    <a:pt x="66" y="7"/>
                    <a:pt x="66" y="6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2"/>
                    <a:pt x="35" y="34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0"/>
                    <a:pt x="24" y="53"/>
                    <a:pt x="21" y="56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3"/>
                    <a:pt x="15" y="77"/>
                    <a:pt x="10" y="81"/>
                  </a:cubicBezTo>
                  <a:cubicBezTo>
                    <a:pt x="8" y="83"/>
                    <a:pt x="7" y="84"/>
                    <a:pt x="7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9" y="86"/>
                    <a:pt x="10" y="86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0"/>
                    <a:pt x="10" y="101"/>
                    <a:pt x="10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9" y="104"/>
                    <a:pt x="9" y="105"/>
                    <a:pt x="9" y="108"/>
                  </a:cubicBezTo>
                  <a:cubicBezTo>
                    <a:pt x="9" y="109"/>
                    <a:pt x="8" y="111"/>
                    <a:pt x="8" y="111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5" y="117"/>
                    <a:pt x="2" y="119"/>
                    <a:pt x="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8" y="108"/>
                    <a:pt x="78" y="108"/>
                    <a:pt x="78" y="108"/>
                  </a:cubicBezTo>
                  <a:lnTo>
                    <a:pt x="74" y="101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723999" y="1984841"/>
              <a:ext cx="190716" cy="203582"/>
            </a:xfrm>
            <a:custGeom>
              <a:avLst/>
              <a:gdLst>
                <a:gd name="T0" fmla="*/ 57 w 57"/>
                <a:gd name="T1" fmla="*/ 0 h 47"/>
                <a:gd name="T2" fmla="*/ 57 w 57"/>
                <a:gd name="T3" fmla="*/ 0 h 47"/>
                <a:gd name="T4" fmla="*/ 8 w 57"/>
                <a:gd name="T5" fmla="*/ 0 h 47"/>
                <a:gd name="T6" fmla="*/ 7 w 57"/>
                <a:gd name="T7" fmla="*/ 31 h 47"/>
                <a:gd name="T8" fmla="*/ 7 w 57"/>
                <a:gd name="T9" fmla="*/ 32 h 47"/>
                <a:gd name="T10" fmla="*/ 0 w 57"/>
                <a:gd name="T11" fmla="*/ 37 h 47"/>
                <a:gd name="T12" fmla="*/ 0 w 57"/>
                <a:gd name="T13" fmla="*/ 47 h 47"/>
                <a:gd name="T14" fmla="*/ 8 w 57"/>
                <a:gd name="T15" fmla="*/ 45 h 47"/>
                <a:gd name="T16" fmla="*/ 12 w 57"/>
                <a:gd name="T17" fmla="*/ 41 h 47"/>
                <a:gd name="T18" fmla="*/ 16 w 57"/>
                <a:gd name="T19" fmla="*/ 37 h 47"/>
                <a:gd name="T20" fmla="*/ 28 w 57"/>
                <a:gd name="T21" fmla="*/ 41 h 47"/>
                <a:gd name="T22" fmla="*/ 56 w 57"/>
                <a:gd name="T23" fmla="*/ 36 h 47"/>
                <a:gd name="T24" fmla="*/ 57 w 57"/>
                <a:gd name="T25" fmla="*/ 35 h 47"/>
                <a:gd name="T26" fmla="*/ 57 w 57"/>
                <a:gd name="T27" fmla="*/ 1 h 47"/>
                <a:gd name="T28" fmla="*/ 57 w 57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7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7" y="28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1"/>
                    <a:pt x="57" y="1"/>
                    <a:pt x="57" y="1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57403" y="1984841"/>
              <a:ext cx="578961" cy="749171"/>
            </a:xfrm>
            <a:custGeom>
              <a:avLst/>
              <a:gdLst>
                <a:gd name="T0" fmla="*/ 0 w 168"/>
                <a:gd name="T1" fmla="*/ 13 h 168"/>
                <a:gd name="T2" fmla="*/ 0 w 168"/>
                <a:gd name="T3" fmla="*/ 138 h 168"/>
                <a:gd name="T4" fmla="*/ 0 w 168"/>
                <a:gd name="T5" fmla="*/ 138 h 168"/>
                <a:gd name="T6" fmla="*/ 10 w 168"/>
                <a:gd name="T7" fmla="*/ 138 h 168"/>
                <a:gd name="T8" fmla="*/ 15 w 168"/>
                <a:gd name="T9" fmla="*/ 144 h 168"/>
                <a:gd name="T10" fmla="*/ 20 w 168"/>
                <a:gd name="T11" fmla="*/ 150 h 168"/>
                <a:gd name="T12" fmla="*/ 44 w 168"/>
                <a:gd name="T13" fmla="*/ 150 h 168"/>
                <a:gd name="T14" fmla="*/ 49 w 168"/>
                <a:gd name="T15" fmla="*/ 156 h 168"/>
                <a:gd name="T16" fmla="*/ 52 w 168"/>
                <a:gd name="T17" fmla="*/ 156 h 168"/>
                <a:gd name="T18" fmla="*/ 57 w 168"/>
                <a:gd name="T19" fmla="*/ 155 h 168"/>
                <a:gd name="T20" fmla="*/ 60 w 168"/>
                <a:gd name="T21" fmla="*/ 156 h 168"/>
                <a:gd name="T22" fmla="*/ 69 w 168"/>
                <a:gd name="T23" fmla="*/ 159 h 168"/>
                <a:gd name="T24" fmla="*/ 82 w 168"/>
                <a:gd name="T25" fmla="*/ 159 h 168"/>
                <a:gd name="T26" fmla="*/ 89 w 168"/>
                <a:gd name="T27" fmla="*/ 166 h 168"/>
                <a:gd name="T28" fmla="*/ 91 w 168"/>
                <a:gd name="T29" fmla="*/ 168 h 168"/>
                <a:gd name="T30" fmla="*/ 91 w 168"/>
                <a:gd name="T31" fmla="*/ 167 h 168"/>
                <a:gd name="T32" fmla="*/ 91 w 168"/>
                <a:gd name="T33" fmla="*/ 165 h 168"/>
                <a:gd name="T34" fmla="*/ 105 w 168"/>
                <a:gd name="T35" fmla="*/ 157 h 168"/>
                <a:gd name="T36" fmla="*/ 107 w 168"/>
                <a:gd name="T37" fmla="*/ 152 h 168"/>
                <a:gd name="T38" fmla="*/ 110 w 168"/>
                <a:gd name="T39" fmla="*/ 150 h 168"/>
                <a:gd name="T40" fmla="*/ 123 w 168"/>
                <a:gd name="T41" fmla="*/ 145 h 168"/>
                <a:gd name="T42" fmla="*/ 130 w 168"/>
                <a:gd name="T43" fmla="*/ 139 h 168"/>
                <a:gd name="T44" fmla="*/ 131 w 168"/>
                <a:gd name="T45" fmla="*/ 140 h 168"/>
                <a:gd name="T46" fmla="*/ 134 w 168"/>
                <a:gd name="T47" fmla="*/ 139 h 168"/>
                <a:gd name="T48" fmla="*/ 136 w 168"/>
                <a:gd name="T49" fmla="*/ 136 h 168"/>
                <a:gd name="T50" fmla="*/ 141 w 168"/>
                <a:gd name="T51" fmla="*/ 129 h 168"/>
                <a:gd name="T52" fmla="*/ 146 w 168"/>
                <a:gd name="T53" fmla="*/ 129 h 168"/>
                <a:gd name="T54" fmla="*/ 152 w 168"/>
                <a:gd name="T55" fmla="*/ 122 h 168"/>
                <a:gd name="T56" fmla="*/ 156 w 168"/>
                <a:gd name="T57" fmla="*/ 118 h 168"/>
                <a:gd name="T58" fmla="*/ 156 w 168"/>
                <a:gd name="T59" fmla="*/ 106 h 168"/>
                <a:gd name="T60" fmla="*/ 161 w 168"/>
                <a:gd name="T61" fmla="*/ 106 h 168"/>
                <a:gd name="T62" fmla="*/ 161 w 168"/>
                <a:gd name="T63" fmla="*/ 98 h 168"/>
                <a:gd name="T64" fmla="*/ 161 w 168"/>
                <a:gd name="T65" fmla="*/ 94 h 168"/>
                <a:gd name="T66" fmla="*/ 161 w 168"/>
                <a:gd name="T67" fmla="*/ 89 h 168"/>
                <a:gd name="T68" fmla="*/ 161 w 168"/>
                <a:gd name="T69" fmla="*/ 82 h 168"/>
                <a:gd name="T70" fmla="*/ 161 w 168"/>
                <a:gd name="T71" fmla="*/ 78 h 168"/>
                <a:gd name="T72" fmla="*/ 166 w 168"/>
                <a:gd name="T73" fmla="*/ 65 h 168"/>
                <a:gd name="T74" fmla="*/ 168 w 168"/>
                <a:gd name="T75" fmla="*/ 61 h 168"/>
                <a:gd name="T76" fmla="*/ 168 w 168"/>
                <a:gd name="T77" fmla="*/ 2 h 168"/>
                <a:gd name="T78" fmla="*/ 168 w 168"/>
                <a:gd name="T79" fmla="*/ 0 h 168"/>
                <a:gd name="T80" fmla="*/ 124 w 168"/>
                <a:gd name="T81" fmla="*/ 25 h 168"/>
                <a:gd name="T82" fmla="*/ 112 w 168"/>
                <a:gd name="T83" fmla="*/ 25 h 168"/>
                <a:gd name="T84" fmla="*/ 100 w 168"/>
                <a:gd name="T85" fmla="*/ 29 h 168"/>
                <a:gd name="T86" fmla="*/ 84 w 168"/>
                <a:gd name="T87" fmla="*/ 25 h 168"/>
                <a:gd name="T88" fmla="*/ 77 w 168"/>
                <a:gd name="T89" fmla="*/ 25 h 168"/>
                <a:gd name="T90" fmla="*/ 69 w 168"/>
                <a:gd name="T91" fmla="*/ 17 h 168"/>
                <a:gd name="T92" fmla="*/ 61 w 168"/>
                <a:gd name="T93" fmla="*/ 13 h 168"/>
                <a:gd name="T94" fmla="*/ 62 w 168"/>
                <a:gd name="T95" fmla="*/ 13 h 168"/>
                <a:gd name="T96" fmla="*/ 1 w 168"/>
                <a:gd name="T97" fmla="*/ 13 h 168"/>
                <a:gd name="T98" fmla="*/ 0 w 168"/>
                <a:gd name="T99" fmla="*/ 1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68">
                  <a:moveTo>
                    <a:pt x="0" y="13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1"/>
                    <a:pt x="46" y="156"/>
                    <a:pt x="49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2" y="156"/>
                    <a:pt x="54" y="155"/>
                    <a:pt x="57" y="155"/>
                  </a:cubicBezTo>
                  <a:cubicBezTo>
                    <a:pt x="58" y="155"/>
                    <a:pt x="59" y="156"/>
                    <a:pt x="60" y="156"/>
                  </a:cubicBezTo>
                  <a:cubicBezTo>
                    <a:pt x="63" y="159"/>
                    <a:pt x="69" y="159"/>
                    <a:pt x="69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65"/>
                    <a:pt x="91" y="165"/>
                    <a:pt x="91" y="165"/>
                  </a:cubicBezTo>
                  <a:cubicBezTo>
                    <a:pt x="92" y="165"/>
                    <a:pt x="100" y="160"/>
                    <a:pt x="105" y="157"/>
                  </a:cubicBezTo>
                  <a:cubicBezTo>
                    <a:pt x="107" y="156"/>
                    <a:pt x="108" y="154"/>
                    <a:pt x="107" y="152"/>
                  </a:cubicBezTo>
                  <a:cubicBezTo>
                    <a:pt x="107" y="151"/>
                    <a:pt x="107" y="150"/>
                    <a:pt x="110" y="150"/>
                  </a:cubicBezTo>
                  <a:cubicBezTo>
                    <a:pt x="116" y="148"/>
                    <a:pt x="123" y="145"/>
                    <a:pt x="123" y="145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2" y="140"/>
                    <a:pt x="133" y="140"/>
                    <a:pt x="134" y="139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52" y="122"/>
                    <a:pt x="152" y="122"/>
                    <a:pt x="152" y="1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6"/>
                    <a:pt x="161" y="95"/>
                    <a:pt x="161" y="94"/>
                  </a:cubicBezTo>
                  <a:cubicBezTo>
                    <a:pt x="161" y="92"/>
                    <a:pt x="161" y="91"/>
                    <a:pt x="161" y="89"/>
                  </a:cubicBezTo>
                  <a:cubicBezTo>
                    <a:pt x="162" y="87"/>
                    <a:pt x="161" y="84"/>
                    <a:pt x="161" y="82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736364" y="1944127"/>
              <a:ext cx="769673" cy="586308"/>
            </a:xfrm>
            <a:custGeom>
              <a:avLst/>
              <a:gdLst>
                <a:gd name="T0" fmla="*/ 0 w 224"/>
                <a:gd name="T1" fmla="*/ 71 h 133"/>
                <a:gd name="T2" fmla="*/ 0 w 224"/>
                <a:gd name="T3" fmla="*/ 75 h 133"/>
                <a:gd name="T4" fmla="*/ 0 w 224"/>
                <a:gd name="T5" fmla="*/ 130 h 133"/>
                <a:gd name="T6" fmla="*/ 36 w 224"/>
                <a:gd name="T7" fmla="*/ 130 h 133"/>
                <a:gd name="T8" fmla="*/ 181 w 224"/>
                <a:gd name="T9" fmla="*/ 130 h 133"/>
                <a:gd name="T10" fmla="*/ 191 w 224"/>
                <a:gd name="T11" fmla="*/ 133 h 133"/>
                <a:gd name="T12" fmla="*/ 191 w 224"/>
                <a:gd name="T13" fmla="*/ 133 h 133"/>
                <a:gd name="T14" fmla="*/ 192 w 224"/>
                <a:gd name="T15" fmla="*/ 133 h 133"/>
                <a:gd name="T16" fmla="*/ 198 w 224"/>
                <a:gd name="T17" fmla="*/ 130 h 133"/>
                <a:gd name="T18" fmla="*/ 211 w 224"/>
                <a:gd name="T19" fmla="*/ 118 h 133"/>
                <a:gd name="T20" fmla="*/ 211 w 224"/>
                <a:gd name="T21" fmla="*/ 118 h 133"/>
                <a:gd name="T22" fmla="*/ 211 w 224"/>
                <a:gd name="T23" fmla="*/ 113 h 133"/>
                <a:gd name="T24" fmla="*/ 215 w 224"/>
                <a:gd name="T25" fmla="*/ 107 h 133"/>
                <a:gd name="T26" fmla="*/ 215 w 224"/>
                <a:gd name="T27" fmla="*/ 92 h 133"/>
                <a:gd name="T28" fmla="*/ 208 w 224"/>
                <a:gd name="T29" fmla="*/ 79 h 133"/>
                <a:gd name="T30" fmla="*/ 208 w 224"/>
                <a:gd name="T31" fmla="*/ 79 h 133"/>
                <a:gd name="T32" fmla="*/ 205 w 224"/>
                <a:gd name="T33" fmla="*/ 80 h 133"/>
                <a:gd name="T34" fmla="*/ 205 w 224"/>
                <a:gd name="T35" fmla="*/ 80 h 133"/>
                <a:gd name="T36" fmla="*/ 205 w 224"/>
                <a:gd name="T37" fmla="*/ 79 h 133"/>
                <a:gd name="T38" fmla="*/ 206 w 224"/>
                <a:gd name="T39" fmla="*/ 78 h 133"/>
                <a:gd name="T40" fmla="*/ 206 w 224"/>
                <a:gd name="T41" fmla="*/ 78 h 133"/>
                <a:gd name="T42" fmla="*/ 206 w 224"/>
                <a:gd name="T43" fmla="*/ 78 h 133"/>
                <a:gd name="T44" fmla="*/ 207 w 224"/>
                <a:gd name="T45" fmla="*/ 75 h 133"/>
                <a:gd name="T46" fmla="*/ 209 w 224"/>
                <a:gd name="T47" fmla="*/ 69 h 133"/>
                <a:gd name="T48" fmla="*/ 215 w 224"/>
                <a:gd name="T49" fmla="*/ 60 h 133"/>
                <a:gd name="T50" fmla="*/ 215 w 224"/>
                <a:gd name="T51" fmla="*/ 49 h 133"/>
                <a:gd name="T52" fmla="*/ 224 w 224"/>
                <a:gd name="T53" fmla="*/ 46 h 133"/>
                <a:gd name="T54" fmla="*/ 223 w 224"/>
                <a:gd name="T55" fmla="*/ 46 h 133"/>
                <a:gd name="T56" fmla="*/ 222 w 224"/>
                <a:gd name="T57" fmla="*/ 45 h 133"/>
                <a:gd name="T58" fmla="*/ 215 w 224"/>
                <a:gd name="T59" fmla="*/ 37 h 133"/>
                <a:gd name="T60" fmla="*/ 213 w 224"/>
                <a:gd name="T61" fmla="*/ 30 h 133"/>
                <a:gd name="T62" fmla="*/ 209 w 224"/>
                <a:gd name="T63" fmla="*/ 21 h 133"/>
                <a:gd name="T64" fmla="*/ 209 w 224"/>
                <a:gd name="T65" fmla="*/ 21 h 133"/>
                <a:gd name="T66" fmla="*/ 208 w 224"/>
                <a:gd name="T67" fmla="*/ 21 h 133"/>
                <a:gd name="T68" fmla="*/ 204 w 224"/>
                <a:gd name="T69" fmla="*/ 24 h 133"/>
                <a:gd name="T70" fmla="*/ 206 w 224"/>
                <a:gd name="T71" fmla="*/ 21 h 133"/>
                <a:gd name="T72" fmla="*/ 205 w 224"/>
                <a:gd name="T73" fmla="*/ 16 h 133"/>
                <a:gd name="T74" fmla="*/ 204 w 224"/>
                <a:gd name="T75" fmla="*/ 2 h 133"/>
                <a:gd name="T76" fmla="*/ 26 w 224"/>
                <a:gd name="T77" fmla="*/ 2 h 133"/>
                <a:gd name="T78" fmla="*/ 25 w 224"/>
                <a:gd name="T79" fmla="*/ 1 h 133"/>
                <a:gd name="T80" fmla="*/ 25 w 224"/>
                <a:gd name="T81" fmla="*/ 1 h 133"/>
                <a:gd name="T82" fmla="*/ 18 w 224"/>
                <a:gd name="T83" fmla="*/ 1 h 133"/>
                <a:gd name="T84" fmla="*/ 18 w 224"/>
                <a:gd name="T85" fmla="*/ 0 h 133"/>
                <a:gd name="T86" fmla="*/ 17 w 224"/>
                <a:gd name="T87" fmla="*/ 0 h 133"/>
                <a:gd name="T88" fmla="*/ 0 w 224"/>
                <a:gd name="T89" fmla="*/ 10 h 133"/>
                <a:gd name="T90" fmla="*/ 0 w 224"/>
                <a:gd name="T91" fmla="*/ 12 h 133"/>
                <a:gd name="T92" fmla="*/ 0 w 224"/>
                <a:gd name="T93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33">
                  <a:moveTo>
                    <a:pt x="0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6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5" y="133"/>
                    <a:pt x="197" y="132"/>
                    <a:pt x="198" y="130"/>
                  </a:cubicBezTo>
                  <a:cubicBezTo>
                    <a:pt x="204" y="124"/>
                    <a:pt x="209" y="119"/>
                    <a:pt x="211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15" y="92"/>
                    <a:pt x="215" y="92"/>
                    <a:pt x="215" y="92"/>
                  </a:cubicBezTo>
                  <a:cubicBezTo>
                    <a:pt x="208" y="79"/>
                    <a:pt x="208" y="79"/>
                    <a:pt x="208" y="79"/>
                  </a:cubicBezTo>
                  <a:cubicBezTo>
                    <a:pt x="208" y="79"/>
                    <a:pt x="208" y="79"/>
                    <a:pt x="208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5" y="79"/>
                    <a:pt x="205" y="79"/>
                    <a:pt x="205" y="79"/>
                  </a:cubicBezTo>
                  <a:cubicBezTo>
                    <a:pt x="205" y="78"/>
                    <a:pt x="206" y="78"/>
                    <a:pt x="206" y="7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5" y="60"/>
                    <a:pt x="215" y="60"/>
                    <a:pt x="215" y="60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5" y="20"/>
                    <a:pt x="205" y="18"/>
                    <a:pt x="205" y="16"/>
                  </a:cubicBezTo>
                  <a:cubicBezTo>
                    <a:pt x="205" y="8"/>
                    <a:pt x="204" y="3"/>
                    <a:pt x="20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B9CDE5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6818100" y="1276388"/>
              <a:ext cx="1042125" cy="1009752"/>
            </a:xfrm>
            <a:custGeom>
              <a:avLst/>
              <a:gdLst>
                <a:gd name="T0" fmla="*/ 269 w 304"/>
                <a:gd name="T1" fmla="*/ 190 h 226"/>
                <a:gd name="T2" fmla="*/ 269 w 304"/>
                <a:gd name="T3" fmla="*/ 135 h 226"/>
                <a:gd name="T4" fmla="*/ 273 w 304"/>
                <a:gd name="T5" fmla="*/ 106 h 226"/>
                <a:gd name="T6" fmla="*/ 269 w 304"/>
                <a:gd name="T7" fmla="*/ 0 h 226"/>
                <a:gd name="T8" fmla="*/ 169 w 304"/>
                <a:gd name="T9" fmla="*/ 19 h 226"/>
                <a:gd name="T10" fmla="*/ 141 w 304"/>
                <a:gd name="T11" fmla="*/ 47 h 226"/>
                <a:gd name="T12" fmla="*/ 149 w 304"/>
                <a:gd name="T13" fmla="*/ 54 h 226"/>
                <a:gd name="T14" fmla="*/ 145 w 304"/>
                <a:gd name="T15" fmla="*/ 62 h 226"/>
                <a:gd name="T16" fmla="*/ 149 w 304"/>
                <a:gd name="T17" fmla="*/ 78 h 226"/>
                <a:gd name="T18" fmla="*/ 118 w 304"/>
                <a:gd name="T19" fmla="*/ 90 h 226"/>
                <a:gd name="T20" fmla="*/ 94 w 304"/>
                <a:gd name="T21" fmla="*/ 93 h 226"/>
                <a:gd name="T22" fmla="*/ 36 w 304"/>
                <a:gd name="T23" fmla="*/ 93 h 226"/>
                <a:gd name="T24" fmla="*/ 32 w 304"/>
                <a:gd name="T25" fmla="*/ 129 h 226"/>
                <a:gd name="T26" fmla="*/ 0 w 304"/>
                <a:gd name="T27" fmla="*/ 148 h 226"/>
                <a:gd name="T28" fmla="*/ 179 w 304"/>
                <a:gd name="T29" fmla="*/ 150 h 226"/>
                <a:gd name="T30" fmla="*/ 179 w 304"/>
                <a:gd name="T31" fmla="*/ 172 h 226"/>
                <a:gd name="T32" fmla="*/ 188 w 304"/>
                <a:gd name="T33" fmla="*/ 178 h 226"/>
                <a:gd name="T34" fmla="*/ 198 w 304"/>
                <a:gd name="T35" fmla="*/ 193 h 226"/>
                <a:gd name="T36" fmla="*/ 214 w 304"/>
                <a:gd name="T37" fmla="*/ 202 h 226"/>
                <a:gd name="T38" fmla="*/ 236 w 304"/>
                <a:gd name="T39" fmla="*/ 219 h 226"/>
                <a:gd name="T40" fmla="*/ 247 w 304"/>
                <a:gd name="T41" fmla="*/ 210 h 226"/>
                <a:gd name="T42" fmla="*/ 239 w 304"/>
                <a:gd name="T43" fmla="*/ 220 h 226"/>
                <a:gd name="T44" fmla="*/ 238 w 304"/>
                <a:gd name="T45" fmla="*/ 222 h 226"/>
                <a:gd name="T46" fmla="*/ 236 w 304"/>
                <a:gd name="T47" fmla="*/ 225 h 226"/>
                <a:gd name="T48" fmla="*/ 239 w 304"/>
                <a:gd name="T49" fmla="*/ 225 h 226"/>
                <a:gd name="T50" fmla="*/ 241 w 304"/>
                <a:gd name="T51" fmla="*/ 223 h 226"/>
                <a:gd name="T52" fmla="*/ 242 w 304"/>
                <a:gd name="T53" fmla="*/ 221 h 226"/>
                <a:gd name="T54" fmla="*/ 299 w 304"/>
                <a:gd name="T55" fmla="*/ 200 h 226"/>
                <a:gd name="T56" fmla="*/ 298 w 304"/>
                <a:gd name="T57" fmla="*/ 200 h 226"/>
                <a:gd name="T58" fmla="*/ 299 w 304"/>
                <a:gd name="T59" fmla="*/ 200 h 226"/>
                <a:gd name="T60" fmla="*/ 302 w 304"/>
                <a:gd name="T61" fmla="*/ 207 h 226"/>
                <a:gd name="T62" fmla="*/ 298 w 304"/>
                <a:gd name="T63" fmla="*/ 209 h 226"/>
                <a:gd name="T64" fmla="*/ 296 w 304"/>
                <a:gd name="T65" fmla="*/ 208 h 226"/>
                <a:gd name="T66" fmla="*/ 294 w 304"/>
                <a:gd name="T67" fmla="*/ 209 h 226"/>
                <a:gd name="T68" fmla="*/ 291 w 304"/>
                <a:gd name="T69" fmla="*/ 209 h 226"/>
                <a:gd name="T70" fmla="*/ 288 w 304"/>
                <a:gd name="T71" fmla="*/ 212 h 226"/>
                <a:gd name="T72" fmla="*/ 284 w 304"/>
                <a:gd name="T73" fmla="*/ 212 h 226"/>
                <a:gd name="T74" fmla="*/ 290 w 304"/>
                <a:gd name="T75" fmla="*/ 207 h 226"/>
                <a:gd name="T76" fmla="*/ 290 w 304"/>
                <a:gd name="T77" fmla="*/ 205 h 226"/>
                <a:gd name="T78" fmla="*/ 284 w 304"/>
                <a:gd name="T79" fmla="*/ 209 h 226"/>
                <a:gd name="T80" fmla="*/ 270 w 304"/>
                <a:gd name="T81" fmla="*/ 211 h 226"/>
                <a:gd name="T82" fmla="*/ 264 w 304"/>
                <a:gd name="T83" fmla="*/ 212 h 226"/>
                <a:gd name="T84" fmla="*/ 259 w 304"/>
                <a:gd name="T85" fmla="*/ 212 h 226"/>
                <a:gd name="T86" fmla="*/ 251 w 304"/>
                <a:gd name="T87" fmla="*/ 216 h 226"/>
                <a:gd name="T88" fmla="*/ 247 w 304"/>
                <a:gd name="T89" fmla="*/ 216 h 226"/>
                <a:gd name="T90" fmla="*/ 244 w 304"/>
                <a:gd name="T91" fmla="*/ 219 h 226"/>
                <a:gd name="T92" fmla="*/ 244 w 304"/>
                <a:gd name="T93" fmla="*/ 221 h 226"/>
                <a:gd name="T94" fmla="*/ 245 w 304"/>
                <a:gd name="T95" fmla="*/ 223 h 226"/>
                <a:gd name="T96" fmla="*/ 250 w 304"/>
                <a:gd name="T97" fmla="*/ 223 h 226"/>
                <a:gd name="T98" fmla="*/ 253 w 304"/>
                <a:gd name="T99" fmla="*/ 222 h 226"/>
                <a:gd name="T100" fmla="*/ 256 w 304"/>
                <a:gd name="T101" fmla="*/ 222 h 226"/>
                <a:gd name="T102" fmla="*/ 259 w 304"/>
                <a:gd name="T103" fmla="*/ 222 h 226"/>
                <a:gd name="T104" fmla="*/ 264 w 304"/>
                <a:gd name="T105" fmla="*/ 221 h 226"/>
                <a:gd name="T106" fmla="*/ 269 w 304"/>
                <a:gd name="T107" fmla="*/ 221 h 226"/>
                <a:gd name="T108" fmla="*/ 273 w 304"/>
                <a:gd name="T109" fmla="*/ 219 h 226"/>
                <a:gd name="T110" fmla="*/ 279 w 304"/>
                <a:gd name="T111" fmla="*/ 218 h 226"/>
                <a:gd name="T112" fmla="*/ 285 w 304"/>
                <a:gd name="T113" fmla="*/ 216 h 226"/>
                <a:gd name="T114" fmla="*/ 288 w 304"/>
                <a:gd name="T115" fmla="*/ 216 h 226"/>
                <a:gd name="T116" fmla="*/ 292 w 304"/>
                <a:gd name="T117" fmla="*/ 214 h 226"/>
                <a:gd name="T118" fmla="*/ 295 w 304"/>
                <a:gd name="T119" fmla="*/ 212 h 226"/>
                <a:gd name="T120" fmla="*/ 298 w 304"/>
                <a:gd name="T121" fmla="*/ 210 h 226"/>
                <a:gd name="T122" fmla="*/ 302 w 304"/>
                <a:gd name="T123" fmla="*/ 209 h 226"/>
                <a:gd name="T124" fmla="*/ 304 w 304"/>
                <a:gd name="T125" fmla="*/ 20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226">
                  <a:moveTo>
                    <a:pt x="262" y="205"/>
                  </a:moveTo>
                  <a:cubicBezTo>
                    <a:pt x="262" y="195"/>
                    <a:pt x="262" y="195"/>
                    <a:pt x="262" y="195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69" y="189"/>
                    <a:pt x="269" y="189"/>
                    <a:pt x="269" y="189"/>
                  </a:cubicBezTo>
                  <a:cubicBezTo>
                    <a:pt x="269" y="186"/>
                    <a:pt x="270" y="172"/>
                    <a:pt x="270" y="158"/>
                  </a:cubicBezTo>
                  <a:cubicBezTo>
                    <a:pt x="270" y="147"/>
                    <a:pt x="270" y="137"/>
                    <a:pt x="269" y="135"/>
                  </a:cubicBezTo>
                  <a:cubicBezTo>
                    <a:pt x="268" y="135"/>
                    <a:pt x="267" y="132"/>
                    <a:pt x="272" y="112"/>
                  </a:cubicBezTo>
                  <a:cubicBezTo>
                    <a:pt x="273" y="108"/>
                    <a:pt x="273" y="108"/>
                    <a:pt x="273" y="108"/>
                  </a:cubicBezTo>
                  <a:cubicBezTo>
                    <a:pt x="273" y="106"/>
                    <a:pt x="273" y="106"/>
                    <a:pt x="273" y="106"/>
                  </a:cubicBezTo>
                  <a:cubicBezTo>
                    <a:pt x="274" y="102"/>
                    <a:pt x="275" y="98"/>
                    <a:pt x="276" y="96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49" y="54"/>
                    <a:pt x="149" y="54"/>
                    <a:pt x="149" y="54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49" y="70"/>
                    <a:pt x="149" y="70"/>
                    <a:pt x="149" y="70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26" y="90"/>
                    <a:pt x="126" y="90"/>
                    <a:pt x="126" y="90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79" y="151"/>
                    <a:pt x="180" y="156"/>
                    <a:pt x="180" y="164"/>
                  </a:cubicBezTo>
                  <a:cubicBezTo>
                    <a:pt x="180" y="166"/>
                    <a:pt x="180" y="168"/>
                    <a:pt x="181" y="169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83" y="169"/>
                    <a:pt x="183" y="169"/>
                    <a:pt x="183" y="169"/>
                  </a:cubicBezTo>
                  <a:cubicBezTo>
                    <a:pt x="183" y="169"/>
                    <a:pt x="183" y="169"/>
                    <a:pt x="184" y="169"/>
                  </a:cubicBezTo>
                  <a:cubicBezTo>
                    <a:pt x="188" y="178"/>
                    <a:pt x="188" y="178"/>
                    <a:pt x="188" y="178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9" y="193"/>
                    <a:pt x="199" y="193"/>
                    <a:pt x="199" y="19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14" y="202"/>
                    <a:pt x="214" y="202"/>
                    <a:pt x="214" y="202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30" y="211"/>
                    <a:pt x="230" y="211"/>
                    <a:pt x="230" y="21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239" y="214"/>
                    <a:pt x="239" y="214"/>
                    <a:pt x="239" y="214"/>
                  </a:cubicBezTo>
                  <a:cubicBezTo>
                    <a:pt x="243" y="214"/>
                    <a:pt x="243" y="214"/>
                    <a:pt x="243" y="214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62" y="205"/>
                    <a:pt x="262" y="205"/>
                    <a:pt x="262" y="205"/>
                  </a:cubicBezTo>
                  <a:close/>
                  <a:moveTo>
                    <a:pt x="240" y="221"/>
                  </a:moveTo>
                  <a:cubicBezTo>
                    <a:pt x="239" y="220"/>
                    <a:pt x="239" y="220"/>
                    <a:pt x="239" y="220"/>
                  </a:cubicBezTo>
                  <a:cubicBezTo>
                    <a:pt x="238" y="221"/>
                    <a:pt x="238" y="221"/>
                    <a:pt x="238" y="221"/>
                  </a:cubicBezTo>
                  <a:cubicBezTo>
                    <a:pt x="238" y="222"/>
                    <a:pt x="238" y="222"/>
                    <a:pt x="238" y="222"/>
                  </a:cubicBezTo>
                  <a:cubicBezTo>
                    <a:pt x="238" y="222"/>
                    <a:pt x="238" y="222"/>
                    <a:pt x="238" y="222"/>
                  </a:cubicBezTo>
                  <a:cubicBezTo>
                    <a:pt x="237" y="223"/>
                    <a:pt x="237" y="223"/>
                    <a:pt x="237" y="223"/>
                  </a:cubicBezTo>
                  <a:cubicBezTo>
                    <a:pt x="237" y="224"/>
                    <a:pt x="237" y="224"/>
                    <a:pt x="237" y="224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36" y="226"/>
                    <a:pt x="236" y="226"/>
                    <a:pt x="236" y="226"/>
                  </a:cubicBezTo>
                  <a:cubicBezTo>
                    <a:pt x="238" y="226"/>
                    <a:pt x="238" y="226"/>
                    <a:pt x="238" y="226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40" y="225"/>
                    <a:pt x="240" y="225"/>
                    <a:pt x="240" y="225"/>
                  </a:cubicBezTo>
                  <a:cubicBezTo>
                    <a:pt x="240" y="224"/>
                    <a:pt x="240" y="224"/>
                    <a:pt x="240" y="224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242" y="223"/>
                    <a:pt x="242" y="223"/>
                    <a:pt x="242" y="223"/>
                  </a:cubicBezTo>
                  <a:cubicBezTo>
                    <a:pt x="242" y="222"/>
                    <a:pt x="242" y="222"/>
                    <a:pt x="242" y="222"/>
                  </a:cubicBezTo>
                  <a:cubicBezTo>
                    <a:pt x="242" y="221"/>
                    <a:pt x="242" y="221"/>
                    <a:pt x="242" y="221"/>
                  </a:cubicBezTo>
                  <a:cubicBezTo>
                    <a:pt x="241" y="221"/>
                    <a:pt x="241" y="221"/>
                    <a:pt x="241" y="221"/>
                  </a:cubicBezTo>
                  <a:lnTo>
                    <a:pt x="240" y="221"/>
                  </a:lnTo>
                  <a:close/>
                  <a:moveTo>
                    <a:pt x="299" y="200"/>
                  </a:moveTo>
                  <a:cubicBezTo>
                    <a:pt x="300" y="199"/>
                    <a:pt x="300" y="199"/>
                    <a:pt x="300" y="199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9" y="201"/>
                    <a:pt x="299" y="201"/>
                    <a:pt x="299" y="201"/>
                  </a:cubicBezTo>
                  <a:lnTo>
                    <a:pt x="299" y="200"/>
                  </a:lnTo>
                  <a:close/>
                  <a:moveTo>
                    <a:pt x="303" y="207"/>
                  </a:move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1" y="208"/>
                    <a:pt x="301" y="208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98" y="209"/>
                    <a:pt x="298" y="209"/>
                    <a:pt x="298" y="209"/>
                  </a:cubicBezTo>
                  <a:cubicBezTo>
                    <a:pt x="297" y="209"/>
                    <a:pt x="297" y="209"/>
                    <a:pt x="297" y="209"/>
                  </a:cubicBezTo>
                  <a:cubicBezTo>
                    <a:pt x="297" y="208"/>
                    <a:pt x="297" y="208"/>
                    <a:pt x="297" y="208"/>
                  </a:cubicBezTo>
                  <a:cubicBezTo>
                    <a:pt x="296" y="208"/>
                    <a:pt x="296" y="208"/>
                    <a:pt x="296" y="208"/>
                  </a:cubicBezTo>
                  <a:cubicBezTo>
                    <a:pt x="296" y="208"/>
                    <a:pt x="296" y="208"/>
                    <a:pt x="296" y="208"/>
                  </a:cubicBezTo>
                  <a:cubicBezTo>
                    <a:pt x="296" y="209"/>
                    <a:pt x="295" y="208"/>
                    <a:pt x="295" y="208"/>
                  </a:cubicBez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1" y="209"/>
                    <a:pt x="290" y="210"/>
                  </a:cubicBezTo>
                  <a:cubicBezTo>
                    <a:pt x="289" y="211"/>
                    <a:pt x="288" y="212"/>
                    <a:pt x="288" y="212"/>
                  </a:cubicBezTo>
                  <a:cubicBezTo>
                    <a:pt x="286" y="213"/>
                    <a:pt x="288" y="214"/>
                    <a:pt x="288" y="214"/>
                  </a:cubicBezTo>
                  <a:cubicBezTo>
                    <a:pt x="287" y="215"/>
                    <a:pt x="286" y="213"/>
                    <a:pt x="286" y="213"/>
                  </a:cubicBezTo>
                  <a:cubicBezTo>
                    <a:pt x="286" y="213"/>
                    <a:pt x="284" y="212"/>
                    <a:pt x="284" y="212"/>
                  </a:cubicBezTo>
                  <a:cubicBezTo>
                    <a:pt x="283" y="212"/>
                    <a:pt x="284" y="212"/>
                    <a:pt x="284" y="212"/>
                  </a:cubicBezTo>
                  <a:cubicBezTo>
                    <a:pt x="287" y="209"/>
                    <a:pt x="287" y="209"/>
                    <a:pt x="287" y="209"/>
                  </a:cubicBezTo>
                  <a:cubicBezTo>
                    <a:pt x="288" y="209"/>
                    <a:pt x="290" y="207"/>
                    <a:pt x="290" y="207"/>
                  </a:cubicBezTo>
                  <a:cubicBezTo>
                    <a:pt x="290" y="206"/>
                    <a:pt x="293" y="205"/>
                    <a:pt x="293" y="205"/>
                  </a:cubicBezTo>
                  <a:cubicBezTo>
                    <a:pt x="294" y="205"/>
                    <a:pt x="292" y="204"/>
                    <a:pt x="292" y="204"/>
                  </a:cubicBezTo>
                  <a:cubicBezTo>
                    <a:pt x="292" y="205"/>
                    <a:pt x="290" y="205"/>
                    <a:pt x="290" y="205"/>
                  </a:cubicBezTo>
                  <a:cubicBezTo>
                    <a:pt x="288" y="207"/>
                    <a:pt x="288" y="207"/>
                    <a:pt x="288" y="207"/>
                  </a:cubicBezTo>
                  <a:cubicBezTo>
                    <a:pt x="287" y="207"/>
                    <a:pt x="286" y="208"/>
                    <a:pt x="286" y="208"/>
                  </a:cubicBezTo>
                  <a:cubicBezTo>
                    <a:pt x="286" y="208"/>
                    <a:pt x="284" y="209"/>
                    <a:pt x="284" y="209"/>
                  </a:cubicBezTo>
                  <a:cubicBezTo>
                    <a:pt x="283" y="210"/>
                    <a:pt x="282" y="210"/>
                    <a:pt x="282" y="210"/>
                  </a:cubicBezTo>
                  <a:cubicBezTo>
                    <a:pt x="281" y="210"/>
                    <a:pt x="277" y="210"/>
                    <a:pt x="277" y="210"/>
                  </a:cubicBezTo>
                  <a:cubicBezTo>
                    <a:pt x="275" y="211"/>
                    <a:pt x="270" y="211"/>
                    <a:pt x="270" y="211"/>
                  </a:cubicBezTo>
                  <a:cubicBezTo>
                    <a:pt x="269" y="210"/>
                    <a:pt x="268" y="211"/>
                    <a:pt x="268" y="211"/>
                  </a:cubicBezTo>
                  <a:cubicBezTo>
                    <a:pt x="268" y="212"/>
                    <a:pt x="265" y="213"/>
                    <a:pt x="265" y="213"/>
                  </a:cubicBezTo>
                  <a:cubicBezTo>
                    <a:pt x="265" y="212"/>
                    <a:pt x="264" y="212"/>
                    <a:pt x="264" y="212"/>
                  </a:cubicBezTo>
                  <a:cubicBezTo>
                    <a:pt x="264" y="212"/>
                    <a:pt x="261" y="212"/>
                    <a:pt x="261" y="212"/>
                  </a:cubicBezTo>
                  <a:cubicBezTo>
                    <a:pt x="261" y="212"/>
                    <a:pt x="260" y="212"/>
                    <a:pt x="260" y="212"/>
                  </a:cubicBezTo>
                  <a:cubicBezTo>
                    <a:pt x="260" y="212"/>
                    <a:pt x="259" y="212"/>
                    <a:pt x="259" y="212"/>
                  </a:cubicBezTo>
                  <a:cubicBezTo>
                    <a:pt x="259" y="213"/>
                    <a:pt x="258" y="213"/>
                    <a:pt x="258" y="213"/>
                  </a:cubicBezTo>
                  <a:cubicBezTo>
                    <a:pt x="256" y="212"/>
                    <a:pt x="256" y="213"/>
                    <a:pt x="255" y="213"/>
                  </a:cubicBezTo>
                  <a:cubicBezTo>
                    <a:pt x="254" y="213"/>
                    <a:pt x="252" y="216"/>
                    <a:pt x="251" y="216"/>
                  </a:cubicBezTo>
                  <a:cubicBezTo>
                    <a:pt x="251" y="215"/>
                    <a:pt x="246" y="217"/>
                    <a:pt x="246" y="217"/>
                  </a:cubicBezTo>
                  <a:cubicBezTo>
                    <a:pt x="246" y="217"/>
                    <a:pt x="246" y="217"/>
                    <a:pt x="246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6" y="216"/>
                    <a:pt x="246" y="216"/>
                    <a:pt x="246" y="216"/>
                  </a:cubicBezTo>
                  <a:cubicBezTo>
                    <a:pt x="244" y="218"/>
                    <a:pt x="244" y="218"/>
                    <a:pt x="244" y="218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21"/>
                    <a:pt x="244" y="221"/>
                    <a:pt x="244" y="221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8" y="223"/>
                    <a:pt x="248" y="223"/>
                    <a:pt x="248" y="223"/>
                  </a:cubicBezTo>
                  <a:cubicBezTo>
                    <a:pt x="250" y="223"/>
                    <a:pt x="250" y="223"/>
                    <a:pt x="250" y="223"/>
                  </a:cubicBezTo>
                  <a:cubicBezTo>
                    <a:pt x="251" y="223"/>
                    <a:pt x="251" y="223"/>
                    <a:pt x="251" y="223"/>
                  </a:cubicBezTo>
                  <a:cubicBezTo>
                    <a:pt x="252" y="222"/>
                    <a:pt x="252" y="222"/>
                    <a:pt x="252" y="222"/>
                  </a:cubicBezTo>
                  <a:cubicBezTo>
                    <a:pt x="253" y="222"/>
                    <a:pt x="253" y="222"/>
                    <a:pt x="253" y="222"/>
                  </a:cubicBezTo>
                  <a:cubicBezTo>
                    <a:pt x="254" y="222"/>
                    <a:pt x="254" y="222"/>
                    <a:pt x="254" y="222"/>
                  </a:cubicBezTo>
                  <a:cubicBezTo>
                    <a:pt x="255" y="222"/>
                    <a:pt x="255" y="222"/>
                    <a:pt x="255" y="222"/>
                  </a:cubicBezTo>
                  <a:cubicBezTo>
                    <a:pt x="256" y="222"/>
                    <a:pt x="256" y="222"/>
                    <a:pt x="256" y="222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9" y="222"/>
                    <a:pt x="259" y="222"/>
                    <a:pt x="259" y="222"/>
                  </a:cubicBezTo>
                  <a:cubicBezTo>
                    <a:pt x="260" y="221"/>
                    <a:pt x="260" y="221"/>
                    <a:pt x="260" y="221"/>
                  </a:cubicBezTo>
                  <a:cubicBezTo>
                    <a:pt x="262" y="221"/>
                    <a:pt x="262" y="221"/>
                    <a:pt x="262" y="221"/>
                  </a:cubicBezTo>
                  <a:cubicBezTo>
                    <a:pt x="264" y="221"/>
                    <a:pt x="264" y="221"/>
                    <a:pt x="264" y="221"/>
                  </a:cubicBezTo>
                  <a:cubicBezTo>
                    <a:pt x="265" y="221"/>
                    <a:pt x="265" y="221"/>
                    <a:pt x="265" y="221"/>
                  </a:cubicBezTo>
                  <a:cubicBezTo>
                    <a:pt x="267" y="221"/>
                    <a:pt x="267" y="221"/>
                    <a:pt x="267" y="221"/>
                  </a:cubicBezTo>
                  <a:cubicBezTo>
                    <a:pt x="269" y="221"/>
                    <a:pt x="269" y="221"/>
                    <a:pt x="269" y="221"/>
                  </a:cubicBezTo>
                  <a:cubicBezTo>
                    <a:pt x="271" y="220"/>
                    <a:pt x="271" y="220"/>
                    <a:pt x="271" y="220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3" y="219"/>
                    <a:pt x="273" y="219"/>
                    <a:pt x="273" y="219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9" y="218"/>
                    <a:pt x="279" y="218"/>
                    <a:pt x="279" y="218"/>
                  </a:cubicBezTo>
                  <a:cubicBezTo>
                    <a:pt x="281" y="218"/>
                    <a:pt x="281" y="218"/>
                    <a:pt x="281" y="218"/>
                  </a:cubicBezTo>
                  <a:cubicBezTo>
                    <a:pt x="282" y="217"/>
                    <a:pt x="282" y="217"/>
                    <a:pt x="282" y="217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286" y="216"/>
                    <a:pt x="286" y="216"/>
                    <a:pt x="286" y="216"/>
                  </a:cubicBezTo>
                  <a:cubicBezTo>
                    <a:pt x="288" y="216"/>
                    <a:pt x="288" y="216"/>
                    <a:pt x="288" y="216"/>
                  </a:cubicBezTo>
                  <a:cubicBezTo>
                    <a:pt x="290" y="215"/>
                    <a:pt x="290" y="215"/>
                    <a:pt x="290" y="215"/>
                  </a:cubicBezTo>
                  <a:cubicBezTo>
                    <a:pt x="290" y="215"/>
                    <a:pt x="291" y="214"/>
                    <a:pt x="291" y="214"/>
                  </a:cubicBezTo>
                  <a:cubicBezTo>
                    <a:pt x="291" y="214"/>
                    <a:pt x="292" y="214"/>
                    <a:pt x="292" y="214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4" y="213"/>
                    <a:pt x="294" y="213"/>
                    <a:pt x="294" y="213"/>
                  </a:cubicBezTo>
                  <a:cubicBezTo>
                    <a:pt x="295" y="212"/>
                    <a:pt x="295" y="212"/>
                    <a:pt x="295" y="212"/>
                  </a:cubicBezTo>
                  <a:cubicBezTo>
                    <a:pt x="296" y="211"/>
                    <a:pt x="296" y="211"/>
                    <a:pt x="296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300" y="209"/>
                    <a:pt x="300" y="209"/>
                    <a:pt x="300" y="209"/>
                  </a:cubicBezTo>
                  <a:cubicBezTo>
                    <a:pt x="301" y="209"/>
                    <a:pt x="301" y="209"/>
                    <a:pt x="301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8"/>
                    <a:pt x="303" y="208"/>
                    <a:pt x="303" y="20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304" y="207"/>
                    <a:pt x="304" y="207"/>
                    <a:pt x="304" y="207"/>
                  </a:cubicBezTo>
                  <a:lnTo>
                    <a:pt x="303" y="207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61" idx="26"/>
            </p:cNvCxnSpPr>
            <p:nvPr/>
          </p:nvCxnSpPr>
          <p:spPr>
            <a:xfrm flipV="1">
              <a:off x="1171541" y="592363"/>
              <a:ext cx="0" cy="8141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25"/>
            </p:cNvCxnSpPr>
            <p:nvPr/>
          </p:nvCxnSpPr>
          <p:spPr>
            <a:xfrm flipH="1">
              <a:off x="1103428" y="999521"/>
              <a:ext cx="20436" cy="40713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22"/>
            </p:cNvCxnSpPr>
            <p:nvPr/>
          </p:nvCxnSpPr>
          <p:spPr>
            <a:xfrm flipH="1">
              <a:off x="1219222" y="2856162"/>
              <a:ext cx="0" cy="48859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" idx="25"/>
            </p:cNvCxnSpPr>
            <p:nvPr/>
          </p:nvCxnSpPr>
          <p:spPr>
            <a:xfrm flipH="1">
              <a:off x="1191977" y="2986452"/>
              <a:ext cx="13623" cy="32573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3" idx="40"/>
            </p:cNvCxnSpPr>
            <p:nvPr/>
          </p:nvCxnSpPr>
          <p:spPr>
            <a:xfrm flipH="1" flipV="1">
              <a:off x="1648331" y="3637905"/>
              <a:ext cx="20436" cy="81432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501001" y="2302427"/>
              <a:ext cx="0" cy="16286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502262" y="4387076"/>
              <a:ext cx="6809" cy="0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239138" y="3613473"/>
              <a:ext cx="0" cy="32573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38"/>
              <a:endCxn id="58" idx="38"/>
            </p:cNvCxnSpPr>
            <p:nvPr/>
          </p:nvCxnSpPr>
          <p:spPr>
            <a:xfrm>
              <a:off x="8030509" y="1887123"/>
              <a:ext cx="0" cy="0"/>
            </a:xfrm>
            <a:prstGeom prst="straightConnector1">
              <a:avLst/>
            </a:prstGeom>
            <a:ln w="12700" cap="rnd">
              <a:solidFill>
                <a:schemeClr val="accent6">
                  <a:lumMod val="7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</p:cNvCxnSpPr>
            <p:nvPr/>
          </p:nvCxnSpPr>
          <p:spPr>
            <a:xfrm flipH="1" flipV="1">
              <a:off x="6402609" y="1878982"/>
              <a:ext cx="13623" cy="24427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4" idx="15"/>
            </p:cNvCxnSpPr>
            <p:nvPr/>
          </p:nvCxnSpPr>
          <p:spPr>
            <a:xfrm flipH="1" flipV="1">
              <a:off x="5190200" y="820371"/>
              <a:ext cx="6813" cy="48859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11"/>
            </p:cNvCxnSpPr>
            <p:nvPr/>
          </p:nvCxnSpPr>
          <p:spPr>
            <a:xfrm>
              <a:off x="7151850" y="2668866"/>
              <a:ext cx="20436" cy="0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4" idx="11"/>
            </p:cNvCxnSpPr>
            <p:nvPr/>
          </p:nvCxnSpPr>
          <p:spPr>
            <a:xfrm flipH="1">
              <a:off x="5081219" y="1162384"/>
              <a:ext cx="6813" cy="0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0" y="3977799"/>
              <a:ext cx="1126793" cy="1047190"/>
              <a:chOff x="683994" y="5352751"/>
              <a:chExt cx="1137662" cy="815025"/>
            </a:xfrm>
          </p:grpSpPr>
          <p:sp>
            <p:nvSpPr>
              <p:cNvPr id="71" name="Freeform 55"/>
              <p:cNvSpPr>
                <a:spLocks noEditPoints="1"/>
              </p:cNvSpPr>
              <p:nvPr/>
            </p:nvSpPr>
            <p:spPr bwMode="auto">
              <a:xfrm>
                <a:off x="683994" y="5354400"/>
                <a:ext cx="1134703" cy="811240"/>
              </a:xfrm>
              <a:custGeom>
                <a:avLst/>
                <a:gdLst>
                  <a:gd name="T0" fmla="*/ 1 w 1313"/>
                  <a:gd name="T1" fmla="*/ 1 h 734"/>
                  <a:gd name="T2" fmla="*/ 10 w 1313"/>
                  <a:gd name="T3" fmla="*/ 17 h 734"/>
                  <a:gd name="T4" fmla="*/ 17 w 1313"/>
                  <a:gd name="T5" fmla="*/ 3 h 734"/>
                  <a:gd name="T6" fmla="*/ 1 w 1313"/>
                  <a:gd name="T7" fmla="*/ 1 h 734"/>
                  <a:gd name="T8" fmla="*/ 391 w 1313"/>
                  <a:gd name="T9" fmla="*/ 194 h 734"/>
                  <a:gd name="T10" fmla="*/ 458 w 1313"/>
                  <a:gd name="T11" fmla="*/ 217 h 734"/>
                  <a:gd name="T12" fmla="*/ 474 w 1313"/>
                  <a:gd name="T13" fmla="*/ 150 h 734"/>
                  <a:gd name="T14" fmla="*/ 391 w 1313"/>
                  <a:gd name="T15" fmla="*/ 194 h 734"/>
                  <a:gd name="T16" fmla="*/ 311 w 1313"/>
                  <a:gd name="T17" fmla="*/ 233 h 734"/>
                  <a:gd name="T18" fmla="*/ 322 w 1313"/>
                  <a:gd name="T19" fmla="*/ 242 h 734"/>
                  <a:gd name="T20" fmla="*/ 343 w 1313"/>
                  <a:gd name="T21" fmla="*/ 219 h 734"/>
                  <a:gd name="T22" fmla="*/ 348 w 1313"/>
                  <a:gd name="T23" fmla="*/ 196 h 734"/>
                  <a:gd name="T24" fmla="*/ 311 w 1313"/>
                  <a:gd name="T25" fmla="*/ 233 h 734"/>
                  <a:gd name="T26" fmla="*/ 766 w 1313"/>
                  <a:gd name="T27" fmla="*/ 276 h 734"/>
                  <a:gd name="T28" fmla="*/ 752 w 1313"/>
                  <a:gd name="T29" fmla="*/ 281 h 734"/>
                  <a:gd name="T30" fmla="*/ 745 w 1313"/>
                  <a:gd name="T31" fmla="*/ 260 h 734"/>
                  <a:gd name="T32" fmla="*/ 715 w 1313"/>
                  <a:gd name="T33" fmla="*/ 230 h 734"/>
                  <a:gd name="T34" fmla="*/ 690 w 1313"/>
                  <a:gd name="T35" fmla="*/ 256 h 734"/>
                  <a:gd name="T36" fmla="*/ 662 w 1313"/>
                  <a:gd name="T37" fmla="*/ 263 h 734"/>
                  <a:gd name="T38" fmla="*/ 697 w 1313"/>
                  <a:gd name="T39" fmla="*/ 313 h 734"/>
                  <a:gd name="T40" fmla="*/ 754 w 1313"/>
                  <a:gd name="T41" fmla="*/ 318 h 734"/>
                  <a:gd name="T42" fmla="*/ 782 w 1313"/>
                  <a:gd name="T43" fmla="*/ 304 h 734"/>
                  <a:gd name="T44" fmla="*/ 766 w 1313"/>
                  <a:gd name="T45" fmla="*/ 276 h 734"/>
                  <a:gd name="T46" fmla="*/ 899 w 1313"/>
                  <a:gd name="T47" fmla="*/ 313 h 734"/>
                  <a:gd name="T48" fmla="*/ 848 w 1313"/>
                  <a:gd name="T49" fmla="*/ 315 h 734"/>
                  <a:gd name="T50" fmla="*/ 842 w 1313"/>
                  <a:gd name="T51" fmla="*/ 341 h 734"/>
                  <a:gd name="T52" fmla="*/ 950 w 1313"/>
                  <a:gd name="T53" fmla="*/ 320 h 734"/>
                  <a:gd name="T54" fmla="*/ 899 w 1313"/>
                  <a:gd name="T55" fmla="*/ 313 h 734"/>
                  <a:gd name="T56" fmla="*/ 996 w 1313"/>
                  <a:gd name="T57" fmla="*/ 366 h 734"/>
                  <a:gd name="T58" fmla="*/ 952 w 1313"/>
                  <a:gd name="T59" fmla="*/ 366 h 734"/>
                  <a:gd name="T60" fmla="*/ 993 w 1313"/>
                  <a:gd name="T61" fmla="*/ 389 h 734"/>
                  <a:gd name="T62" fmla="*/ 1002 w 1313"/>
                  <a:gd name="T63" fmla="*/ 426 h 734"/>
                  <a:gd name="T64" fmla="*/ 1012 w 1313"/>
                  <a:gd name="T65" fmla="*/ 430 h 734"/>
                  <a:gd name="T66" fmla="*/ 1085 w 1313"/>
                  <a:gd name="T67" fmla="*/ 384 h 734"/>
                  <a:gd name="T68" fmla="*/ 996 w 1313"/>
                  <a:gd name="T69" fmla="*/ 366 h 734"/>
                  <a:gd name="T70" fmla="*/ 888 w 1313"/>
                  <a:gd name="T71" fmla="*/ 375 h 734"/>
                  <a:gd name="T72" fmla="*/ 906 w 1313"/>
                  <a:gd name="T73" fmla="*/ 407 h 734"/>
                  <a:gd name="T74" fmla="*/ 888 w 1313"/>
                  <a:gd name="T75" fmla="*/ 375 h 734"/>
                  <a:gd name="T76" fmla="*/ 986 w 1313"/>
                  <a:gd name="T77" fmla="*/ 426 h 734"/>
                  <a:gd name="T78" fmla="*/ 956 w 1313"/>
                  <a:gd name="T79" fmla="*/ 444 h 734"/>
                  <a:gd name="T80" fmla="*/ 989 w 1313"/>
                  <a:gd name="T81" fmla="*/ 442 h 734"/>
                  <a:gd name="T82" fmla="*/ 986 w 1313"/>
                  <a:gd name="T83" fmla="*/ 426 h 734"/>
                  <a:gd name="T84" fmla="*/ 1276 w 1313"/>
                  <a:gd name="T85" fmla="*/ 566 h 734"/>
                  <a:gd name="T86" fmla="*/ 1260 w 1313"/>
                  <a:gd name="T87" fmla="*/ 566 h 734"/>
                  <a:gd name="T88" fmla="*/ 1260 w 1313"/>
                  <a:gd name="T89" fmla="*/ 545 h 734"/>
                  <a:gd name="T90" fmla="*/ 1161 w 1313"/>
                  <a:gd name="T91" fmla="*/ 502 h 734"/>
                  <a:gd name="T92" fmla="*/ 1108 w 1313"/>
                  <a:gd name="T93" fmla="*/ 479 h 734"/>
                  <a:gd name="T94" fmla="*/ 1104 w 1313"/>
                  <a:gd name="T95" fmla="*/ 481 h 734"/>
                  <a:gd name="T96" fmla="*/ 1120 w 1313"/>
                  <a:gd name="T97" fmla="*/ 531 h 734"/>
                  <a:gd name="T98" fmla="*/ 1081 w 1313"/>
                  <a:gd name="T99" fmla="*/ 584 h 734"/>
                  <a:gd name="T100" fmla="*/ 1104 w 1313"/>
                  <a:gd name="T101" fmla="*/ 628 h 734"/>
                  <a:gd name="T102" fmla="*/ 1120 w 1313"/>
                  <a:gd name="T103" fmla="*/ 658 h 734"/>
                  <a:gd name="T104" fmla="*/ 1115 w 1313"/>
                  <a:gd name="T105" fmla="*/ 697 h 734"/>
                  <a:gd name="T106" fmla="*/ 1166 w 1313"/>
                  <a:gd name="T107" fmla="*/ 734 h 734"/>
                  <a:gd name="T108" fmla="*/ 1186 w 1313"/>
                  <a:gd name="T109" fmla="*/ 697 h 734"/>
                  <a:gd name="T110" fmla="*/ 1234 w 1313"/>
                  <a:gd name="T111" fmla="*/ 660 h 734"/>
                  <a:gd name="T112" fmla="*/ 1313 w 1313"/>
                  <a:gd name="T113" fmla="*/ 605 h 734"/>
                  <a:gd name="T114" fmla="*/ 1276 w 1313"/>
                  <a:gd name="T115" fmla="*/ 566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3" h="734">
                    <a:moveTo>
                      <a:pt x="1" y="1"/>
                    </a:moveTo>
                    <a:cubicBezTo>
                      <a:pt x="0" y="10"/>
                      <a:pt x="2" y="17"/>
                      <a:pt x="10" y="17"/>
                    </a:cubicBezTo>
                    <a:cubicBezTo>
                      <a:pt x="15" y="15"/>
                      <a:pt x="18" y="11"/>
                      <a:pt x="17" y="3"/>
                    </a:cubicBezTo>
                    <a:cubicBezTo>
                      <a:pt x="9" y="5"/>
                      <a:pt x="8" y="0"/>
                      <a:pt x="1" y="1"/>
                    </a:cubicBezTo>
                    <a:close/>
                    <a:moveTo>
                      <a:pt x="391" y="194"/>
                    </a:moveTo>
                    <a:cubicBezTo>
                      <a:pt x="411" y="205"/>
                      <a:pt x="431" y="219"/>
                      <a:pt x="458" y="217"/>
                    </a:cubicBezTo>
                    <a:cubicBezTo>
                      <a:pt x="477" y="204"/>
                      <a:pt x="485" y="172"/>
                      <a:pt x="474" y="150"/>
                    </a:cubicBezTo>
                    <a:cubicBezTo>
                      <a:pt x="432" y="142"/>
                      <a:pt x="396" y="153"/>
                      <a:pt x="391" y="194"/>
                    </a:cubicBezTo>
                    <a:close/>
                    <a:moveTo>
                      <a:pt x="311" y="233"/>
                    </a:moveTo>
                    <a:cubicBezTo>
                      <a:pt x="314" y="237"/>
                      <a:pt x="316" y="242"/>
                      <a:pt x="322" y="242"/>
                    </a:cubicBezTo>
                    <a:cubicBezTo>
                      <a:pt x="324" y="229"/>
                      <a:pt x="332" y="222"/>
                      <a:pt x="343" y="219"/>
                    </a:cubicBezTo>
                    <a:cubicBezTo>
                      <a:pt x="340" y="207"/>
                      <a:pt x="348" y="205"/>
                      <a:pt x="348" y="196"/>
                    </a:cubicBezTo>
                    <a:cubicBezTo>
                      <a:pt x="329" y="202"/>
                      <a:pt x="315" y="212"/>
                      <a:pt x="311" y="233"/>
                    </a:cubicBezTo>
                    <a:close/>
                    <a:moveTo>
                      <a:pt x="766" y="276"/>
                    </a:moveTo>
                    <a:cubicBezTo>
                      <a:pt x="758" y="275"/>
                      <a:pt x="754" y="277"/>
                      <a:pt x="752" y="281"/>
                    </a:cubicBezTo>
                    <a:cubicBezTo>
                      <a:pt x="742" y="276"/>
                      <a:pt x="744" y="273"/>
                      <a:pt x="745" y="260"/>
                    </a:cubicBezTo>
                    <a:cubicBezTo>
                      <a:pt x="730" y="256"/>
                      <a:pt x="731" y="235"/>
                      <a:pt x="715" y="230"/>
                    </a:cubicBezTo>
                    <a:cubicBezTo>
                      <a:pt x="702" y="234"/>
                      <a:pt x="699" y="248"/>
                      <a:pt x="690" y="256"/>
                    </a:cubicBezTo>
                    <a:cubicBezTo>
                      <a:pt x="679" y="256"/>
                      <a:pt x="667" y="255"/>
                      <a:pt x="662" y="263"/>
                    </a:cubicBezTo>
                    <a:cubicBezTo>
                      <a:pt x="680" y="282"/>
                      <a:pt x="683" y="289"/>
                      <a:pt x="697" y="313"/>
                    </a:cubicBezTo>
                    <a:cubicBezTo>
                      <a:pt x="720" y="309"/>
                      <a:pt x="737" y="306"/>
                      <a:pt x="754" y="318"/>
                    </a:cubicBezTo>
                    <a:cubicBezTo>
                      <a:pt x="764" y="310"/>
                      <a:pt x="778" y="319"/>
                      <a:pt x="782" y="304"/>
                    </a:cubicBezTo>
                    <a:cubicBezTo>
                      <a:pt x="772" y="299"/>
                      <a:pt x="762" y="287"/>
                      <a:pt x="766" y="276"/>
                    </a:cubicBezTo>
                    <a:close/>
                    <a:moveTo>
                      <a:pt x="899" y="313"/>
                    </a:moveTo>
                    <a:cubicBezTo>
                      <a:pt x="894" y="326"/>
                      <a:pt x="864" y="314"/>
                      <a:pt x="848" y="315"/>
                    </a:cubicBezTo>
                    <a:cubicBezTo>
                      <a:pt x="855" y="327"/>
                      <a:pt x="839" y="327"/>
                      <a:pt x="842" y="341"/>
                    </a:cubicBezTo>
                    <a:cubicBezTo>
                      <a:pt x="883" y="332"/>
                      <a:pt x="936" y="365"/>
                      <a:pt x="950" y="320"/>
                    </a:cubicBezTo>
                    <a:cubicBezTo>
                      <a:pt x="927" y="314"/>
                      <a:pt x="913" y="329"/>
                      <a:pt x="899" y="313"/>
                    </a:cubicBezTo>
                    <a:close/>
                    <a:moveTo>
                      <a:pt x="996" y="366"/>
                    </a:moveTo>
                    <a:cubicBezTo>
                      <a:pt x="985" y="342"/>
                      <a:pt x="950" y="336"/>
                      <a:pt x="952" y="366"/>
                    </a:cubicBezTo>
                    <a:cubicBezTo>
                      <a:pt x="953" y="382"/>
                      <a:pt x="976" y="399"/>
                      <a:pt x="993" y="389"/>
                    </a:cubicBezTo>
                    <a:cubicBezTo>
                      <a:pt x="1000" y="397"/>
                      <a:pt x="999" y="414"/>
                      <a:pt x="1002" y="426"/>
                    </a:cubicBezTo>
                    <a:cubicBezTo>
                      <a:pt x="1007" y="426"/>
                      <a:pt x="1010" y="427"/>
                      <a:pt x="1012" y="430"/>
                    </a:cubicBezTo>
                    <a:cubicBezTo>
                      <a:pt x="1040" y="416"/>
                      <a:pt x="1081" y="425"/>
                      <a:pt x="1085" y="384"/>
                    </a:cubicBezTo>
                    <a:cubicBezTo>
                      <a:pt x="1052" y="374"/>
                      <a:pt x="1028" y="340"/>
                      <a:pt x="996" y="366"/>
                    </a:cubicBezTo>
                    <a:close/>
                    <a:moveTo>
                      <a:pt x="888" y="375"/>
                    </a:moveTo>
                    <a:cubicBezTo>
                      <a:pt x="896" y="383"/>
                      <a:pt x="903" y="393"/>
                      <a:pt x="906" y="407"/>
                    </a:cubicBezTo>
                    <a:cubicBezTo>
                      <a:pt x="966" y="409"/>
                      <a:pt x="914" y="342"/>
                      <a:pt x="888" y="375"/>
                    </a:cubicBezTo>
                    <a:close/>
                    <a:moveTo>
                      <a:pt x="986" y="426"/>
                    </a:moveTo>
                    <a:cubicBezTo>
                      <a:pt x="974" y="421"/>
                      <a:pt x="959" y="431"/>
                      <a:pt x="956" y="444"/>
                    </a:cubicBezTo>
                    <a:cubicBezTo>
                      <a:pt x="965" y="449"/>
                      <a:pt x="979" y="443"/>
                      <a:pt x="989" y="442"/>
                    </a:cubicBezTo>
                    <a:cubicBezTo>
                      <a:pt x="985" y="435"/>
                      <a:pt x="989" y="430"/>
                      <a:pt x="986" y="426"/>
                    </a:cubicBezTo>
                    <a:close/>
                    <a:moveTo>
                      <a:pt x="1276" y="566"/>
                    </a:moveTo>
                    <a:cubicBezTo>
                      <a:pt x="1269" y="563"/>
                      <a:pt x="1262" y="572"/>
                      <a:pt x="1260" y="566"/>
                    </a:cubicBezTo>
                    <a:cubicBezTo>
                      <a:pt x="1259" y="558"/>
                      <a:pt x="1256" y="553"/>
                      <a:pt x="1260" y="545"/>
                    </a:cubicBezTo>
                    <a:cubicBezTo>
                      <a:pt x="1235" y="524"/>
                      <a:pt x="1200" y="501"/>
                      <a:pt x="1161" y="502"/>
                    </a:cubicBezTo>
                    <a:cubicBezTo>
                      <a:pt x="1145" y="493"/>
                      <a:pt x="1129" y="474"/>
                      <a:pt x="1108" y="479"/>
                    </a:cubicBezTo>
                    <a:cubicBezTo>
                      <a:pt x="1106" y="479"/>
                      <a:pt x="1105" y="480"/>
                      <a:pt x="1104" y="481"/>
                    </a:cubicBezTo>
                    <a:cubicBezTo>
                      <a:pt x="1099" y="508"/>
                      <a:pt x="1116" y="513"/>
                      <a:pt x="1120" y="531"/>
                    </a:cubicBezTo>
                    <a:cubicBezTo>
                      <a:pt x="1109" y="551"/>
                      <a:pt x="1088" y="561"/>
                      <a:pt x="1081" y="584"/>
                    </a:cubicBezTo>
                    <a:cubicBezTo>
                      <a:pt x="1094" y="595"/>
                      <a:pt x="1097" y="612"/>
                      <a:pt x="1104" y="628"/>
                    </a:cubicBezTo>
                    <a:cubicBezTo>
                      <a:pt x="1108" y="638"/>
                      <a:pt x="1118" y="645"/>
                      <a:pt x="1120" y="658"/>
                    </a:cubicBezTo>
                    <a:cubicBezTo>
                      <a:pt x="1121" y="670"/>
                      <a:pt x="1112" y="685"/>
                      <a:pt x="1115" y="697"/>
                    </a:cubicBezTo>
                    <a:cubicBezTo>
                      <a:pt x="1121" y="723"/>
                      <a:pt x="1151" y="715"/>
                      <a:pt x="1166" y="734"/>
                    </a:cubicBezTo>
                    <a:cubicBezTo>
                      <a:pt x="1177" y="725"/>
                      <a:pt x="1185" y="715"/>
                      <a:pt x="1186" y="697"/>
                    </a:cubicBezTo>
                    <a:cubicBezTo>
                      <a:pt x="1204" y="686"/>
                      <a:pt x="1217" y="671"/>
                      <a:pt x="1234" y="660"/>
                    </a:cubicBezTo>
                    <a:cubicBezTo>
                      <a:pt x="1270" y="659"/>
                      <a:pt x="1300" y="636"/>
                      <a:pt x="1313" y="605"/>
                    </a:cubicBezTo>
                    <a:cubicBezTo>
                      <a:pt x="1295" y="597"/>
                      <a:pt x="1279" y="588"/>
                      <a:pt x="1276" y="566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309801" y="5652275"/>
                <a:ext cx="27508" cy="12676"/>
              </a:xfrm>
              <a:prstGeom prst="straightConnector1">
                <a:avLst/>
              </a:prstGeom>
              <a:ln w="12700" cap="rnd">
                <a:solidFill>
                  <a:srgbClr val="E46C0A"/>
                </a:solidFill>
                <a:headEnd type="oval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>
              <a:stCxn id="58" idx="9"/>
            </p:cNvCxnSpPr>
            <p:nvPr/>
          </p:nvCxnSpPr>
          <p:spPr>
            <a:xfrm flipV="1">
              <a:off x="7914715" y="1895268"/>
              <a:ext cx="6813" cy="89572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BFA3-F755-4790-803C-077A60627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8905-4100-4ACF-BA36-5B0FF041A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55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60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60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F56A8-0AD5-45EE-87AF-952B3679A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0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7285-0FA5-483E-86DF-64605A867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02EE-A5C0-4EA7-BDFE-6F733348B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46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76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76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64A5-4E79-4E0B-97A7-3B25D7A947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9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51526-FA26-412E-8589-5A822994A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72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E08E-F7DB-4278-80EC-CEFA81E2D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1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27D9B-0474-42D0-9026-2E2F83A0D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6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10225-6CCC-48A1-8BCB-73F6B8980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1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3AC8-EA41-4E7B-96ED-325A9252C2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2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71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09800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2AAFC221-1AB9-4D5A-BD03-A4599CE8E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12954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MHR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43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5"/>
          <p:cNvGrpSpPr>
            <a:grpSpLocks/>
          </p:cNvGrpSpPr>
          <p:nvPr userDrawn="1"/>
        </p:nvGrpSpPr>
        <p:grpSpPr bwMode="auto">
          <a:xfrm>
            <a:off x="6461125" y="122238"/>
            <a:ext cx="1997075" cy="1039812"/>
            <a:chOff x="0" y="152632"/>
            <a:chExt cx="8568598" cy="533376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7390248" y="2147704"/>
              <a:ext cx="238393" cy="627026"/>
            </a:xfrm>
            <a:custGeom>
              <a:avLst/>
              <a:gdLst>
                <a:gd name="T0" fmla="*/ 57 w 69"/>
                <a:gd name="T1" fmla="*/ 18 h 140"/>
                <a:gd name="T2" fmla="*/ 47 w 69"/>
                <a:gd name="T3" fmla="*/ 9 h 140"/>
                <a:gd name="T4" fmla="*/ 36 w 69"/>
                <a:gd name="T5" fmla="*/ 0 h 140"/>
                <a:gd name="T6" fmla="*/ 32 w 69"/>
                <a:gd name="T7" fmla="*/ 0 h 140"/>
                <a:gd name="T8" fmla="*/ 31 w 69"/>
                <a:gd name="T9" fmla="*/ 1 h 140"/>
                <a:gd name="T10" fmla="*/ 32 w 69"/>
                <a:gd name="T11" fmla="*/ 1 h 140"/>
                <a:gd name="T12" fmla="*/ 23 w 69"/>
                <a:gd name="T13" fmla="*/ 4 h 140"/>
                <a:gd name="T14" fmla="*/ 23 w 69"/>
                <a:gd name="T15" fmla="*/ 15 h 140"/>
                <a:gd name="T16" fmla="*/ 17 w 69"/>
                <a:gd name="T17" fmla="*/ 24 h 140"/>
                <a:gd name="T18" fmla="*/ 15 w 69"/>
                <a:gd name="T19" fmla="*/ 30 h 140"/>
                <a:gd name="T20" fmla="*/ 14 w 69"/>
                <a:gd name="T21" fmla="*/ 33 h 140"/>
                <a:gd name="T22" fmla="*/ 14 w 69"/>
                <a:gd name="T23" fmla="*/ 33 h 140"/>
                <a:gd name="T24" fmla="*/ 13 w 69"/>
                <a:gd name="T25" fmla="*/ 35 h 140"/>
                <a:gd name="T26" fmla="*/ 16 w 69"/>
                <a:gd name="T27" fmla="*/ 34 h 140"/>
                <a:gd name="T28" fmla="*/ 16 w 69"/>
                <a:gd name="T29" fmla="*/ 34 h 140"/>
                <a:gd name="T30" fmla="*/ 23 w 69"/>
                <a:gd name="T31" fmla="*/ 47 h 140"/>
                <a:gd name="T32" fmla="*/ 23 w 69"/>
                <a:gd name="T33" fmla="*/ 62 h 140"/>
                <a:gd name="T34" fmla="*/ 19 w 69"/>
                <a:gd name="T35" fmla="*/ 68 h 140"/>
                <a:gd name="T36" fmla="*/ 19 w 69"/>
                <a:gd name="T37" fmla="*/ 73 h 140"/>
                <a:gd name="T38" fmla="*/ 19 w 69"/>
                <a:gd name="T39" fmla="*/ 73 h 140"/>
                <a:gd name="T40" fmla="*/ 6 w 69"/>
                <a:gd name="T41" fmla="*/ 85 h 140"/>
                <a:gd name="T42" fmla="*/ 0 w 69"/>
                <a:gd name="T43" fmla="*/ 88 h 140"/>
                <a:gd name="T44" fmla="*/ 0 w 69"/>
                <a:gd name="T45" fmla="*/ 140 h 140"/>
                <a:gd name="T46" fmla="*/ 27 w 69"/>
                <a:gd name="T47" fmla="*/ 140 h 140"/>
                <a:gd name="T48" fmla="*/ 27 w 69"/>
                <a:gd name="T49" fmla="*/ 139 h 140"/>
                <a:gd name="T50" fmla="*/ 27 w 69"/>
                <a:gd name="T51" fmla="*/ 139 h 140"/>
                <a:gd name="T52" fmla="*/ 5 w 69"/>
                <a:gd name="T53" fmla="*/ 96 h 140"/>
                <a:gd name="T54" fmla="*/ 5 w 69"/>
                <a:gd name="T55" fmla="*/ 88 h 140"/>
                <a:gd name="T56" fmla="*/ 17 w 69"/>
                <a:gd name="T57" fmla="*/ 99 h 140"/>
                <a:gd name="T58" fmla="*/ 21 w 69"/>
                <a:gd name="T59" fmla="*/ 103 h 140"/>
                <a:gd name="T60" fmla="*/ 25 w 69"/>
                <a:gd name="T61" fmla="*/ 107 h 140"/>
                <a:gd name="T62" fmla="*/ 33 w 69"/>
                <a:gd name="T63" fmla="*/ 107 h 140"/>
                <a:gd name="T64" fmla="*/ 33 w 69"/>
                <a:gd name="T65" fmla="*/ 115 h 140"/>
                <a:gd name="T66" fmla="*/ 33 w 69"/>
                <a:gd name="T67" fmla="*/ 119 h 140"/>
                <a:gd name="T68" fmla="*/ 52 w 69"/>
                <a:gd name="T69" fmla="*/ 92 h 140"/>
                <a:gd name="T70" fmla="*/ 52 w 69"/>
                <a:gd name="T71" fmla="*/ 88 h 140"/>
                <a:gd name="T72" fmla="*/ 56 w 69"/>
                <a:gd name="T73" fmla="*/ 88 h 140"/>
                <a:gd name="T74" fmla="*/ 60 w 69"/>
                <a:gd name="T75" fmla="*/ 84 h 140"/>
                <a:gd name="T76" fmla="*/ 60 w 69"/>
                <a:gd name="T77" fmla="*/ 72 h 140"/>
                <a:gd name="T78" fmla="*/ 64 w 69"/>
                <a:gd name="T79" fmla="*/ 68 h 140"/>
                <a:gd name="T80" fmla="*/ 68 w 69"/>
                <a:gd name="T81" fmla="*/ 68 h 140"/>
                <a:gd name="T82" fmla="*/ 68 w 69"/>
                <a:gd name="T83" fmla="*/ 57 h 140"/>
                <a:gd name="T84" fmla="*/ 68 w 69"/>
                <a:gd name="T85" fmla="*/ 53 h 140"/>
                <a:gd name="T86" fmla="*/ 64 w 69"/>
                <a:gd name="T87" fmla="*/ 49 h 140"/>
                <a:gd name="T88" fmla="*/ 60 w 69"/>
                <a:gd name="T89" fmla="*/ 45 h 140"/>
                <a:gd name="T90" fmla="*/ 60 w 69"/>
                <a:gd name="T91" fmla="*/ 41 h 140"/>
                <a:gd name="T92" fmla="*/ 69 w 69"/>
                <a:gd name="T93" fmla="*/ 26 h 140"/>
                <a:gd name="T94" fmla="*/ 63 w 69"/>
                <a:gd name="T95" fmla="*/ 18 h 140"/>
                <a:gd name="T96" fmla="*/ 57 w 69"/>
                <a:gd name="T97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" h="140">
                  <a:moveTo>
                    <a:pt x="57" y="18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74"/>
                    <a:pt x="12" y="79"/>
                    <a:pt x="6" y="85"/>
                  </a:cubicBezTo>
                  <a:cubicBezTo>
                    <a:pt x="5" y="87"/>
                    <a:pt x="3" y="88"/>
                    <a:pt x="0" y="8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796407" y="4338217"/>
              <a:ext cx="1001257" cy="1148183"/>
            </a:xfrm>
            <a:custGeom>
              <a:avLst/>
              <a:gdLst>
                <a:gd name="T0" fmla="*/ 440 w 580"/>
                <a:gd name="T1" fmla="*/ 40 h 519"/>
                <a:gd name="T2" fmla="*/ 298 w 580"/>
                <a:gd name="T3" fmla="*/ 24 h 519"/>
                <a:gd name="T4" fmla="*/ 194 w 580"/>
                <a:gd name="T5" fmla="*/ 14 h 519"/>
                <a:gd name="T6" fmla="*/ 186 w 580"/>
                <a:gd name="T7" fmla="*/ 6 h 519"/>
                <a:gd name="T8" fmla="*/ 0 w 580"/>
                <a:gd name="T9" fmla="*/ 68 h 519"/>
                <a:gd name="T10" fmla="*/ 26 w 580"/>
                <a:gd name="T11" fmla="*/ 50 h 519"/>
                <a:gd name="T12" fmla="*/ 42 w 580"/>
                <a:gd name="T13" fmla="*/ 42 h 519"/>
                <a:gd name="T14" fmla="*/ 96 w 580"/>
                <a:gd name="T15" fmla="*/ 50 h 519"/>
                <a:gd name="T16" fmla="*/ 104 w 580"/>
                <a:gd name="T17" fmla="*/ 58 h 519"/>
                <a:gd name="T18" fmla="*/ 96 w 580"/>
                <a:gd name="T19" fmla="*/ 66 h 519"/>
                <a:gd name="T20" fmla="*/ 174 w 580"/>
                <a:gd name="T21" fmla="*/ 113 h 519"/>
                <a:gd name="T22" fmla="*/ 220 w 580"/>
                <a:gd name="T23" fmla="*/ 113 h 519"/>
                <a:gd name="T24" fmla="*/ 252 w 580"/>
                <a:gd name="T25" fmla="*/ 97 h 519"/>
                <a:gd name="T26" fmla="*/ 260 w 580"/>
                <a:gd name="T27" fmla="*/ 90 h 519"/>
                <a:gd name="T28" fmla="*/ 292 w 580"/>
                <a:gd name="T29" fmla="*/ 90 h 519"/>
                <a:gd name="T30" fmla="*/ 322 w 580"/>
                <a:gd name="T31" fmla="*/ 121 h 519"/>
                <a:gd name="T32" fmla="*/ 330 w 580"/>
                <a:gd name="T33" fmla="*/ 137 h 519"/>
                <a:gd name="T34" fmla="*/ 370 w 580"/>
                <a:gd name="T35" fmla="*/ 169 h 519"/>
                <a:gd name="T36" fmla="*/ 376 w 580"/>
                <a:gd name="T37" fmla="*/ 285 h 519"/>
                <a:gd name="T38" fmla="*/ 384 w 580"/>
                <a:gd name="T39" fmla="*/ 277 h 519"/>
                <a:gd name="T40" fmla="*/ 384 w 580"/>
                <a:gd name="T41" fmla="*/ 309 h 519"/>
                <a:gd name="T42" fmla="*/ 416 w 580"/>
                <a:gd name="T43" fmla="*/ 371 h 519"/>
                <a:gd name="T44" fmla="*/ 432 w 580"/>
                <a:gd name="T45" fmla="*/ 387 h 519"/>
                <a:gd name="T46" fmla="*/ 432 w 580"/>
                <a:gd name="T47" fmla="*/ 403 h 519"/>
                <a:gd name="T48" fmla="*/ 462 w 580"/>
                <a:gd name="T49" fmla="*/ 457 h 519"/>
                <a:gd name="T50" fmla="*/ 486 w 580"/>
                <a:gd name="T51" fmla="*/ 465 h 519"/>
                <a:gd name="T52" fmla="*/ 494 w 580"/>
                <a:gd name="T53" fmla="*/ 511 h 519"/>
                <a:gd name="T54" fmla="*/ 502 w 580"/>
                <a:gd name="T55" fmla="*/ 519 h 519"/>
                <a:gd name="T56" fmla="*/ 556 w 580"/>
                <a:gd name="T57" fmla="*/ 503 h 519"/>
                <a:gd name="T58" fmla="*/ 572 w 580"/>
                <a:gd name="T59" fmla="*/ 503 h 519"/>
                <a:gd name="T60" fmla="*/ 580 w 580"/>
                <a:gd name="T61" fmla="*/ 441 h 519"/>
                <a:gd name="T62" fmla="*/ 540 w 580"/>
                <a:gd name="T63" fmla="*/ 261 h 519"/>
                <a:gd name="T64" fmla="*/ 470 w 580"/>
                <a:gd name="T65" fmla="*/ 42 h 519"/>
                <a:gd name="T66" fmla="*/ 470 w 580"/>
                <a:gd name="T67" fmla="*/ 12 h 519"/>
                <a:gd name="T68" fmla="*/ 458 w 580"/>
                <a:gd name="T69" fmla="*/ 14 h 519"/>
                <a:gd name="T70" fmla="*/ 452 w 580"/>
                <a:gd name="T71" fmla="*/ 2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0" h="519">
                  <a:moveTo>
                    <a:pt x="452" y="20"/>
                  </a:moveTo>
                  <a:lnTo>
                    <a:pt x="440" y="40"/>
                  </a:lnTo>
                  <a:lnTo>
                    <a:pt x="318" y="40"/>
                  </a:lnTo>
                  <a:lnTo>
                    <a:pt x="298" y="24"/>
                  </a:lnTo>
                  <a:lnTo>
                    <a:pt x="212" y="24"/>
                  </a:lnTo>
                  <a:lnTo>
                    <a:pt x="194" y="14"/>
                  </a:lnTo>
                  <a:lnTo>
                    <a:pt x="186" y="0"/>
                  </a:lnTo>
                  <a:lnTo>
                    <a:pt x="186" y="6"/>
                  </a:lnTo>
                  <a:lnTo>
                    <a:pt x="0" y="6"/>
                  </a:lnTo>
                  <a:lnTo>
                    <a:pt x="0" y="68"/>
                  </a:lnTo>
                  <a:lnTo>
                    <a:pt x="18" y="66"/>
                  </a:lnTo>
                  <a:lnTo>
                    <a:pt x="26" y="50"/>
                  </a:lnTo>
                  <a:lnTo>
                    <a:pt x="34" y="50"/>
                  </a:lnTo>
                  <a:lnTo>
                    <a:pt x="42" y="42"/>
                  </a:lnTo>
                  <a:lnTo>
                    <a:pt x="42" y="58"/>
                  </a:lnTo>
                  <a:lnTo>
                    <a:pt x="96" y="50"/>
                  </a:lnTo>
                  <a:lnTo>
                    <a:pt x="104" y="50"/>
                  </a:lnTo>
                  <a:lnTo>
                    <a:pt x="104" y="58"/>
                  </a:lnTo>
                  <a:lnTo>
                    <a:pt x="96" y="58"/>
                  </a:lnTo>
                  <a:lnTo>
                    <a:pt x="96" y="66"/>
                  </a:lnTo>
                  <a:lnTo>
                    <a:pt x="158" y="90"/>
                  </a:lnTo>
                  <a:lnTo>
                    <a:pt x="174" y="113"/>
                  </a:lnTo>
                  <a:lnTo>
                    <a:pt x="182" y="121"/>
                  </a:lnTo>
                  <a:lnTo>
                    <a:pt x="220" y="113"/>
                  </a:lnTo>
                  <a:lnTo>
                    <a:pt x="236" y="97"/>
                  </a:lnTo>
                  <a:lnTo>
                    <a:pt x="252" y="97"/>
                  </a:lnTo>
                  <a:lnTo>
                    <a:pt x="252" y="90"/>
                  </a:lnTo>
                  <a:lnTo>
                    <a:pt x="260" y="90"/>
                  </a:lnTo>
                  <a:lnTo>
                    <a:pt x="268" y="90"/>
                  </a:lnTo>
                  <a:lnTo>
                    <a:pt x="292" y="90"/>
                  </a:lnTo>
                  <a:lnTo>
                    <a:pt x="314" y="121"/>
                  </a:lnTo>
                  <a:lnTo>
                    <a:pt x="322" y="121"/>
                  </a:lnTo>
                  <a:lnTo>
                    <a:pt x="322" y="137"/>
                  </a:lnTo>
                  <a:lnTo>
                    <a:pt x="330" y="137"/>
                  </a:lnTo>
                  <a:lnTo>
                    <a:pt x="354" y="161"/>
                  </a:lnTo>
                  <a:lnTo>
                    <a:pt x="370" y="169"/>
                  </a:lnTo>
                  <a:lnTo>
                    <a:pt x="376" y="177"/>
                  </a:lnTo>
                  <a:lnTo>
                    <a:pt x="376" y="285"/>
                  </a:lnTo>
                  <a:lnTo>
                    <a:pt x="384" y="285"/>
                  </a:lnTo>
                  <a:lnTo>
                    <a:pt x="384" y="277"/>
                  </a:lnTo>
                  <a:lnTo>
                    <a:pt x="392" y="277"/>
                  </a:lnTo>
                  <a:lnTo>
                    <a:pt x="384" y="309"/>
                  </a:lnTo>
                  <a:lnTo>
                    <a:pt x="392" y="325"/>
                  </a:lnTo>
                  <a:lnTo>
                    <a:pt x="416" y="371"/>
                  </a:lnTo>
                  <a:lnTo>
                    <a:pt x="432" y="363"/>
                  </a:lnTo>
                  <a:lnTo>
                    <a:pt x="432" y="387"/>
                  </a:lnTo>
                  <a:lnTo>
                    <a:pt x="440" y="387"/>
                  </a:lnTo>
                  <a:lnTo>
                    <a:pt x="432" y="403"/>
                  </a:lnTo>
                  <a:lnTo>
                    <a:pt x="456" y="449"/>
                  </a:lnTo>
                  <a:lnTo>
                    <a:pt x="462" y="457"/>
                  </a:lnTo>
                  <a:lnTo>
                    <a:pt x="478" y="457"/>
                  </a:lnTo>
                  <a:lnTo>
                    <a:pt x="486" y="465"/>
                  </a:lnTo>
                  <a:lnTo>
                    <a:pt x="494" y="497"/>
                  </a:lnTo>
                  <a:lnTo>
                    <a:pt x="494" y="511"/>
                  </a:lnTo>
                  <a:lnTo>
                    <a:pt x="502" y="511"/>
                  </a:lnTo>
                  <a:lnTo>
                    <a:pt x="502" y="519"/>
                  </a:lnTo>
                  <a:lnTo>
                    <a:pt x="534" y="519"/>
                  </a:lnTo>
                  <a:lnTo>
                    <a:pt x="556" y="503"/>
                  </a:lnTo>
                  <a:lnTo>
                    <a:pt x="564" y="511"/>
                  </a:lnTo>
                  <a:lnTo>
                    <a:pt x="572" y="503"/>
                  </a:lnTo>
                  <a:lnTo>
                    <a:pt x="564" y="497"/>
                  </a:lnTo>
                  <a:lnTo>
                    <a:pt x="580" y="441"/>
                  </a:lnTo>
                  <a:lnTo>
                    <a:pt x="580" y="363"/>
                  </a:lnTo>
                  <a:lnTo>
                    <a:pt x="540" y="261"/>
                  </a:lnTo>
                  <a:lnTo>
                    <a:pt x="540" y="223"/>
                  </a:lnTo>
                  <a:lnTo>
                    <a:pt x="470" y="42"/>
                  </a:lnTo>
                  <a:lnTo>
                    <a:pt x="470" y="34"/>
                  </a:lnTo>
                  <a:lnTo>
                    <a:pt x="470" y="12"/>
                  </a:lnTo>
                  <a:lnTo>
                    <a:pt x="472" y="8"/>
                  </a:lnTo>
                  <a:lnTo>
                    <a:pt x="458" y="14"/>
                  </a:lnTo>
                  <a:lnTo>
                    <a:pt x="452" y="20"/>
                  </a:lnTo>
                  <a:lnTo>
                    <a:pt x="452" y="20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666990" y="3369178"/>
              <a:ext cx="449545" cy="1123756"/>
            </a:xfrm>
            <a:custGeom>
              <a:avLst/>
              <a:gdLst>
                <a:gd name="T0" fmla="*/ 132 w 132"/>
                <a:gd name="T1" fmla="*/ 220 h 254"/>
                <a:gd name="T2" fmla="*/ 132 w 132"/>
                <a:gd name="T3" fmla="*/ 217 h 254"/>
                <a:gd name="T4" fmla="*/ 131 w 132"/>
                <a:gd name="T5" fmla="*/ 216 h 254"/>
                <a:gd name="T6" fmla="*/ 131 w 132"/>
                <a:gd name="T7" fmla="*/ 132 h 254"/>
                <a:gd name="T8" fmla="*/ 125 w 132"/>
                <a:gd name="T9" fmla="*/ 116 h 254"/>
                <a:gd name="T10" fmla="*/ 125 w 132"/>
                <a:gd name="T11" fmla="*/ 90 h 254"/>
                <a:gd name="T12" fmla="*/ 119 w 132"/>
                <a:gd name="T13" fmla="*/ 77 h 254"/>
                <a:gd name="T14" fmla="*/ 119 w 132"/>
                <a:gd name="T15" fmla="*/ 71 h 254"/>
                <a:gd name="T16" fmla="*/ 115 w 132"/>
                <a:gd name="T17" fmla="*/ 63 h 254"/>
                <a:gd name="T18" fmla="*/ 115 w 132"/>
                <a:gd name="T19" fmla="*/ 22 h 254"/>
                <a:gd name="T20" fmla="*/ 111 w 132"/>
                <a:gd name="T21" fmla="*/ 9 h 254"/>
                <a:gd name="T22" fmla="*/ 111 w 132"/>
                <a:gd name="T23" fmla="*/ 0 h 254"/>
                <a:gd name="T24" fmla="*/ 16 w 132"/>
                <a:gd name="T25" fmla="*/ 0 h 254"/>
                <a:gd name="T26" fmla="*/ 16 w 132"/>
                <a:gd name="T27" fmla="*/ 56 h 254"/>
                <a:gd name="T28" fmla="*/ 16 w 132"/>
                <a:gd name="T29" fmla="*/ 68 h 254"/>
                <a:gd name="T30" fmla="*/ 16 w 132"/>
                <a:gd name="T31" fmla="*/ 68 h 254"/>
                <a:gd name="T32" fmla="*/ 7 w 132"/>
                <a:gd name="T33" fmla="*/ 92 h 254"/>
                <a:gd name="T34" fmla="*/ 6 w 132"/>
                <a:gd name="T35" fmla="*/ 108 h 254"/>
                <a:gd name="T36" fmla="*/ 1 w 132"/>
                <a:gd name="T37" fmla="*/ 157 h 254"/>
                <a:gd name="T38" fmla="*/ 1 w 132"/>
                <a:gd name="T39" fmla="*/ 248 h 254"/>
                <a:gd name="T40" fmla="*/ 1 w 132"/>
                <a:gd name="T41" fmla="*/ 248 h 254"/>
                <a:gd name="T42" fmla="*/ 17 w 132"/>
                <a:gd name="T43" fmla="*/ 250 h 254"/>
                <a:gd name="T44" fmla="*/ 17 w 132"/>
                <a:gd name="T45" fmla="*/ 246 h 254"/>
                <a:gd name="T46" fmla="*/ 25 w 132"/>
                <a:gd name="T47" fmla="*/ 223 h 254"/>
                <a:gd name="T48" fmla="*/ 25 w 132"/>
                <a:gd name="T49" fmla="*/ 246 h 254"/>
                <a:gd name="T50" fmla="*/ 25 w 132"/>
                <a:gd name="T51" fmla="*/ 250 h 254"/>
                <a:gd name="T52" fmla="*/ 25 w 132"/>
                <a:gd name="T53" fmla="*/ 254 h 254"/>
                <a:gd name="T54" fmla="*/ 39 w 132"/>
                <a:gd name="T55" fmla="*/ 251 h 254"/>
                <a:gd name="T56" fmla="*/ 39 w 132"/>
                <a:gd name="T57" fmla="*/ 220 h 254"/>
                <a:gd name="T58" fmla="*/ 132 w 132"/>
                <a:gd name="T59" fmla="*/ 22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" h="254">
                  <a:moveTo>
                    <a:pt x="132" y="220"/>
                  </a:moveTo>
                  <a:cubicBezTo>
                    <a:pt x="132" y="217"/>
                    <a:pt x="132" y="217"/>
                    <a:pt x="132" y="217"/>
                  </a:cubicBezTo>
                  <a:cubicBezTo>
                    <a:pt x="131" y="216"/>
                    <a:pt x="131" y="216"/>
                    <a:pt x="131" y="216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2" y="78"/>
                    <a:pt x="7" y="90"/>
                    <a:pt x="7" y="92"/>
                  </a:cubicBezTo>
                  <a:cubicBezTo>
                    <a:pt x="7" y="93"/>
                    <a:pt x="7" y="99"/>
                    <a:pt x="6" y="108"/>
                  </a:cubicBezTo>
                  <a:cubicBezTo>
                    <a:pt x="3" y="126"/>
                    <a:pt x="0" y="154"/>
                    <a:pt x="1" y="157"/>
                  </a:cubicBezTo>
                  <a:cubicBezTo>
                    <a:pt x="2" y="161"/>
                    <a:pt x="1" y="227"/>
                    <a:pt x="1" y="248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17" y="250"/>
                    <a:pt x="17" y="250"/>
                    <a:pt x="17" y="250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25" y="223"/>
                    <a:pt x="25" y="223"/>
                    <a:pt x="25" y="223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20"/>
                    <a:pt x="39" y="220"/>
                    <a:pt x="39" y="220"/>
                  </a:cubicBezTo>
                  <a:lnTo>
                    <a:pt x="132" y="22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231068" y="3369178"/>
              <a:ext cx="490413" cy="1123756"/>
            </a:xfrm>
            <a:custGeom>
              <a:avLst/>
              <a:gdLst>
                <a:gd name="T0" fmla="*/ 131 w 141"/>
                <a:gd name="T1" fmla="*/ 108 h 254"/>
                <a:gd name="T2" fmla="*/ 141 w 141"/>
                <a:gd name="T3" fmla="*/ 68 h 254"/>
                <a:gd name="T4" fmla="*/ 141 w 141"/>
                <a:gd name="T5" fmla="*/ 56 h 254"/>
                <a:gd name="T6" fmla="*/ 47 w 141"/>
                <a:gd name="T7" fmla="*/ 0 h 254"/>
                <a:gd name="T8" fmla="*/ 44 w 141"/>
                <a:gd name="T9" fmla="*/ 10 h 254"/>
                <a:gd name="T10" fmla="*/ 37 w 141"/>
                <a:gd name="T11" fmla="*/ 35 h 254"/>
                <a:gd name="T12" fmla="*/ 32 w 141"/>
                <a:gd name="T13" fmla="*/ 44 h 254"/>
                <a:gd name="T14" fmla="*/ 30 w 141"/>
                <a:gd name="T15" fmla="*/ 46 h 254"/>
                <a:gd name="T16" fmla="*/ 27 w 141"/>
                <a:gd name="T17" fmla="*/ 49 h 254"/>
                <a:gd name="T18" fmla="*/ 25 w 141"/>
                <a:gd name="T19" fmla="*/ 50 h 254"/>
                <a:gd name="T20" fmla="*/ 24 w 141"/>
                <a:gd name="T21" fmla="*/ 50 h 254"/>
                <a:gd name="T22" fmla="*/ 17 w 141"/>
                <a:gd name="T23" fmla="*/ 59 h 254"/>
                <a:gd name="T24" fmla="*/ 19 w 141"/>
                <a:gd name="T25" fmla="*/ 75 h 254"/>
                <a:gd name="T26" fmla="*/ 20 w 141"/>
                <a:gd name="T27" fmla="*/ 86 h 254"/>
                <a:gd name="T28" fmla="*/ 19 w 141"/>
                <a:gd name="T29" fmla="*/ 87 h 254"/>
                <a:gd name="T30" fmla="*/ 18 w 141"/>
                <a:gd name="T31" fmla="*/ 88 h 254"/>
                <a:gd name="T32" fmla="*/ 17 w 141"/>
                <a:gd name="T33" fmla="*/ 89 h 254"/>
                <a:gd name="T34" fmla="*/ 17 w 141"/>
                <a:gd name="T35" fmla="*/ 90 h 254"/>
                <a:gd name="T36" fmla="*/ 14 w 141"/>
                <a:gd name="T37" fmla="*/ 100 h 254"/>
                <a:gd name="T38" fmla="*/ 14 w 141"/>
                <a:gd name="T39" fmla="*/ 148 h 254"/>
                <a:gd name="T40" fmla="*/ 0 w 141"/>
                <a:gd name="T41" fmla="*/ 195 h 254"/>
                <a:gd name="T42" fmla="*/ 60 w 141"/>
                <a:gd name="T43" fmla="*/ 200 h 254"/>
                <a:gd name="T44" fmla="*/ 55 w 141"/>
                <a:gd name="T45" fmla="*/ 205 h 254"/>
                <a:gd name="T46" fmla="*/ 59 w 141"/>
                <a:gd name="T47" fmla="*/ 217 h 254"/>
                <a:gd name="T48" fmla="*/ 63 w 141"/>
                <a:gd name="T49" fmla="*/ 220 h 254"/>
                <a:gd name="T50" fmla="*/ 61 w 141"/>
                <a:gd name="T51" fmla="*/ 241 h 254"/>
                <a:gd name="T52" fmla="*/ 56 w 141"/>
                <a:gd name="T53" fmla="*/ 249 h 254"/>
                <a:gd name="T54" fmla="*/ 57 w 141"/>
                <a:gd name="T55" fmla="*/ 249 h 254"/>
                <a:gd name="T56" fmla="*/ 87 w 141"/>
                <a:gd name="T57" fmla="*/ 254 h 254"/>
                <a:gd name="T58" fmla="*/ 103 w 141"/>
                <a:gd name="T59" fmla="*/ 250 h 254"/>
                <a:gd name="T60" fmla="*/ 126 w 141"/>
                <a:gd name="T61" fmla="*/ 248 h 254"/>
                <a:gd name="T62" fmla="*/ 126 w 141"/>
                <a:gd name="T63" fmla="*/ 1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254">
                  <a:moveTo>
                    <a:pt x="126" y="157"/>
                  </a:moveTo>
                  <a:cubicBezTo>
                    <a:pt x="125" y="154"/>
                    <a:pt x="128" y="126"/>
                    <a:pt x="131" y="108"/>
                  </a:cubicBezTo>
                  <a:cubicBezTo>
                    <a:pt x="132" y="99"/>
                    <a:pt x="132" y="93"/>
                    <a:pt x="132" y="92"/>
                  </a:cubicBezTo>
                  <a:cubicBezTo>
                    <a:pt x="132" y="90"/>
                    <a:pt x="137" y="78"/>
                    <a:pt x="141" y="68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5" y="39"/>
                    <a:pt x="32" y="44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6"/>
                    <a:pt x="29" y="47"/>
                    <a:pt x="27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2"/>
                    <a:pt x="19" y="56"/>
                    <a:pt x="17" y="59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8" y="68"/>
                    <a:pt x="19" y="75"/>
                    <a:pt x="19" y="75"/>
                  </a:cubicBezTo>
                  <a:cubicBezTo>
                    <a:pt x="19" y="78"/>
                    <a:pt x="20" y="81"/>
                    <a:pt x="20" y="84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1"/>
                    <a:pt x="16" y="93"/>
                    <a:pt x="14" y="99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2"/>
                    <a:pt x="60" y="203"/>
                  </a:cubicBezTo>
                  <a:cubicBezTo>
                    <a:pt x="59" y="205"/>
                    <a:pt x="56" y="205"/>
                    <a:pt x="55" y="20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59" y="217"/>
                    <a:pt x="59" y="217"/>
                    <a:pt x="59" y="217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61" y="233"/>
                    <a:pt x="61" y="233"/>
                    <a:pt x="61" y="233"/>
                  </a:cubicBezTo>
                  <a:cubicBezTo>
                    <a:pt x="61" y="241"/>
                    <a:pt x="61" y="241"/>
                    <a:pt x="61" y="241"/>
                  </a:cubicBezTo>
                  <a:cubicBezTo>
                    <a:pt x="61" y="243"/>
                    <a:pt x="58" y="244"/>
                    <a:pt x="56" y="244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64" y="246"/>
                    <a:pt x="64" y="246"/>
                    <a:pt x="64" y="246"/>
                  </a:cubicBezTo>
                  <a:cubicBezTo>
                    <a:pt x="87" y="254"/>
                    <a:pt x="87" y="254"/>
                    <a:pt x="87" y="254"/>
                  </a:cubicBezTo>
                  <a:cubicBezTo>
                    <a:pt x="95" y="250"/>
                    <a:pt x="95" y="250"/>
                    <a:pt x="95" y="250"/>
                  </a:cubicBezTo>
                  <a:cubicBezTo>
                    <a:pt x="103" y="250"/>
                    <a:pt x="103" y="250"/>
                    <a:pt x="103" y="250"/>
                  </a:cubicBezTo>
                  <a:cubicBezTo>
                    <a:pt x="110" y="246"/>
                    <a:pt x="110" y="246"/>
                    <a:pt x="110" y="246"/>
                  </a:cubicBezTo>
                  <a:cubicBezTo>
                    <a:pt x="126" y="248"/>
                    <a:pt x="126" y="248"/>
                    <a:pt x="126" y="248"/>
                  </a:cubicBezTo>
                  <a:cubicBezTo>
                    <a:pt x="126" y="248"/>
                    <a:pt x="126" y="248"/>
                    <a:pt x="126" y="248"/>
                  </a:cubicBezTo>
                  <a:cubicBezTo>
                    <a:pt x="126" y="227"/>
                    <a:pt x="127" y="161"/>
                    <a:pt x="126" y="157"/>
                  </a:cubicBez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6184648" y="3019025"/>
              <a:ext cx="1219222" cy="732885"/>
            </a:xfrm>
            <a:custGeom>
              <a:avLst/>
              <a:gdLst>
                <a:gd name="T0" fmla="*/ 103 w 353"/>
                <a:gd name="T1" fmla="*/ 22 h 164"/>
                <a:gd name="T2" fmla="*/ 95 w 353"/>
                <a:gd name="T3" fmla="*/ 25 h 164"/>
                <a:gd name="T4" fmla="*/ 94 w 353"/>
                <a:gd name="T5" fmla="*/ 29 h 164"/>
                <a:gd name="T6" fmla="*/ 66 w 353"/>
                <a:gd name="T7" fmla="*/ 34 h 164"/>
                <a:gd name="T8" fmla="*/ 50 w 353"/>
                <a:gd name="T9" fmla="*/ 45 h 164"/>
                <a:gd name="T10" fmla="*/ 42 w 353"/>
                <a:gd name="T11" fmla="*/ 48 h 164"/>
                <a:gd name="T12" fmla="*/ 31 w 353"/>
                <a:gd name="T13" fmla="*/ 52 h 164"/>
                <a:gd name="T14" fmla="*/ 19 w 353"/>
                <a:gd name="T15" fmla="*/ 58 h 164"/>
                <a:gd name="T16" fmla="*/ 7 w 353"/>
                <a:gd name="T17" fmla="*/ 65 h 164"/>
                <a:gd name="T18" fmla="*/ 3 w 353"/>
                <a:gd name="T19" fmla="*/ 70 h 164"/>
                <a:gd name="T20" fmla="*/ 0 w 353"/>
                <a:gd name="T21" fmla="*/ 73 h 164"/>
                <a:gd name="T22" fmla="*/ 0 w 353"/>
                <a:gd name="T23" fmla="*/ 78 h 164"/>
                <a:gd name="T24" fmla="*/ 73 w 353"/>
                <a:gd name="T25" fmla="*/ 74 h 164"/>
                <a:gd name="T26" fmla="*/ 70 w 353"/>
                <a:gd name="T27" fmla="*/ 74 h 164"/>
                <a:gd name="T28" fmla="*/ 75 w 353"/>
                <a:gd name="T29" fmla="*/ 71 h 164"/>
                <a:gd name="T30" fmla="*/ 140 w 353"/>
                <a:gd name="T31" fmla="*/ 71 h 164"/>
                <a:gd name="T32" fmla="*/ 154 w 353"/>
                <a:gd name="T33" fmla="*/ 78 h 164"/>
                <a:gd name="T34" fmla="*/ 193 w 353"/>
                <a:gd name="T35" fmla="*/ 88 h 164"/>
                <a:gd name="T36" fmla="*/ 206 w 353"/>
                <a:gd name="T37" fmla="*/ 95 h 164"/>
                <a:gd name="T38" fmla="*/ 211 w 353"/>
                <a:gd name="T39" fmla="*/ 107 h 164"/>
                <a:gd name="T40" fmla="*/ 226 w 353"/>
                <a:gd name="T41" fmla="*/ 122 h 164"/>
                <a:gd name="T42" fmla="*/ 230 w 353"/>
                <a:gd name="T43" fmla="*/ 125 h 164"/>
                <a:gd name="T44" fmla="*/ 239 w 353"/>
                <a:gd name="T45" fmla="*/ 144 h 164"/>
                <a:gd name="T46" fmla="*/ 255 w 353"/>
                <a:gd name="T47" fmla="*/ 163 h 164"/>
                <a:gd name="T48" fmla="*/ 255 w 353"/>
                <a:gd name="T49" fmla="*/ 163 h 164"/>
                <a:gd name="T50" fmla="*/ 255 w 353"/>
                <a:gd name="T51" fmla="*/ 164 h 164"/>
                <a:gd name="T52" fmla="*/ 271 w 353"/>
                <a:gd name="T53" fmla="*/ 152 h 164"/>
                <a:gd name="T54" fmla="*/ 298 w 353"/>
                <a:gd name="T55" fmla="*/ 133 h 164"/>
                <a:gd name="T56" fmla="*/ 325 w 353"/>
                <a:gd name="T57" fmla="*/ 125 h 164"/>
                <a:gd name="T58" fmla="*/ 325 w 353"/>
                <a:gd name="T59" fmla="*/ 113 h 164"/>
                <a:gd name="T60" fmla="*/ 317 w 353"/>
                <a:gd name="T61" fmla="*/ 117 h 164"/>
                <a:gd name="T62" fmla="*/ 314 w 353"/>
                <a:gd name="T63" fmla="*/ 113 h 164"/>
                <a:gd name="T64" fmla="*/ 317 w 353"/>
                <a:gd name="T65" fmla="*/ 105 h 164"/>
                <a:gd name="T66" fmla="*/ 321 w 353"/>
                <a:gd name="T67" fmla="*/ 98 h 164"/>
                <a:gd name="T68" fmla="*/ 317 w 353"/>
                <a:gd name="T69" fmla="*/ 94 h 164"/>
                <a:gd name="T70" fmla="*/ 325 w 353"/>
                <a:gd name="T71" fmla="*/ 94 h 164"/>
                <a:gd name="T72" fmla="*/ 337 w 353"/>
                <a:gd name="T73" fmla="*/ 98 h 164"/>
                <a:gd name="T74" fmla="*/ 349 w 353"/>
                <a:gd name="T75" fmla="*/ 86 h 164"/>
                <a:gd name="T76" fmla="*/ 349 w 353"/>
                <a:gd name="T77" fmla="*/ 74 h 164"/>
                <a:gd name="T78" fmla="*/ 341 w 353"/>
                <a:gd name="T79" fmla="*/ 82 h 164"/>
                <a:gd name="T80" fmla="*/ 337 w 353"/>
                <a:gd name="T81" fmla="*/ 70 h 164"/>
                <a:gd name="T82" fmla="*/ 314 w 353"/>
                <a:gd name="T83" fmla="*/ 55 h 164"/>
                <a:gd name="T84" fmla="*/ 317 w 353"/>
                <a:gd name="T85" fmla="*/ 62 h 164"/>
                <a:gd name="T86" fmla="*/ 325 w 353"/>
                <a:gd name="T87" fmla="*/ 66 h 164"/>
                <a:gd name="T88" fmla="*/ 337 w 353"/>
                <a:gd name="T89" fmla="*/ 59 h 164"/>
                <a:gd name="T90" fmla="*/ 346 w 353"/>
                <a:gd name="T91" fmla="*/ 59 h 164"/>
                <a:gd name="T92" fmla="*/ 347 w 353"/>
                <a:gd name="T93" fmla="*/ 57 h 164"/>
                <a:gd name="T94" fmla="*/ 341 w 353"/>
                <a:gd name="T95" fmla="*/ 47 h 164"/>
                <a:gd name="T96" fmla="*/ 345 w 353"/>
                <a:gd name="T97" fmla="*/ 23 h 164"/>
                <a:gd name="T98" fmla="*/ 329 w 353"/>
                <a:gd name="T99" fmla="*/ 23 h 164"/>
                <a:gd name="T100" fmla="*/ 321 w 353"/>
                <a:gd name="T101" fmla="*/ 16 h 164"/>
                <a:gd name="T102" fmla="*/ 333 w 353"/>
                <a:gd name="T103" fmla="*/ 16 h 164"/>
                <a:gd name="T104" fmla="*/ 325 w 353"/>
                <a:gd name="T105" fmla="*/ 12 h 164"/>
                <a:gd name="T106" fmla="*/ 325 w 353"/>
                <a:gd name="T107" fmla="*/ 4 h 164"/>
                <a:gd name="T108" fmla="*/ 106 w 353"/>
                <a:gd name="T10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3" h="164">
                  <a:moveTo>
                    <a:pt x="106" y="15"/>
                  </a:moveTo>
                  <a:cubicBezTo>
                    <a:pt x="103" y="22"/>
                    <a:pt x="103" y="22"/>
                    <a:pt x="103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6"/>
                    <a:pt x="94" y="27"/>
                    <a:pt x="94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9" y="65"/>
                    <a:pt x="7" y="65"/>
                  </a:cubicBezTo>
                  <a:cubicBezTo>
                    <a:pt x="5" y="65"/>
                    <a:pt x="4" y="68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4" y="71"/>
                    <a:pt x="75" y="71"/>
                  </a:cubicBezTo>
                  <a:cubicBezTo>
                    <a:pt x="76" y="71"/>
                    <a:pt x="78" y="70"/>
                    <a:pt x="95" y="70"/>
                  </a:cubicBezTo>
                  <a:cubicBezTo>
                    <a:pt x="109" y="70"/>
                    <a:pt x="127" y="70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54" y="78"/>
                    <a:pt x="154" y="78"/>
                    <a:pt x="154" y="78"/>
                  </a:cubicBezTo>
                  <a:cubicBezTo>
                    <a:pt x="165" y="88"/>
                    <a:pt x="165" y="88"/>
                    <a:pt x="165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206" y="95"/>
                    <a:pt x="206" y="95"/>
                    <a:pt x="206" y="95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220" y="114"/>
                    <a:pt x="220" y="114"/>
                    <a:pt x="220" y="114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54" y="163"/>
                    <a:pt x="254" y="163"/>
                    <a:pt x="254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4"/>
                    <a:pt x="255" y="164"/>
                    <a:pt x="255" y="164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71" y="152"/>
                    <a:pt x="271" y="152"/>
                    <a:pt x="271" y="152"/>
                  </a:cubicBezTo>
                  <a:cubicBezTo>
                    <a:pt x="278" y="141"/>
                    <a:pt x="278" y="141"/>
                    <a:pt x="278" y="141"/>
                  </a:cubicBezTo>
                  <a:cubicBezTo>
                    <a:pt x="298" y="133"/>
                    <a:pt x="298" y="133"/>
                    <a:pt x="298" y="133"/>
                  </a:cubicBezTo>
                  <a:cubicBezTo>
                    <a:pt x="314" y="133"/>
                    <a:pt x="314" y="133"/>
                    <a:pt x="314" y="133"/>
                  </a:cubicBezTo>
                  <a:cubicBezTo>
                    <a:pt x="325" y="125"/>
                    <a:pt x="325" y="125"/>
                    <a:pt x="325" y="125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14" y="117"/>
                    <a:pt x="314" y="117"/>
                    <a:pt x="314" y="117"/>
                  </a:cubicBezTo>
                  <a:cubicBezTo>
                    <a:pt x="314" y="113"/>
                    <a:pt x="314" y="113"/>
                    <a:pt x="314" y="113"/>
                  </a:cubicBezTo>
                  <a:cubicBezTo>
                    <a:pt x="317" y="109"/>
                    <a:pt x="317" y="109"/>
                    <a:pt x="317" y="109"/>
                  </a:cubicBezTo>
                  <a:cubicBezTo>
                    <a:pt x="317" y="105"/>
                    <a:pt x="317" y="105"/>
                    <a:pt x="317" y="105"/>
                  </a:cubicBezTo>
                  <a:cubicBezTo>
                    <a:pt x="321" y="102"/>
                    <a:pt x="321" y="102"/>
                    <a:pt x="321" y="102"/>
                  </a:cubicBezTo>
                  <a:cubicBezTo>
                    <a:pt x="321" y="98"/>
                    <a:pt x="321" y="98"/>
                    <a:pt x="321" y="98"/>
                  </a:cubicBezTo>
                  <a:cubicBezTo>
                    <a:pt x="310" y="94"/>
                    <a:pt x="310" y="94"/>
                    <a:pt x="310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5" y="94"/>
                    <a:pt x="325" y="94"/>
                    <a:pt x="325" y="94"/>
                  </a:cubicBezTo>
                  <a:cubicBezTo>
                    <a:pt x="329" y="98"/>
                    <a:pt x="329" y="98"/>
                    <a:pt x="32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41" y="98"/>
                    <a:pt x="341" y="98"/>
                    <a:pt x="341" y="98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3" y="86"/>
                    <a:pt x="353" y="86"/>
                    <a:pt x="353" y="86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317" y="70"/>
                    <a:pt x="317" y="70"/>
                    <a:pt x="317" y="70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317" y="62"/>
                    <a:pt x="317" y="62"/>
                    <a:pt x="317" y="62"/>
                  </a:cubicBezTo>
                  <a:cubicBezTo>
                    <a:pt x="321" y="66"/>
                    <a:pt x="321" y="66"/>
                    <a:pt x="321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33" y="59"/>
                    <a:pt x="333" y="59"/>
                    <a:pt x="333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41" y="59"/>
                    <a:pt x="341" y="59"/>
                    <a:pt x="341" y="59"/>
                  </a:cubicBezTo>
                  <a:cubicBezTo>
                    <a:pt x="346" y="59"/>
                    <a:pt x="346" y="59"/>
                    <a:pt x="346" y="59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47" y="57"/>
                    <a:pt x="347" y="57"/>
                    <a:pt x="347" y="57"/>
                  </a:cubicBezTo>
                  <a:cubicBezTo>
                    <a:pt x="345" y="47"/>
                    <a:pt x="345" y="47"/>
                    <a:pt x="345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5" y="35"/>
                    <a:pt x="345" y="35"/>
                    <a:pt x="345" y="3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33" y="23"/>
                    <a:pt x="333" y="23"/>
                    <a:pt x="333" y="23"/>
                  </a:cubicBezTo>
                  <a:cubicBezTo>
                    <a:pt x="329" y="23"/>
                    <a:pt x="329" y="23"/>
                    <a:pt x="329" y="23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33" y="16"/>
                    <a:pt x="333" y="16"/>
                    <a:pt x="333" y="16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5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6375364" y="3336605"/>
              <a:ext cx="687942" cy="732885"/>
            </a:xfrm>
            <a:custGeom>
              <a:avLst/>
              <a:gdLst>
                <a:gd name="T0" fmla="*/ 200 w 200"/>
                <a:gd name="T1" fmla="*/ 93 h 165"/>
                <a:gd name="T2" fmla="*/ 199 w 200"/>
                <a:gd name="T3" fmla="*/ 93 h 165"/>
                <a:gd name="T4" fmla="*/ 184 w 200"/>
                <a:gd name="T5" fmla="*/ 62 h 165"/>
                <a:gd name="T6" fmla="*/ 175 w 200"/>
                <a:gd name="T7" fmla="*/ 55 h 165"/>
                <a:gd name="T8" fmla="*/ 165 w 200"/>
                <a:gd name="T9" fmla="*/ 44 h 165"/>
                <a:gd name="T10" fmla="*/ 156 w 200"/>
                <a:gd name="T11" fmla="*/ 29 h 165"/>
                <a:gd name="T12" fmla="*/ 143 w 200"/>
                <a:gd name="T13" fmla="*/ 20 h 165"/>
                <a:gd name="T14" fmla="*/ 110 w 200"/>
                <a:gd name="T15" fmla="*/ 18 h 165"/>
                <a:gd name="T16" fmla="*/ 85 w 200"/>
                <a:gd name="T17" fmla="*/ 1 h 165"/>
                <a:gd name="T18" fmla="*/ 40 w 200"/>
                <a:gd name="T19" fmla="*/ 0 h 165"/>
                <a:gd name="T20" fmla="*/ 18 w 200"/>
                <a:gd name="T21" fmla="*/ 2 h 165"/>
                <a:gd name="T22" fmla="*/ 18 w 200"/>
                <a:gd name="T23" fmla="*/ 4 h 165"/>
                <a:gd name="T24" fmla="*/ 18 w 200"/>
                <a:gd name="T25" fmla="*/ 4 h 165"/>
                <a:gd name="T26" fmla="*/ 0 w 200"/>
                <a:gd name="T27" fmla="*/ 8 h 165"/>
                <a:gd name="T28" fmla="*/ 15 w 200"/>
                <a:gd name="T29" fmla="*/ 41 h 165"/>
                <a:gd name="T30" fmla="*/ 26 w 200"/>
                <a:gd name="T31" fmla="*/ 56 h 165"/>
                <a:gd name="T32" fmla="*/ 37 w 200"/>
                <a:gd name="T33" fmla="*/ 70 h 165"/>
                <a:gd name="T34" fmla="*/ 44 w 200"/>
                <a:gd name="T35" fmla="*/ 80 h 165"/>
                <a:gd name="T36" fmla="*/ 54 w 200"/>
                <a:gd name="T37" fmla="*/ 85 h 165"/>
                <a:gd name="T38" fmla="*/ 60 w 200"/>
                <a:gd name="T39" fmla="*/ 94 h 165"/>
                <a:gd name="T40" fmla="*/ 68 w 200"/>
                <a:gd name="T41" fmla="*/ 108 h 165"/>
                <a:gd name="T42" fmla="*/ 77 w 200"/>
                <a:gd name="T43" fmla="*/ 117 h 165"/>
                <a:gd name="T44" fmla="*/ 84 w 200"/>
                <a:gd name="T45" fmla="*/ 141 h 165"/>
                <a:gd name="T46" fmla="*/ 90 w 200"/>
                <a:gd name="T47" fmla="*/ 153 h 165"/>
                <a:gd name="T48" fmla="*/ 102 w 200"/>
                <a:gd name="T49" fmla="*/ 163 h 165"/>
                <a:gd name="T50" fmla="*/ 105 w 200"/>
                <a:gd name="T51" fmla="*/ 165 h 165"/>
                <a:gd name="T52" fmla="*/ 99 w 200"/>
                <a:gd name="T53" fmla="*/ 156 h 165"/>
                <a:gd name="T54" fmla="*/ 122 w 200"/>
                <a:gd name="T55" fmla="*/ 156 h 165"/>
                <a:gd name="T56" fmla="*/ 141 w 200"/>
                <a:gd name="T57" fmla="*/ 145 h 165"/>
                <a:gd name="T58" fmla="*/ 145 w 200"/>
                <a:gd name="T59" fmla="*/ 141 h 165"/>
                <a:gd name="T60" fmla="*/ 157 w 200"/>
                <a:gd name="T61" fmla="*/ 133 h 165"/>
                <a:gd name="T62" fmla="*/ 161 w 200"/>
                <a:gd name="T63" fmla="*/ 125 h 165"/>
                <a:gd name="T64" fmla="*/ 165 w 200"/>
                <a:gd name="T65" fmla="*/ 117 h 165"/>
                <a:gd name="T66" fmla="*/ 173 w 200"/>
                <a:gd name="T67" fmla="*/ 106 h 165"/>
                <a:gd name="T68" fmla="*/ 184 w 200"/>
                <a:gd name="T69" fmla="*/ 98 h 165"/>
                <a:gd name="T70" fmla="*/ 200 w 200"/>
                <a:gd name="T71" fmla="*/ 9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165">
                  <a:moveTo>
                    <a:pt x="200" y="93"/>
                  </a:moveTo>
                  <a:cubicBezTo>
                    <a:pt x="200" y="93"/>
                    <a:pt x="200" y="93"/>
                    <a:pt x="200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199" y="93"/>
                    <a:pt x="199" y="93"/>
                    <a:pt x="199" y="93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72" y="0"/>
                    <a:pt x="54" y="0"/>
                    <a:pt x="40" y="0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22" y="156"/>
                    <a:pt x="122" y="156"/>
                    <a:pt x="122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45" y="145"/>
                    <a:pt x="145" y="145"/>
                    <a:pt x="145" y="145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9" y="137"/>
                    <a:pt x="149" y="137"/>
                    <a:pt x="149" y="137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200" y="93"/>
                    <a:pt x="200" y="93"/>
                    <a:pt x="200" y="93"/>
                  </a:cubicBez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6041613" y="3369178"/>
              <a:ext cx="701560" cy="1050470"/>
            </a:xfrm>
            <a:custGeom>
              <a:avLst/>
              <a:gdLst>
                <a:gd name="T0" fmla="*/ 396 w 404"/>
                <a:gd name="T1" fmla="*/ 310 h 474"/>
                <a:gd name="T2" fmla="*/ 382 w 404"/>
                <a:gd name="T3" fmla="*/ 290 h 474"/>
                <a:gd name="T4" fmla="*/ 372 w 404"/>
                <a:gd name="T5" fmla="*/ 290 h 474"/>
                <a:gd name="T6" fmla="*/ 360 w 404"/>
                <a:gd name="T7" fmla="*/ 282 h 474"/>
                <a:gd name="T8" fmla="*/ 360 w 404"/>
                <a:gd name="T9" fmla="*/ 266 h 474"/>
                <a:gd name="T10" fmla="*/ 346 w 404"/>
                <a:gd name="T11" fmla="*/ 252 h 474"/>
                <a:gd name="T12" fmla="*/ 346 w 404"/>
                <a:gd name="T13" fmla="*/ 218 h 474"/>
                <a:gd name="T14" fmla="*/ 338 w 404"/>
                <a:gd name="T15" fmla="*/ 210 h 474"/>
                <a:gd name="T16" fmla="*/ 328 w 404"/>
                <a:gd name="T17" fmla="*/ 200 h 474"/>
                <a:gd name="T18" fmla="*/ 312 w 404"/>
                <a:gd name="T19" fmla="*/ 190 h 474"/>
                <a:gd name="T20" fmla="*/ 312 w 404"/>
                <a:gd name="T21" fmla="*/ 172 h 474"/>
                <a:gd name="T22" fmla="*/ 300 w 404"/>
                <a:gd name="T23" fmla="*/ 172 h 474"/>
                <a:gd name="T24" fmla="*/ 300 w 404"/>
                <a:gd name="T25" fmla="*/ 154 h 474"/>
                <a:gd name="T26" fmla="*/ 290 w 404"/>
                <a:gd name="T27" fmla="*/ 144 h 474"/>
                <a:gd name="T28" fmla="*/ 280 w 404"/>
                <a:gd name="T29" fmla="*/ 144 h 474"/>
                <a:gd name="T30" fmla="*/ 266 w 404"/>
                <a:gd name="T31" fmla="*/ 136 h 474"/>
                <a:gd name="T32" fmla="*/ 266 w 404"/>
                <a:gd name="T33" fmla="*/ 124 h 474"/>
                <a:gd name="T34" fmla="*/ 250 w 404"/>
                <a:gd name="T35" fmla="*/ 114 h 474"/>
                <a:gd name="T36" fmla="*/ 244 w 404"/>
                <a:gd name="T37" fmla="*/ 96 h 474"/>
                <a:gd name="T38" fmla="*/ 242 w 404"/>
                <a:gd name="T39" fmla="*/ 72 h 474"/>
                <a:gd name="T40" fmla="*/ 222 w 404"/>
                <a:gd name="T41" fmla="*/ 66 h 474"/>
                <a:gd name="T42" fmla="*/ 192 w 404"/>
                <a:gd name="T43" fmla="*/ 34 h 474"/>
                <a:gd name="T44" fmla="*/ 192 w 404"/>
                <a:gd name="T45" fmla="*/ 0 h 474"/>
                <a:gd name="T46" fmla="*/ 192 w 404"/>
                <a:gd name="T47" fmla="*/ 0 h 474"/>
                <a:gd name="T48" fmla="*/ 82 w 404"/>
                <a:gd name="T49" fmla="*/ 0 h 474"/>
                <a:gd name="T50" fmla="*/ 82 w 404"/>
                <a:gd name="T51" fmla="*/ 0 h 474"/>
                <a:gd name="T52" fmla="*/ 0 w 404"/>
                <a:gd name="T53" fmla="*/ 0 h 474"/>
                <a:gd name="T54" fmla="*/ 0 w 404"/>
                <a:gd name="T55" fmla="*/ 18 h 474"/>
                <a:gd name="T56" fmla="*/ 8 w 404"/>
                <a:gd name="T57" fmla="*/ 44 h 474"/>
                <a:gd name="T58" fmla="*/ 8 w 404"/>
                <a:gd name="T59" fmla="*/ 126 h 474"/>
                <a:gd name="T60" fmla="*/ 16 w 404"/>
                <a:gd name="T61" fmla="*/ 142 h 474"/>
                <a:gd name="T62" fmla="*/ 16 w 404"/>
                <a:gd name="T63" fmla="*/ 154 h 474"/>
                <a:gd name="T64" fmla="*/ 28 w 404"/>
                <a:gd name="T65" fmla="*/ 180 h 474"/>
                <a:gd name="T66" fmla="*/ 28 w 404"/>
                <a:gd name="T67" fmla="*/ 232 h 474"/>
                <a:gd name="T68" fmla="*/ 40 w 404"/>
                <a:gd name="T69" fmla="*/ 264 h 474"/>
                <a:gd name="T70" fmla="*/ 40 w 404"/>
                <a:gd name="T71" fmla="*/ 432 h 474"/>
                <a:gd name="T72" fmla="*/ 42 w 404"/>
                <a:gd name="T73" fmla="*/ 434 h 474"/>
                <a:gd name="T74" fmla="*/ 50 w 404"/>
                <a:gd name="T75" fmla="*/ 448 h 474"/>
                <a:gd name="T76" fmla="*/ 68 w 404"/>
                <a:gd name="T77" fmla="*/ 458 h 474"/>
                <a:gd name="T78" fmla="*/ 154 w 404"/>
                <a:gd name="T79" fmla="*/ 458 h 474"/>
                <a:gd name="T80" fmla="*/ 174 w 404"/>
                <a:gd name="T81" fmla="*/ 474 h 474"/>
                <a:gd name="T82" fmla="*/ 296 w 404"/>
                <a:gd name="T83" fmla="*/ 474 h 474"/>
                <a:gd name="T84" fmla="*/ 308 w 404"/>
                <a:gd name="T85" fmla="*/ 454 h 474"/>
                <a:gd name="T86" fmla="*/ 314 w 404"/>
                <a:gd name="T87" fmla="*/ 448 h 474"/>
                <a:gd name="T88" fmla="*/ 328 w 404"/>
                <a:gd name="T89" fmla="*/ 442 h 474"/>
                <a:gd name="T90" fmla="*/ 374 w 404"/>
                <a:gd name="T91" fmla="*/ 344 h 474"/>
                <a:gd name="T92" fmla="*/ 382 w 404"/>
                <a:gd name="T93" fmla="*/ 344 h 474"/>
                <a:gd name="T94" fmla="*/ 374 w 404"/>
                <a:gd name="T95" fmla="*/ 336 h 474"/>
                <a:gd name="T96" fmla="*/ 382 w 404"/>
                <a:gd name="T97" fmla="*/ 336 h 474"/>
                <a:gd name="T98" fmla="*/ 390 w 404"/>
                <a:gd name="T99" fmla="*/ 328 h 474"/>
                <a:gd name="T100" fmla="*/ 396 w 404"/>
                <a:gd name="T101" fmla="*/ 328 h 474"/>
                <a:gd name="T102" fmla="*/ 404 w 404"/>
                <a:gd name="T103" fmla="*/ 320 h 474"/>
                <a:gd name="T104" fmla="*/ 404 w 404"/>
                <a:gd name="T105" fmla="*/ 318 h 474"/>
                <a:gd name="T106" fmla="*/ 400 w 404"/>
                <a:gd name="T107" fmla="*/ 314 h 474"/>
                <a:gd name="T108" fmla="*/ 396 w 404"/>
                <a:gd name="T109" fmla="*/ 310 h 474"/>
                <a:gd name="T110" fmla="*/ 396 w 404"/>
                <a:gd name="T111" fmla="*/ 31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474">
                  <a:moveTo>
                    <a:pt x="396" y="310"/>
                  </a:moveTo>
                  <a:lnTo>
                    <a:pt x="382" y="290"/>
                  </a:lnTo>
                  <a:lnTo>
                    <a:pt x="372" y="290"/>
                  </a:lnTo>
                  <a:lnTo>
                    <a:pt x="360" y="282"/>
                  </a:lnTo>
                  <a:lnTo>
                    <a:pt x="360" y="266"/>
                  </a:lnTo>
                  <a:lnTo>
                    <a:pt x="346" y="252"/>
                  </a:lnTo>
                  <a:lnTo>
                    <a:pt x="346" y="218"/>
                  </a:lnTo>
                  <a:lnTo>
                    <a:pt x="338" y="210"/>
                  </a:lnTo>
                  <a:lnTo>
                    <a:pt x="328" y="200"/>
                  </a:lnTo>
                  <a:lnTo>
                    <a:pt x="312" y="190"/>
                  </a:lnTo>
                  <a:lnTo>
                    <a:pt x="312" y="172"/>
                  </a:lnTo>
                  <a:lnTo>
                    <a:pt x="300" y="172"/>
                  </a:lnTo>
                  <a:lnTo>
                    <a:pt x="300" y="154"/>
                  </a:lnTo>
                  <a:lnTo>
                    <a:pt x="290" y="144"/>
                  </a:lnTo>
                  <a:lnTo>
                    <a:pt x="280" y="144"/>
                  </a:lnTo>
                  <a:lnTo>
                    <a:pt x="266" y="136"/>
                  </a:lnTo>
                  <a:lnTo>
                    <a:pt x="266" y="124"/>
                  </a:lnTo>
                  <a:lnTo>
                    <a:pt x="250" y="114"/>
                  </a:lnTo>
                  <a:lnTo>
                    <a:pt x="244" y="96"/>
                  </a:lnTo>
                  <a:lnTo>
                    <a:pt x="242" y="72"/>
                  </a:lnTo>
                  <a:lnTo>
                    <a:pt x="222" y="66"/>
                  </a:lnTo>
                  <a:lnTo>
                    <a:pt x="192" y="34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44"/>
                  </a:lnTo>
                  <a:lnTo>
                    <a:pt x="8" y="126"/>
                  </a:lnTo>
                  <a:lnTo>
                    <a:pt x="16" y="142"/>
                  </a:lnTo>
                  <a:lnTo>
                    <a:pt x="16" y="154"/>
                  </a:lnTo>
                  <a:lnTo>
                    <a:pt x="28" y="180"/>
                  </a:lnTo>
                  <a:lnTo>
                    <a:pt x="28" y="232"/>
                  </a:lnTo>
                  <a:lnTo>
                    <a:pt x="40" y="264"/>
                  </a:lnTo>
                  <a:lnTo>
                    <a:pt x="40" y="432"/>
                  </a:lnTo>
                  <a:lnTo>
                    <a:pt x="42" y="434"/>
                  </a:lnTo>
                  <a:lnTo>
                    <a:pt x="50" y="448"/>
                  </a:lnTo>
                  <a:lnTo>
                    <a:pt x="68" y="458"/>
                  </a:lnTo>
                  <a:lnTo>
                    <a:pt x="154" y="458"/>
                  </a:lnTo>
                  <a:lnTo>
                    <a:pt x="174" y="474"/>
                  </a:lnTo>
                  <a:lnTo>
                    <a:pt x="296" y="474"/>
                  </a:lnTo>
                  <a:lnTo>
                    <a:pt x="308" y="454"/>
                  </a:lnTo>
                  <a:lnTo>
                    <a:pt x="314" y="448"/>
                  </a:lnTo>
                  <a:lnTo>
                    <a:pt x="328" y="442"/>
                  </a:lnTo>
                  <a:lnTo>
                    <a:pt x="374" y="344"/>
                  </a:lnTo>
                  <a:lnTo>
                    <a:pt x="382" y="344"/>
                  </a:lnTo>
                  <a:lnTo>
                    <a:pt x="374" y="336"/>
                  </a:lnTo>
                  <a:lnTo>
                    <a:pt x="382" y="336"/>
                  </a:lnTo>
                  <a:lnTo>
                    <a:pt x="390" y="328"/>
                  </a:lnTo>
                  <a:lnTo>
                    <a:pt x="396" y="328"/>
                  </a:lnTo>
                  <a:lnTo>
                    <a:pt x="404" y="320"/>
                  </a:lnTo>
                  <a:lnTo>
                    <a:pt x="404" y="318"/>
                  </a:lnTo>
                  <a:lnTo>
                    <a:pt x="400" y="314"/>
                  </a:lnTo>
                  <a:lnTo>
                    <a:pt x="396" y="310"/>
                  </a:lnTo>
                  <a:lnTo>
                    <a:pt x="396" y="310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7914715" y="1992986"/>
              <a:ext cx="88549" cy="154717"/>
            </a:xfrm>
            <a:custGeom>
              <a:avLst/>
              <a:gdLst>
                <a:gd name="T0" fmla="*/ 22 w 24"/>
                <a:gd name="T1" fmla="*/ 7 h 34"/>
                <a:gd name="T2" fmla="*/ 16 w 24"/>
                <a:gd name="T3" fmla="*/ 0 h 34"/>
                <a:gd name="T4" fmla="*/ 0 w 24"/>
                <a:gd name="T5" fmla="*/ 0 h 34"/>
                <a:gd name="T6" fmla="*/ 0 w 24"/>
                <a:gd name="T7" fmla="*/ 34 h 34"/>
                <a:gd name="T8" fmla="*/ 1 w 24"/>
                <a:gd name="T9" fmla="*/ 34 h 34"/>
                <a:gd name="T10" fmla="*/ 14 w 24"/>
                <a:gd name="T11" fmla="*/ 32 h 34"/>
                <a:gd name="T12" fmla="*/ 17 w 24"/>
                <a:gd name="T13" fmla="*/ 28 h 34"/>
                <a:gd name="T14" fmla="*/ 21 w 24"/>
                <a:gd name="T15" fmla="*/ 16 h 34"/>
                <a:gd name="T16" fmla="*/ 21 w 24"/>
                <a:gd name="T17" fmla="*/ 12 h 34"/>
                <a:gd name="T18" fmla="*/ 24 w 24"/>
                <a:gd name="T19" fmla="*/ 15 h 34"/>
                <a:gd name="T20" fmla="*/ 22 w 24"/>
                <a:gd name="T21" fmla="*/ 9 h 34"/>
                <a:gd name="T22" fmla="*/ 22 w 24"/>
                <a:gd name="T23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22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3" y="11"/>
                    <a:pt x="22" y="9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193234" y="2856162"/>
              <a:ext cx="762864" cy="1416910"/>
            </a:xfrm>
            <a:custGeom>
              <a:avLst/>
              <a:gdLst>
                <a:gd name="T0" fmla="*/ 24 w 221"/>
                <a:gd name="T1" fmla="*/ 0 h 316"/>
                <a:gd name="T2" fmla="*/ 24 w 221"/>
                <a:gd name="T3" fmla="*/ 57 h 316"/>
                <a:gd name="T4" fmla="*/ 4 w 221"/>
                <a:gd name="T5" fmla="*/ 44 h 316"/>
                <a:gd name="T6" fmla="*/ 0 w 221"/>
                <a:gd name="T7" fmla="*/ 66 h 316"/>
                <a:gd name="T8" fmla="*/ 7 w 221"/>
                <a:gd name="T9" fmla="*/ 73 h 316"/>
                <a:gd name="T10" fmla="*/ 10 w 221"/>
                <a:gd name="T11" fmla="*/ 79 h 316"/>
                <a:gd name="T12" fmla="*/ 7 w 221"/>
                <a:gd name="T13" fmla="*/ 82 h 316"/>
                <a:gd name="T14" fmla="*/ 7 w 221"/>
                <a:gd name="T15" fmla="*/ 113 h 316"/>
                <a:gd name="T16" fmla="*/ 12 w 221"/>
                <a:gd name="T17" fmla="*/ 134 h 316"/>
                <a:gd name="T18" fmla="*/ 8 w 221"/>
                <a:gd name="T19" fmla="*/ 146 h 316"/>
                <a:gd name="T20" fmla="*/ 6 w 221"/>
                <a:gd name="T21" fmla="*/ 155 h 316"/>
                <a:gd name="T22" fmla="*/ 7 w 221"/>
                <a:gd name="T23" fmla="*/ 156 h 316"/>
                <a:gd name="T24" fmla="*/ 7 w 221"/>
                <a:gd name="T25" fmla="*/ 157 h 316"/>
                <a:gd name="T26" fmla="*/ 5 w 221"/>
                <a:gd name="T27" fmla="*/ 167 h 316"/>
                <a:gd name="T28" fmla="*/ 4 w 221"/>
                <a:gd name="T29" fmla="*/ 177 h 316"/>
                <a:gd name="T30" fmla="*/ 5 w 221"/>
                <a:gd name="T31" fmla="*/ 177 h 316"/>
                <a:gd name="T32" fmla="*/ 5 w 221"/>
                <a:gd name="T33" fmla="*/ 178 h 316"/>
                <a:gd name="T34" fmla="*/ 5 w 221"/>
                <a:gd name="T35" fmla="*/ 195 h 316"/>
                <a:gd name="T36" fmla="*/ 12 w 221"/>
                <a:gd name="T37" fmla="*/ 205 h 316"/>
                <a:gd name="T38" fmla="*/ 12 w 221"/>
                <a:gd name="T39" fmla="*/ 211 h 316"/>
                <a:gd name="T40" fmla="*/ 12 w 221"/>
                <a:gd name="T41" fmla="*/ 212 h 316"/>
                <a:gd name="T42" fmla="*/ 12 w 221"/>
                <a:gd name="T43" fmla="*/ 215 h 316"/>
                <a:gd name="T44" fmla="*/ 10 w 221"/>
                <a:gd name="T45" fmla="*/ 221 h 316"/>
                <a:gd name="T46" fmla="*/ 8 w 221"/>
                <a:gd name="T47" fmla="*/ 227 h 316"/>
                <a:gd name="T48" fmla="*/ 8 w 221"/>
                <a:gd name="T49" fmla="*/ 237 h 316"/>
                <a:gd name="T50" fmla="*/ 8 w 221"/>
                <a:gd name="T51" fmla="*/ 249 h 316"/>
                <a:gd name="T52" fmla="*/ 9 w 221"/>
                <a:gd name="T53" fmla="*/ 251 h 316"/>
                <a:gd name="T54" fmla="*/ 8 w 221"/>
                <a:gd name="T55" fmla="*/ 259 h 316"/>
                <a:gd name="T56" fmla="*/ 4 w 221"/>
                <a:gd name="T57" fmla="*/ 265 h 316"/>
                <a:gd name="T58" fmla="*/ 144 w 221"/>
                <a:gd name="T59" fmla="*/ 316 h 316"/>
                <a:gd name="T60" fmla="*/ 221 w 221"/>
                <a:gd name="T61" fmla="*/ 316 h 316"/>
                <a:gd name="T62" fmla="*/ 221 w 221"/>
                <a:gd name="T63" fmla="*/ 0 h 316"/>
                <a:gd name="T64" fmla="*/ 24 w 221"/>
                <a:gd name="T6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16">
                  <a:moveTo>
                    <a:pt x="24" y="0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0" y="75"/>
                    <a:pt x="11" y="77"/>
                    <a:pt x="10" y="79"/>
                  </a:cubicBezTo>
                  <a:cubicBezTo>
                    <a:pt x="10" y="81"/>
                    <a:pt x="8" y="82"/>
                    <a:pt x="7" y="82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5" y="154"/>
                    <a:pt x="6" y="155"/>
                    <a:pt x="6" y="155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3" y="176"/>
                    <a:pt x="4" y="176"/>
                    <a:pt x="4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213"/>
                    <a:pt x="12" y="214"/>
                    <a:pt x="12" y="215"/>
                  </a:cubicBezTo>
                  <a:cubicBezTo>
                    <a:pt x="12" y="217"/>
                    <a:pt x="11" y="219"/>
                    <a:pt x="10" y="221"/>
                  </a:cubicBezTo>
                  <a:cubicBezTo>
                    <a:pt x="8" y="224"/>
                    <a:pt x="7" y="226"/>
                    <a:pt x="8" y="227"/>
                  </a:cubicBezTo>
                  <a:cubicBezTo>
                    <a:pt x="10" y="230"/>
                    <a:pt x="8" y="237"/>
                    <a:pt x="8" y="237"/>
                  </a:cubicBezTo>
                  <a:cubicBezTo>
                    <a:pt x="8" y="237"/>
                    <a:pt x="7" y="245"/>
                    <a:pt x="8" y="249"/>
                  </a:cubicBezTo>
                  <a:cubicBezTo>
                    <a:pt x="8" y="250"/>
                    <a:pt x="9" y="251"/>
                    <a:pt x="9" y="251"/>
                  </a:cubicBezTo>
                  <a:cubicBezTo>
                    <a:pt x="10" y="254"/>
                    <a:pt x="11" y="255"/>
                    <a:pt x="8" y="259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144" y="316"/>
                    <a:pt x="144" y="316"/>
                    <a:pt x="144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0"/>
                    <a:pt x="221" y="0"/>
                    <a:pt x="221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2956098" y="2856162"/>
              <a:ext cx="783300" cy="1416910"/>
            </a:xfrm>
            <a:custGeom>
              <a:avLst/>
              <a:gdLst>
                <a:gd name="T0" fmla="*/ 184 w 456"/>
                <a:gd name="T1" fmla="*/ 592 h 632"/>
                <a:gd name="T2" fmla="*/ 186 w 456"/>
                <a:gd name="T3" fmla="*/ 592 h 632"/>
                <a:gd name="T4" fmla="*/ 456 w 456"/>
                <a:gd name="T5" fmla="*/ 592 h 632"/>
                <a:gd name="T6" fmla="*/ 456 w 456"/>
                <a:gd name="T7" fmla="*/ 80 h 632"/>
                <a:gd name="T8" fmla="*/ 456 w 456"/>
                <a:gd name="T9" fmla="*/ 80 h 632"/>
                <a:gd name="T10" fmla="*/ 456 w 456"/>
                <a:gd name="T11" fmla="*/ 0 h 632"/>
                <a:gd name="T12" fmla="*/ 2 w 456"/>
                <a:gd name="T13" fmla="*/ 0 h 632"/>
                <a:gd name="T14" fmla="*/ 0 w 456"/>
                <a:gd name="T15" fmla="*/ 0 h 632"/>
                <a:gd name="T16" fmla="*/ 0 w 456"/>
                <a:gd name="T17" fmla="*/ 632 h 632"/>
                <a:gd name="T18" fmla="*/ 48 w 456"/>
                <a:gd name="T19" fmla="*/ 632 h 632"/>
                <a:gd name="T20" fmla="*/ 48 w 456"/>
                <a:gd name="T21" fmla="*/ 594 h 632"/>
                <a:gd name="T22" fmla="*/ 176 w 456"/>
                <a:gd name="T23" fmla="*/ 594 h 632"/>
                <a:gd name="T24" fmla="*/ 176 w 456"/>
                <a:gd name="T25" fmla="*/ 592 h 632"/>
                <a:gd name="T26" fmla="*/ 184 w 456"/>
                <a:gd name="T27" fmla="*/ 592 h 632"/>
                <a:gd name="T28" fmla="*/ 184 w 456"/>
                <a:gd name="T29" fmla="*/ 59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6" h="632">
                  <a:moveTo>
                    <a:pt x="184" y="592"/>
                  </a:moveTo>
                  <a:lnTo>
                    <a:pt x="186" y="592"/>
                  </a:lnTo>
                  <a:lnTo>
                    <a:pt x="456" y="592"/>
                  </a:lnTo>
                  <a:lnTo>
                    <a:pt x="456" y="80"/>
                  </a:lnTo>
                  <a:lnTo>
                    <a:pt x="456" y="80"/>
                  </a:lnTo>
                  <a:lnTo>
                    <a:pt x="4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32"/>
                  </a:lnTo>
                  <a:lnTo>
                    <a:pt x="48" y="632"/>
                  </a:lnTo>
                  <a:lnTo>
                    <a:pt x="48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84" y="592"/>
                  </a:lnTo>
                  <a:lnTo>
                    <a:pt x="184" y="592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892281" y="1781264"/>
              <a:ext cx="1341821" cy="2263799"/>
            </a:xfrm>
            <a:custGeom>
              <a:avLst/>
              <a:gdLst>
                <a:gd name="T0" fmla="*/ 387 w 391"/>
                <a:gd name="T1" fmla="*/ 493 h 509"/>
                <a:gd name="T2" fmla="*/ 387 w 391"/>
                <a:gd name="T3" fmla="*/ 471 h 509"/>
                <a:gd name="T4" fmla="*/ 391 w 391"/>
                <a:gd name="T5" fmla="*/ 459 h 509"/>
                <a:gd name="T6" fmla="*/ 391 w 391"/>
                <a:gd name="T7" fmla="*/ 455 h 509"/>
                <a:gd name="T8" fmla="*/ 384 w 391"/>
                <a:gd name="T9" fmla="*/ 439 h 509"/>
                <a:gd name="T10" fmla="*/ 384 w 391"/>
                <a:gd name="T11" fmla="*/ 421 h 509"/>
                <a:gd name="T12" fmla="*/ 384 w 391"/>
                <a:gd name="T13" fmla="*/ 411 h 509"/>
                <a:gd name="T14" fmla="*/ 386 w 391"/>
                <a:gd name="T15" fmla="*/ 400 h 509"/>
                <a:gd name="T16" fmla="*/ 387 w 391"/>
                <a:gd name="T17" fmla="*/ 390 h 509"/>
                <a:gd name="T18" fmla="*/ 386 w 391"/>
                <a:gd name="T19" fmla="*/ 357 h 509"/>
                <a:gd name="T20" fmla="*/ 169 w 391"/>
                <a:gd name="T21" fmla="*/ 142 h 509"/>
                <a:gd name="T22" fmla="*/ 0 w 391"/>
                <a:gd name="T23" fmla="*/ 0 h 509"/>
                <a:gd name="T24" fmla="*/ 15 w 391"/>
                <a:gd name="T25" fmla="*/ 80 h 509"/>
                <a:gd name="T26" fmla="*/ 4 w 391"/>
                <a:gd name="T27" fmla="*/ 123 h 509"/>
                <a:gd name="T28" fmla="*/ 11 w 391"/>
                <a:gd name="T29" fmla="*/ 139 h 509"/>
                <a:gd name="T30" fmla="*/ 27 w 391"/>
                <a:gd name="T31" fmla="*/ 170 h 509"/>
                <a:gd name="T32" fmla="*/ 35 w 391"/>
                <a:gd name="T33" fmla="*/ 209 h 509"/>
                <a:gd name="T34" fmla="*/ 58 w 391"/>
                <a:gd name="T35" fmla="*/ 236 h 509"/>
                <a:gd name="T36" fmla="*/ 58 w 391"/>
                <a:gd name="T37" fmla="*/ 248 h 509"/>
                <a:gd name="T38" fmla="*/ 70 w 391"/>
                <a:gd name="T39" fmla="*/ 252 h 509"/>
                <a:gd name="T40" fmla="*/ 74 w 391"/>
                <a:gd name="T41" fmla="*/ 252 h 509"/>
                <a:gd name="T42" fmla="*/ 78 w 391"/>
                <a:gd name="T43" fmla="*/ 240 h 509"/>
                <a:gd name="T44" fmla="*/ 97 w 391"/>
                <a:gd name="T45" fmla="*/ 244 h 509"/>
                <a:gd name="T46" fmla="*/ 86 w 391"/>
                <a:gd name="T47" fmla="*/ 248 h 509"/>
                <a:gd name="T48" fmla="*/ 86 w 391"/>
                <a:gd name="T49" fmla="*/ 256 h 509"/>
                <a:gd name="T50" fmla="*/ 93 w 391"/>
                <a:gd name="T51" fmla="*/ 271 h 509"/>
                <a:gd name="T52" fmla="*/ 82 w 391"/>
                <a:gd name="T53" fmla="*/ 260 h 509"/>
                <a:gd name="T54" fmla="*/ 78 w 391"/>
                <a:gd name="T55" fmla="*/ 263 h 509"/>
                <a:gd name="T56" fmla="*/ 89 w 391"/>
                <a:gd name="T57" fmla="*/ 299 h 509"/>
                <a:gd name="T58" fmla="*/ 105 w 391"/>
                <a:gd name="T59" fmla="*/ 306 h 509"/>
                <a:gd name="T60" fmla="*/ 97 w 391"/>
                <a:gd name="T61" fmla="*/ 318 h 509"/>
                <a:gd name="T62" fmla="*/ 136 w 391"/>
                <a:gd name="T63" fmla="*/ 369 h 509"/>
                <a:gd name="T64" fmla="*/ 140 w 391"/>
                <a:gd name="T65" fmla="*/ 381 h 509"/>
                <a:gd name="T66" fmla="*/ 148 w 391"/>
                <a:gd name="T67" fmla="*/ 388 h 509"/>
                <a:gd name="T68" fmla="*/ 148 w 391"/>
                <a:gd name="T69" fmla="*/ 396 h 509"/>
                <a:gd name="T70" fmla="*/ 152 w 391"/>
                <a:gd name="T71" fmla="*/ 416 h 509"/>
                <a:gd name="T72" fmla="*/ 179 w 391"/>
                <a:gd name="T73" fmla="*/ 423 h 509"/>
                <a:gd name="T74" fmla="*/ 187 w 391"/>
                <a:gd name="T75" fmla="*/ 420 h 509"/>
                <a:gd name="T76" fmla="*/ 203 w 391"/>
                <a:gd name="T77" fmla="*/ 431 h 509"/>
                <a:gd name="T78" fmla="*/ 222 w 391"/>
                <a:gd name="T79" fmla="*/ 439 h 509"/>
                <a:gd name="T80" fmla="*/ 226 w 391"/>
                <a:gd name="T81" fmla="*/ 435 h 509"/>
                <a:gd name="T82" fmla="*/ 234 w 391"/>
                <a:gd name="T83" fmla="*/ 443 h 509"/>
                <a:gd name="T84" fmla="*/ 246 w 391"/>
                <a:gd name="T85" fmla="*/ 455 h 509"/>
                <a:gd name="T86" fmla="*/ 281 w 391"/>
                <a:gd name="T87" fmla="*/ 486 h 509"/>
                <a:gd name="T88" fmla="*/ 285 w 391"/>
                <a:gd name="T89" fmla="*/ 509 h 509"/>
                <a:gd name="T90" fmla="*/ 374 w 391"/>
                <a:gd name="T91" fmla="*/ 505 h 509"/>
                <a:gd name="T92" fmla="*/ 387 w 391"/>
                <a:gd name="T93" fmla="*/ 503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1" h="509">
                  <a:moveTo>
                    <a:pt x="388" y="495"/>
                  </a:moveTo>
                  <a:cubicBezTo>
                    <a:pt x="388" y="495"/>
                    <a:pt x="387" y="494"/>
                    <a:pt x="387" y="493"/>
                  </a:cubicBezTo>
                  <a:cubicBezTo>
                    <a:pt x="386" y="489"/>
                    <a:pt x="387" y="481"/>
                    <a:pt x="387" y="481"/>
                  </a:cubicBezTo>
                  <a:cubicBezTo>
                    <a:pt x="387" y="481"/>
                    <a:pt x="389" y="474"/>
                    <a:pt x="387" y="471"/>
                  </a:cubicBezTo>
                  <a:cubicBezTo>
                    <a:pt x="386" y="470"/>
                    <a:pt x="387" y="468"/>
                    <a:pt x="389" y="465"/>
                  </a:cubicBezTo>
                  <a:cubicBezTo>
                    <a:pt x="390" y="463"/>
                    <a:pt x="391" y="461"/>
                    <a:pt x="391" y="459"/>
                  </a:cubicBezTo>
                  <a:cubicBezTo>
                    <a:pt x="391" y="458"/>
                    <a:pt x="391" y="457"/>
                    <a:pt x="391" y="456"/>
                  </a:cubicBezTo>
                  <a:cubicBezTo>
                    <a:pt x="391" y="455"/>
                    <a:pt x="391" y="455"/>
                    <a:pt x="391" y="455"/>
                  </a:cubicBezTo>
                  <a:cubicBezTo>
                    <a:pt x="391" y="449"/>
                    <a:pt x="391" y="449"/>
                    <a:pt x="391" y="449"/>
                  </a:cubicBezTo>
                  <a:cubicBezTo>
                    <a:pt x="384" y="439"/>
                    <a:pt x="384" y="439"/>
                    <a:pt x="384" y="439"/>
                  </a:cubicBezTo>
                  <a:cubicBezTo>
                    <a:pt x="384" y="422"/>
                    <a:pt x="384" y="422"/>
                    <a:pt x="384" y="422"/>
                  </a:cubicBezTo>
                  <a:cubicBezTo>
                    <a:pt x="384" y="421"/>
                    <a:pt x="384" y="421"/>
                    <a:pt x="384" y="421"/>
                  </a:cubicBezTo>
                  <a:cubicBezTo>
                    <a:pt x="383" y="421"/>
                    <a:pt x="383" y="421"/>
                    <a:pt x="383" y="421"/>
                  </a:cubicBezTo>
                  <a:cubicBezTo>
                    <a:pt x="383" y="420"/>
                    <a:pt x="382" y="420"/>
                    <a:pt x="384" y="411"/>
                  </a:cubicBezTo>
                  <a:cubicBezTo>
                    <a:pt x="386" y="401"/>
                    <a:pt x="386" y="401"/>
                    <a:pt x="386" y="401"/>
                  </a:cubicBezTo>
                  <a:cubicBezTo>
                    <a:pt x="386" y="400"/>
                    <a:pt x="386" y="400"/>
                    <a:pt x="386" y="400"/>
                  </a:cubicBezTo>
                  <a:cubicBezTo>
                    <a:pt x="385" y="399"/>
                    <a:pt x="385" y="399"/>
                    <a:pt x="385" y="399"/>
                  </a:cubicBezTo>
                  <a:cubicBezTo>
                    <a:pt x="385" y="399"/>
                    <a:pt x="384" y="398"/>
                    <a:pt x="387" y="390"/>
                  </a:cubicBezTo>
                  <a:cubicBezTo>
                    <a:pt x="391" y="378"/>
                    <a:pt x="391" y="378"/>
                    <a:pt x="391" y="378"/>
                  </a:cubicBezTo>
                  <a:cubicBezTo>
                    <a:pt x="386" y="357"/>
                    <a:pt x="386" y="357"/>
                    <a:pt x="386" y="357"/>
                  </a:cubicBezTo>
                  <a:cubicBezTo>
                    <a:pt x="386" y="357"/>
                    <a:pt x="386" y="357"/>
                    <a:pt x="386" y="357"/>
                  </a:cubicBezTo>
                  <a:cubicBezTo>
                    <a:pt x="169" y="142"/>
                    <a:pt x="169" y="142"/>
                    <a:pt x="169" y="142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8"/>
                    <a:pt x="58" y="248"/>
                    <a:pt x="58" y="248"/>
                  </a:cubicBezTo>
                  <a:cubicBezTo>
                    <a:pt x="66" y="252"/>
                    <a:pt x="66" y="252"/>
                    <a:pt x="66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8" y="252"/>
                    <a:pt x="78" y="252"/>
                    <a:pt x="78" y="252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97" y="244"/>
                    <a:pt x="97" y="244"/>
                    <a:pt x="97" y="244"/>
                  </a:cubicBezTo>
                  <a:cubicBezTo>
                    <a:pt x="89" y="248"/>
                    <a:pt x="89" y="248"/>
                    <a:pt x="89" y="248"/>
                  </a:cubicBezTo>
                  <a:cubicBezTo>
                    <a:pt x="86" y="248"/>
                    <a:pt x="86" y="248"/>
                    <a:pt x="86" y="248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6" y="256"/>
                    <a:pt x="86" y="256"/>
                    <a:pt x="86" y="256"/>
                  </a:cubicBezTo>
                  <a:cubicBezTo>
                    <a:pt x="93" y="267"/>
                    <a:pt x="93" y="267"/>
                    <a:pt x="93" y="267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0"/>
                    <a:pt x="82" y="260"/>
                    <a:pt x="82" y="260"/>
                  </a:cubicBezTo>
                  <a:cubicBezTo>
                    <a:pt x="78" y="260"/>
                    <a:pt x="78" y="260"/>
                    <a:pt x="78" y="260"/>
                  </a:cubicBezTo>
                  <a:cubicBezTo>
                    <a:pt x="78" y="263"/>
                    <a:pt x="78" y="263"/>
                    <a:pt x="78" y="263"/>
                  </a:cubicBezTo>
                  <a:cubicBezTo>
                    <a:pt x="82" y="291"/>
                    <a:pt x="82" y="291"/>
                    <a:pt x="82" y="291"/>
                  </a:cubicBezTo>
                  <a:cubicBezTo>
                    <a:pt x="89" y="299"/>
                    <a:pt x="89" y="299"/>
                    <a:pt x="89" y="299"/>
                  </a:cubicBezTo>
                  <a:cubicBezTo>
                    <a:pt x="101" y="299"/>
                    <a:pt x="101" y="299"/>
                    <a:pt x="101" y="299"/>
                  </a:cubicBezTo>
                  <a:cubicBezTo>
                    <a:pt x="105" y="306"/>
                    <a:pt x="105" y="306"/>
                    <a:pt x="105" y="306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97" y="318"/>
                    <a:pt x="97" y="318"/>
                    <a:pt x="97" y="318"/>
                  </a:cubicBezTo>
                  <a:cubicBezTo>
                    <a:pt x="101" y="326"/>
                    <a:pt x="101" y="326"/>
                    <a:pt x="101" y="326"/>
                  </a:cubicBezTo>
                  <a:cubicBezTo>
                    <a:pt x="136" y="369"/>
                    <a:pt x="136" y="369"/>
                    <a:pt x="136" y="369"/>
                  </a:cubicBezTo>
                  <a:cubicBezTo>
                    <a:pt x="140" y="373"/>
                    <a:pt x="140" y="373"/>
                    <a:pt x="140" y="373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8" y="388"/>
                    <a:pt x="148" y="388"/>
                    <a:pt x="148" y="388"/>
                  </a:cubicBezTo>
                  <a:cubicBezTo>
                    <a:pt x="152" y="392"/>
                    <a:pt x="152" y="392"/>
                    <a:pt x="152" y="392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52" y="412"/>
                    <a:pt x="152" y="412"/>
                    <a:pt x="152" y="412"/>
                  </a:cubicBezTo>
                  <a:cubicBezTo>
                    <a:pt x="152" y="416"/>
                    <a:pt x="152" y="416"/>
                    <a:pt x="152" y="416"/>
                  </a:cubicBezTo>
                  <a:cubicBezTo>
                    <a:pt x="171" y="420"/>
                    <a:pt x="171" y="420"/>
                    <a:pt x="171" y="420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183" y="420"/>
                    <a:pt x="183" y="420"/>
                    <a:pt x="183" y="420"/>
                  </a:cubicBezTo>
                  <a:cubicBezTo>
                    <a:pt x="187" y="420"/>
                    <a:pt x="187" y="420"/>
                    <a:pt x="187" y="420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203" y="431"/>
                    <a:pt x="203" y="431"/>
                    <a:pt x="203" y="431"/>
                  </a:cubicBezTo>
                  <a:cubicBezTo>
                    <a:pt x="218" y="439"/>
                    <a:pt x="218" y="439"/>
                    <a:pt x="218" y="439"/>
                  </a:cubicBezTo>
                  <a:cubicBezTo>
                    <a:pt x="222" y="439"/>
                    <a:pt x="222" y="439"/>
                    <a:pt x="222" y="439"/>
                  </a:cubicBezTo>
                  <a:cubicBezTo>
                    <a:pt x="222" y="435"/>
                    <a:pt x="222" y="435"/>
                    <a:pt x="222" y="435"/>
                  </a:cubicBezTo>
                  <a:cubicBezTo>
                    <a:pt x="226" y="435"/>
                    <a:pt x="226" y="435"/>
                    <a:pt x="226" y="435"/>
                  </a:cubicBezTo>
                  <a:cubicBezTo>
                    <a:pt x="230" y="439"/>
                    <a:pt x="230" y="439"/>
                    <a:pt x="230" y="439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8" y="451"/>
                    <a:pt x="238" y="451"/>
                    <a:pt x="238" y="451"/>
                  </a:cubicBezTo>
                  <a:cubicBezTo>
                    <a:pt x="246" y="455"/>
                    <a:pt x="246" y="455"/>
                    <a:pt x="246" y="455"/>
                  </a:cubicBezTo>
                  <a:cubicBezTo>
                    <a:pt x="277" y="478"/>
                    <a:pt x="277" y="478"/>
                    <a:pt x="277" y="478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81" y="490"/>
                    <a:pt x="281" y="490"/>
                    <a:pt x="281" y="490"/>
                  </a:cubicBezTo>
                  <a:cubicBezTo>
                    <a:pt x="285" y="509"/>
                    <a:pt x="285" y="509"/>
                    <a:pt x="285" y="509"/>
                  </a:cubicBezTo>
                  <a:cubicBezTo>
                    <a:pt x="370" y="502"/>
                    <a:pt x="370" y="502"/>
                    <a:pt x="370" y="502"/>
                  </a:cubicBezTo>
                  <a:cubicBezTo>
                    <a:pt x="374" y="505"/>
                    <a:pt x="374" y="505"/>
                    <a:pt x="374" y="505"/>
                  </a:cubicBezTo>
                  <a:cubicBezTo>
                    <a:pt x="383" y="509"/>
                    <a:pt x="383" y="509"/>
                    <a:pt x="383" y="509"/>
                  </a:cubicBezTo>
                  <a:cubicBezTo>
                    <a:pt x="387" y="503"/>
                    <a:pt x="387" y="503"/>
                    <a:pt x="387" y="503"/>
                  </a:cubicBezTo>
                  <a:cubicBezTo>
                    <a:pt x="390" y="499"/>
                    <a:pt x="389" y="498"/>
                    <a:pt x="388" y="495"/>
                  </a:cubicBez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6443477" y="2579294"/>
              <a:ext cx="878658" cy="439731"/>
            </a:xfrm>
            <a:custGeom>
              <a:avLst/>
              <a:gdLst>
                <a:gd name="T0" fmla="*/ 213 w 256"/>
                <a:gd name="T1" fmla="*/ 40 h 100"/>
                <a:gd name="T2" fmla="*/ 203 w 256"/>
                <a:gd name="T3" fmla="*/ 32 h 100"/>
                <a:gd name="T4" fmla="*/ 207 w 256"/>
                <a:gd name="T5" fmla="*/ 21 h 100"/>
                <a:gd name="T6" fmla="*/ 201 w 256"/>
                <a:gd name="T7" fmla="*/ 0 h 100"/>
                <a:gd name="T8" fmla="*/ 199 w 256"/>
                <a:gd name="T9" fmla="*/ 0 h 100"/>
                <a:gd name="T10" fmla="*/ 191 w 256"/>
                <a:gd name="T11" fmla="*/ 4 h 100"/>
                <a:gd name="T12" fmla="*/ 183 w 256"/>
                <a:gd name="T13" fmla="*/ 4 h 100"/>
                <a:gd name="T14" fmla="*/ 171 w 256"/>
                <a:gd name="T15" fmla="*/ 0 h 100"/>
                <a:gd name="T16" fmla="*/ 167 w 256"/>
                <a:gd name="T17" fmla="*/ 10 h 100"/>
                <a:gd name="T18" fmla="*/ 160 w 256"/>
                <a:gd name="T19" fmla="*/ 15 h 100"/>
                <a:gd name="T20" fmla="*/ 152 w 256"/>
                <a:gd name="T21" fmla="*/ 24 h 100"/>
                <a:gd name="T22" fmla="*/ 142 w 256"/>
                <a:gd name="T23" fmla="*/ 32 h 100"/>
                <a:gd name="T24" fmla="*/ 142 w 256"/>
                <a:gd name="T25" fmla="*/ 39 h 100"/>
                <a:gd name="T26" fmla="*/ 125 w 256"/>
                <a:gd name="T27" fmla="*/ 42 h 100"/>
                <a:gd name="T28" fmla="*/ 124 w 256"/>
                <a:gd name="T29" fmla="*/ 53 h 100"/>
                <a:gd name="T30" fmla="*/ 120 w 256"/>
                <a:gd name="T31" fmla="*/ 58 h 100"/>
                <a:gd name="T32" fmla="*/ 120 w 256"/>
                <a:gd name="T33" fmla="*/ 59 h 100"/>
                <a:gd name="T34" fmla="*/ 120 w 256"/>
                <a:gd name="T35" fmla="*/ 61 h 100"/>
                <a:gd name="T36" fmla="*/ 119 w 256"/>
                <a:gd name="T37" fmla="*/ 61 h 100"/>
                <a:gd name="T38" fmla="*/ 116 w 256"/>
                <a:gd name="T39" fmla="*/ 60 h 100"/>
                <a:gd name="T40" fmla="*/ 109 w 256"/>
                <a:gd name="T41" fmla="*/ 71 h 100"/>
                <a:gd name="T42" fmla="*/ 86 w 256"/>
                <a:gd name="T43" fmla="*/ 75 h 100"/>
                <a:gd name="T44" fmla="*/ 69 w 256"/>
                <a:gd name="T45" fmla="*/ 79 h 100"/>
                <a:gd name="T46" fmla="*/ 67 w 256"/>
                <a:gd name="T47" fmla="*/ 79 h 100"/>
                <a:gd name="T48" fmla="*/ 63 w 256"/>
                <a:gd name="T49" fmla="*/ 79 h 100"/>
                <a:gd name="T50" fmla="*/ 60 w 256"/>
                <a:gd name="T51" fmla="*/ 78 h 100"/>
                <a:gd name="T52" fmla="*/ 55 w 256"/>
                <a:gd name="T53" fmla="*/ 78 h 100"/>
                <a:gd name="T54" fmla="*/ 55 w 256"/>
                <a:gd name="T55" fmla="*/ 78 h 100"/>
                <a:gd name="T56" fmla="*/ 52 w 256"/>
                <a:gd name="T57" fmla="*/ 78 h 100"/>
                <a:gd name="T58" fmla="*/ 49 w 256"/>
                <a:gd name="T59" fmla="*/ 78 h 100"/>
                <a:gd name="T60" fmla="*/ 44 w 256"/>
                <a:gd name="T61" fmla="*/ 78 h 100"/>
                <a:gd name="T62" fmla="*/ 40 w 256"/>
                <a:gd name="T63" fmla="*/ 77 h 100"/>
                <a:gd name="T64" fmla="*/ 36 w 256"/>
                <a:gd name="T65" fmla="*/ 78 h 100"/>
                <a:gd name="T66" fmla="*/ 34 w 256"/>
                <a:gd name="T67" fmla="*/ 77 h 100"/>
                <a:gd name="T68" fmla="*/ 28 w 256"/>
                <a:gd name="T69" fmla="*/ 77 h 100"/>
                <a:gd name="T70" fmla="*/ 27 w 256"/>
                <a:gd name="T71" fmla="*/ 77 h 100"/>
                <a:gd name="T72" fmla="*/ 24 w 256"/>
                <a:gd name="T73" fmla="*/ 77 h 100"/>
                <a:gd name="T74" fmla="*/ 23 w 256"/>
                <a:gd name="T75" fmla="*/ 79 h 100"/>
                <a:gd name="T76" fmla="*/ 22 w 256"/>
                <a:gd name="T77" fmla="*/ 86 h 100"/>
                <a:gd name="T78" fmla="*/ 13 w 256"/>
                <a:gd name="T79" fmla="*/ 91 h 100"/>
                <a:gd name="T80" fmla="*/ 2 w 256"/>
                <a:gd name="T81" fmla="*/ 99 h 100"/>
                <a:gd name="T82" fmla="*/ 33 w 256"/>
                <a:gd name="T83" fmla="*/ 100 h 100"/>
                <a:gd name="T84" fmla="*/ 33 w 256"/>
                <a:gd name="T85" fmla="*/ 100 h 100"/>
                <a:gd name="T86" fmla="*/ 256 w 256"/>
                <a:gd name="T87" fmla="*/ 100 h 100"/>
                <a:gd name="T88" fmla="*/ 252 w 256"/>
                <a:gd name="T89" fmla="*/ 92 h 100"/>
                <a:gd name="T90" fmla="*/ 252 w 256"/>
                <a:gd name="T91" fmla="*/ 84 h 100"/>
                <a:gd name="T92" fmla="*/ 256 w 256"/>
                <a:gd name="T93" fmla="*/ 73 h 100"/>
                <a:gd name="T94" fmla="*/ 237 w 256"/>
                <a:gd name="T95" fmla="*/ 61 h 100"/>
                <a:gd name="T96" fmla="*/ 217 w 256"/>
                <a:gd name="T97" fmla="*/ 49 h 100"/>
                <a:gd name="T98" fmla="*/ 217 w 256"/>
                <a:gd name="T9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" h="100">
                  <a:moveTo>
                    <a:pt x="217" y="4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07" y="36"/>
                    <a:pt x="207" y="36"/>
                    <a:pt x="207" y="36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1" y="15"/>
                    <a:pt x="201" y="15"/>
                    <a:pt x="201" y="15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4" y="10"/>
                    <a:pt x="163" y="12"/>
                    <a:pt x="160" y="15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7" y="25"/>
                    <a:pt x="144" y="30"/>
                    <a:pt x="142" y="32"/>
                  </a:cubicBezTo>
                  <a:cubicBezTo>
                    <a:pt x="140" y="34"/>
                    <a:pt x="140" y="36"/>
                    <a:pt x="141" y="3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6" y="43"/>
                    <a:pt x="127" y="49"/>
                    <a:pt x="125" y="51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3" y="54"/>
                    <a:pt x="121" y="57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8" y="61"/>
                    <a:pt x="117" y="60"/>
                    <a:pt x="116" y="60"/>
                  </a:cubicBezTo>
                  <a:cubicBezTo>
                    <a:pt x="115" y="63"/>
                    <a:pt x="114" y="65"/>
                    <a:pt x="113" y="66"/>
                  </a:cubicBezTo>
                  <a:cubicBezTo>
                    <a:pt x="113" y="68"/>
                    <a:pt x="109" y="70"/>
                    <a:pt x="109" y="71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8"/>
                    <a:pt x="72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8" y="79"/>
                    <a:pt x="67" y="79"/>
                  </a:cubicBezTo>
                  <a:cubicBezTo>
                    <a:pt x="66" y="79"/>
                    <a:pt x="65" y="79"/>
                    <a:pt x="64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2" y="78"/>
                    <a:pt x="61" y="78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49" y="78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6" y="78"/>
                    <a:pt x="45" y="78"/>
                    <a:pt x="44" y="78"/>
                  </a:cubicBezTo>
                  <a:cubicBezTo>
                    <a:pt x="43" y="78"/>
                    <a:pt x="42" y="78"/>
                    <a:pt x="42" y="77"/>
                  </a:cubicBezTo>
                  <a:cubicBezTo>
                    <a:pt x="41" y="77"/>
                    <a:pt x="41" y="77"/>
                    <a:pt x="40" y="77"/>
                  </a:cubicBezTo>
                  <a:cubicBezTo>
                    <a:pt x="40" y="77"/>
                    <a:pt x="39" y="77"/>
                    <a:pt x="38" y="77"/>
                  </a:cubicBezTo>
                  <a:cubicBezTo>
                    <a:pt x="38" y="78"/>
                    <a:pt x="37" y="78"/>
                    <a:pt x="36" y="78"/>
                  </a:cubicBezTo>
                  <a:cubicBezTo>
                    <a:pt x="36" y="78"/>
                    <a:pt x="36" y="78"/>
                    <a:pt x="35" y="77"/>
                  </a:cubicBezTo>
                  <a:cubicBezTo>
                    <a:pt x="35" y="77"/>
                    <a:pt x="35" y="77"/>
                    <a:pt x="34" y="77"/>
                  </a:cubicBezTo>
                  <a:cubicBezTo>
                    <a:pt x="33" y="77"/>
                    <a:pt x="32" y="77"/>
                    <a:pt x="31" y="77"/>
                  </a:cubicBezTo>
                  <a:cubicBezTo>
                    <a:pt x="30" y="77"/>
                    <a:pt x="29" y="77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3" y="80"/>
                    <a:pt x="23" y="80"/>
                    <a:pt x="23" y="82"/>
                  </a:cubicBezTo>
                  <a:cubicBezTo>
                    <a:pt x="22" y="83"/>
                    <a:pt x="22" y="85"/>
                    <a:pt x="22" y="86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2" y="92"/>
                    <a:pt x="9" y="94"/>
                    <a:pt x="6" y="96"/>
                  </a:cubicBezTo>
                  <a:cubicBezTo>
                    <a:pt x="5" y="96"/>
                    <a:pt x="3" y="98"/>
                    <a:pt x="2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88"/>
                    <a:pt x="252" y="88"/>
                    <a:pt x="252" y="88"/>
                  </a:cubicBezTo>
                  <a:cubicBezTo>
                    <a:pt x="252" y="84"/>
                    <a:pt x="252" y="84"/>
                    <a:pt x="252" y="84"/>
                  </a:cubicBezTo>
                  <a:cubicBezTo>
                    <a:pt x="256" y="77"/>
                    <a:pt x="256" y="77"/>
                    <a:pt x="256" y="77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2" y="69"/>
                    <a:pt x="252" y="69"/>
                    <a:pt x="252" y="69"/>
                  </a:cubicBezTo>
                  <a:cubicBezTo>
                    <a:pt x="237" y="61"/>
                    <a:pt x="237" y="61"/>
                    <a:pt x="237" y="61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7" y="47"/>
                    <a:pt x="217" y="47"/>
                    <a:pt x="217" y="47"/>
                  </a:cubicBezTo>
                  <a:cubicBezTo>
                    <a:pt x="217" y="47"/>
                    <a:pt x="217" y="47"/>
                    <a:pt x="217" y="47"/>
                  </a:cubicBezTo>
                  <a:lnTo>
                    <a:pt x="217" y="45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3269417" y="3043452"/>
              <a:ext cx="1736880" cy="2304517"/>
            </a:xfrm>
            <a:custGeom>
              <a:avLst/>
              <a:gdLst>
                <a:gd name="T0" fmla="*/ 492 w 505"/>
                <a:gd name="T1" fmla="*/ 336 h 518"/>
                <a:gd name="T2" fmla="*/ 491 w 505"/>
                <a:gd name="T3" fmla="*/ 335 h 518"/>
                <a:gd name="T4" fmla="*/ 495 w 505"/>
                <a:gd name="T5" fmla="*/ 332 h 518"/>
                <a:gd name="T6" fmla="*/ 498 w 505"/>
                <a:gd name="T7" fmla="*/ 328 h 518"/>
                <a:gd name="T8" fmla="*/ 500 w 505"/>
                <a:gd name="T9" fmla="*/ 323 h 518"/>
                <a:gd name="T10" fmla="*/ 501 w 505"/>
                <a:gd name="T11" fmla="*/ 322 h 518"/>
                <a:gd name="T12" fmla="*/ 502 w 505"/>
                <a:gd name="T13" fmla="*/ 315 h 518"/>
                <a:gd name="T14" fmla="*/ 502 w 505"/>
                <a:gd name="T15" fmla="*/ 309 h 518"/>
                <a:gd name="T16" fmla="*/ 502 w 505"/>
                <a:gd name="T17" fmla="*/ 284 h 518"/>
                <a:gd name="T18" fmla="*/ 498 w 505"/>
                <a:gd name="T19" fmla="*/ 276 h 518"/>
                <a:gd name="T20" fmla="*/ 487 w 505"/>
                <a:gd name="T21" fmla="*/ 266 h 518"/>
                <a:gd name="T22" fmla="*/ 482 w 505"/>
                <a:gd name="T23" fmla="*/ 209 h 518"/>
                <a:gd name="T24" fmla="*/ 473 w 505"/>
                <a:gd name="T25" fmla="*/ 139 h 518"/>
                <a:gd name="T26" fmla="*/ 456 w 505"/>
                <a:gd name="T27" fmla="*/ 139 h 518"/>
                <a:gd name="T28" fmla="*/ 454 w 505"/>
                <a:gd name="T29" fmla="*/ 139 h 518"/>
                <a:gd name="T30" fmla="*/ 444 w 505"/>
                <a:gd name="T31" fmla="*/ 133 h 518"/>
                <a:gd name="T32" fmla="*/ 428 w 505"/>
                <a:gd name="T33" fmla="*/ 129 h 518"/>
                <a:gd name="T34" fmla="*/ 412 w 505"/>
                <a:gd name="T35" fmla="*/ 131 h 518"/>
                <a:gd name="T36" fmla="*/ 407 w 505"/>
                <a:gd name="T37" fmla="*/ 134 h 518"/>
                <a:gd name="T38" fmla="*/ 398 w 505"/>
                <a:gd name="T39" fmla="*/ 137 h 518"/>
                <a:gd name="T40" fmla="*/ 343 w 505"/>
                <a:gd name="T41" fmla="*/ 127 h 518"/>
                <a:gd name="T42" fmla="*/ 333 w 505"/>
                <a:gd name="T43" fmla="*/ 127 h 518"/>
                <a:gd name="T44" fmla="*/ 325 w 505"/>
                <a:gd name="T45" fmla="*/ 120 h 518"/>
                <a:gd name="T46" fmla="*/ 304 w 505"/>
                <a:gd name="T47" fmla="*/ 109 h 518"/>
                <a:gd name="T48" fmla="*/ 293 w 505"/>
                <a:gd name="T49" fmla="*/ 108 h 518"/>
                <a:gd name="T50" fmla="*/ 291 w 505"/>
                <a:gd name="T51" fmla="*/ 109 h 518"/>
                <a:gd name="T52" fmla="*/ 276 w 505"/>
                <a:gd name="T53" fmla="*/ 104 h 518"/>
                <a:gd name="T54" fmla="*/ 253 w 505"/>
                <a:gd name="T55" fmla="*/ 89 h 518"/>
                <a:gd name="T56" fmla="*/ 136 w 505"/>
                <a:gd name="T57" fmla="*/ 256 h 518"/>
                <a:gd name="T58" fmla="*/ 0 w 505"/>
                <a:gd name="T59" fmla="*/ 257 h 518"/>
                <a:gd name="T60" fmla="*/ 22 w 505"/>
                <a:gd name="T61" fmla="*/ 272 h 518"/>
                <a:gd name="T62" fmla="*/ 73 w 505"/>
                <a:gd name="T63" fmla="*/ 342 h 518"/>
                <a:gd name="T64" fmla="*/ 151 w 505"/>
                <a:gd name="T65" fmla="*/ 346 h 518"/>
                <a:gd name="T66" fmla="*/ 198 w 505"/>
                <a:gd name="T67" fmla="*/ 346 h 518"/>
                <a:gd name="T68" fmla="*/ 252 w 505"/>
                <a:gd name="T69" fmla="*/ 420 h 518"/>
                <a:gd name="T70" fmla="*/ 279 w 505"/>
                <a:gd name="T71" fmla="*/ 475 h 518"/>
                <a:gd name="T72" fmla="*/ 315 w 505"/>
                <a:gd name="T73" fmla="*/ 502 h 518"/>
                <a:gd name="T74" fmla="*/ 358 w 505"/>
                <a:gd name="T75" fmla="*/ 518 h 518"/>
                <a:gd name="T76" fmla="*/ 361 w 505"/>
                <a:gd name="T77" fmla="*/ 502 h 518"/>
                <a:gd name="T78" fmla="*/ 358 w 505"/>
                <a:gd name="T79" fmla="*/ 471 h 518"/>
                <a:gd name="T80" fmla="*/ 354 w 505"/>
                <a:gd name="T81" fmla="*/ 459 h 518"/>
                <a:gd name="T82" fmla="*/ 365 w 505"/>
                <a:gd name="T83" fmla="*/ 444 h 518"/>
                <a:gd name="T84" fmla="*/ 373 w 505"/>
                <a:gd name="T85" fmla="*/ 428 h 518"/>
                <a:gd name="T86" fmla="*/ 369 w 505"/>
                <a:gd name="T87" fmla="*/ 424 h 518"/>
                <a:gd name="T88" fmla="*/ 385 w 505"/>
                <a:gd name="T89" fmla="*/ 413 h 518"/>
                <a:gd name="T90" fmla="*/ 397 w 505"/>
                <a:gd name="T91" fmla="*/ 405 h 518"/>
                <a:gd name="T92" fmla="*/ 397 w 505"/>
                <a:gd name="T93" fmla="*/ 397 h 518"/>
                <a:gd name="T94" fmla="*/ 404 w 505"/>
                <a:gd name="T95" fmla="*/ 397 h 518"/>
                <a:gd name="T96" fmla="*/ 412 w 505"/>
                <a:gd name="T97" fmla="*/ 401 h 518"/>
                <a:gd name="T98" fmla="*/ 404 w 505"/>
                <a:gd name="T99" fmla="*/ 409 h 518"/>
                <a:gd name="T100" fmla="*/ 451 w 505"/>
                <a:gd name="T101" fmla="*/ 374 h 518"/>
                <a:gd name="T102" fmla="*/ 455 w 505"/>
                <a:gd name="T103" fmla="*/ 346 h 518"/>
                <a:gd name="T104" fmla="*/ 463 w 505"/>
                <a:gd name="T105" fmla="*/ 358 h 518"/>
                <a:gd name="T106" fmla="*/ 479 w 505"/>
                <a:gd name="T107" fmla="*/ 350 h 518"/>
                <a:gd name="T108" fmla="*/ 483 w 505"/>
                <a:gd name="T109" fmla="*/ 341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5" h="518">
                  <a:moveTo>
                    <a:pt x="483" y="341"/>
                  </a:moveTo>
                  <a:cubicBezTo>
                    <a:pt x="488" y="340"/>
                    <a:pt x="491" y="338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1" y="335"/>
                    <a:pt x="491" y="335"/>
                    <a:pt x="491" y="335"/>
                  </a:cubicBezTo>
                  <a:cubicBezTo>
                    <a:pt x="493" y="334"/>
                    <a:pt x="493" y="334"/>
                    <a:pt x="493" y="334"/>
                  </a:cubicBezTo>
                  <a:cubicBezTo>
                    <a:pt x="494" y="333"/>
                    <a:pt x="494" y="332"/>
                    <a:pt x="494" y="332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2"/>
                    <a:pt x="496" y="331"/>
                    <a:pt x="497" y="329"/>
                  </a:cubicBezTo>
                  <a:cubicBezTo>
                    <a:pt x="497" y="328"/>
                    <a:pt x="498" y="328"/>
                    <a:pt x="498" y="328"/>
                  </a:cubicBezTo>
                  <a:cubicBezTo>
                    <a:pt x="499" y="327"/>
                    <a:pt x="499" y="327"/>
                    <a:pt x="499" y="327"/>
                  </a:cubicBezTo>
                  <a:cubicBezTo>
                    <a:pt x="499" y="327"/>
                    <a:pt x="499" y="327"/>
                    <a:pt x="499" y="327"/>
                  </a:cubicBezTo>
                  <a:cubicBezTo>
                    <a:pt x="500" y="323"/>
                    <a:pt x="500" y="323"/>
                    <a:pt x="500" y="323"/>
                  </a:cubicBezTo>
                  <a:cubicBezTo>
                    <a:pt x="500" y="323"/>
                    <a:pt x="500" y="323"/>
                    <a:pt x="500" y="323"/>
                  </a:cubicBezTo>
                  <a:cubicBezTo>
                    <a:pt x="501" y="323"/>
                    <a:pt x="501" y="323"/>
                    <a:pt x="501" y="323"/>
                  </a:cubicBezTo>
                  <a:cubicBezTo>
                    <a:pt x="501" y="322"/>
                    <a:pt x="501" y="322"/>
                    <a:pt x="501" y="322"/>
                  </a:cubicBezTo>
                  <a:cubicBezTo>
                    <a:pt x="501" y="322"/>
                    <a:pt x="501" y="322"/>
                    <a:pt x="501" y="322"/>
                  </a:cubicBezTo>
                  <a:cubicBezTo>
                    <a:pt x="501" y="322"/>
                    <a:pt x="501" y="320"/>
                    <a:pt x="502" y="318"/>
                  </a:cubicBezTo>
                  <a:cubicBezTo>
                    <a:pt x="502" y="317"/>
                    <a:pt x="502" y="316"/>
                    <a:pt x="502" y="315"/>
                  </a:cubicBezTo>
                  <a:cubicBezTo>
                    <a:pt x="502" y="314"/>
                    <a:pt x="502" y="314"/>
                    <a:pt x="502" y="314"/>
                  </a:cubicBezTo>
                  <a:cubicBezTo>
                    <a:pt x="502" y="314"/>
                    <a:pt x="502" y="314"/>
                    <a:pt x="502" y="314"/>
                  </a:cubicBezTo>
                  <a:cubicBezTo>
                    <a:pt x="502" y="314"/>
                    <a:pt x="502" y="312"/>
                    <a:pt x="502" y="309"/>
                  </a:cubicBezTo>
                  <a:cubicBezTo>
                    <a:pt x="502" y="298"/>
                    <a:pt x="502" y="298"/>
                    <a:pt x="502" y="298"/>
                  </a:cubicBezTo>
                  <a:cubicBezTo>
                    <a:pt x="502" y="295"/>
                    <a:pt x="503" y="293"/>
                    <a:pt x="504" y="291"/>
                  </a:cubicBezTo>
                  <a:cubicBezTo>
                    <a:pt x="505" y="289"/>
                    <a:pt x="505" y="288"/>
                    <a:pt x="502" y="284"/>
                  </a:cubicBezTo>
                  <a:cubicBezTo>
                    <a:pt x="498" y="277"/>
                    <a:pt x="498" y="277"/>
                    <a:pt x="498" y="277"/>
                  </a:cubicBezTo>
                  <a:cubicBezTo>
                    <a:pt x="498" y="276"/>
                    <a:pt x="498" y="276"/>
                    <a:pt x="498" y="276"/>
                  </a:cubicBezTo>
                  <a:cubicBezTo>
                    <a:pt x="498" y="276"/>
                    <a:pt x="498" y="276"/>
                    <a:pt x="498" y="276"/>
                  </a:cubicBezTo>
                  <a:cubicBezTo>
                    <a:pt x="498" y="275"/>
                    <a:pt x="497" y="274"/>
                    <a:pt x="493" y="271"/>
                  </a:cubicBezTo>
                  <a:cubicBezTo>
                    <a:pt x="487" y="266"/>
                    <a:pt x="487" y="266"/>
                    <a:pt x="487" y="266"/>
                  </a:cubicBezTo>
                  <a:cubicBezTo>
                    <a:pt x="487" y="266"/>
                    <a:pt x="487" y="266"/>
                    <a:pt x="487" y="266"/>
                  </a:cubicBezTo>
                  <a:cubicBezTo>
                    <a:pt x="486" y="265"/>
                    <a:pt x="486" y="263"/>
                    <a:pt x="486" y="260"/>
                  </a:cubicBezTo>
                  <a:cubicBezTo>
                    <a:pt x="486" y="226"/>
                    <a:pt x="486" y="226"/>
                    <a:pt x="486" y="226"/>
                  </a:cubicBezTo>
                  <a:cubicBezTo>
                    <a:pt x="482" y="209"/>
                    <a:pt x="482" y="209"/>
                    <a:pt x="482" y="209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2" y="142"/>
                    <a:pt x="482" y="142"/>
                    <a:pt x="482" y="142"/>
                  </a:cubicBezTo>
                  <a:cubicBezTo>
                    <a:pt x="473" y="139"/>
                    <a:pt x="473" y="139"/>
                    <a:pt x="473" y="139"/>
                  </a:cubicBezTo>
                  <a:cubicBezTo>
                    <a:pt x="461" y="139"/>
                    <a:pt x="461" y="139"/>
                    <a:pt x="461" y="139"/>
                  </a:cubicBezTo>
                  <a:cubicBezTo>
                    <a:pt x="459" y="137"/>
                    <a:pt x="459" y="137"/>
                    <a:pt x="459" y="137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2" y="138"/>
                    <a:pt x="452" y="136"/>
                    <a:pt x="452" y="135"/>
                  </a:cubicBezTo>
                  <a:cubicBezTo>
                    <a:pt x="444" y="134"/>
                    <a:pt x="444" y="134"/>
                    <a:pt x="444" y="134"/>
                  </a:cubicBezTo>
                  <a:cubicBezTo>
                    <a:pt x="444" y="133"/>
                    <a:pt x="444" y="133"/>
                    <a:pt x="444" y="133"/>
                  </a:cubicBezTo>
                  <a:cubicBezTo>
                    <a:pt x="443" y="132"/>
                    <a:pt x="440" y="128"/>
                    <a:pt x="436" y="126"/>
                  </a:cubicBezTo>
                  <a:cubicBezTo>
                    <a:pt x="435" y="126"/>
                    <a:pt x="434" y="126"/>
                    <a:pt x="434" y="126"/>
                  </a:cubicBezTo>
                  <a:cubicBezTo>
                    <a:pt x="431" y="126"/>
                    <a:pt x="428" y="128"/>
                    <a:pt x="428" y="129"/>
                  </a:cubicBezTo>
                  <a:cubicBezTo>
                    <a:pt x="427" y="130"/>
                    <a:pt x="427" y="130"/>
                    <a:pt x="427" y="130"/>
                  </a:cubicBezTo>
                  <a:cubicBezTo>
                    <a:pt x="415" y="131"/>
                    <a:pt x="415" y="131"/>
                    <a:pt x="415" y="131"/>
                  </a:cubicBezTo>
                  <a:cubicBezTo>
                    <a:pt x="412" y="131"/>
                    <a:pt x="412" y="131"/>
                    <a:pt x="412" y="131"/>
                  </a:cubicBezTo>
                  <a:cubicBezTo>
                    <a:pt x="411" y="131"/>
                    <a:pt x="409" y="132"/>
                    <a:pt x="408" y="133"/>
                  </a:cubicBezTo>
                  <a:cubicBezTo>
                    <a:pt x="408" y="133"/>
                    <a:pt x="408" y="133"/>
                    <a:pt x="408" y="133"/>
                  </a:cubicBezTo>
                  <a:cubicBezTo>
                    <a:pt x="407" y="134"/>
                    <a:pt x="407" y="134"/>
                    <a:pt x="407" y="134"/>
                  </a:cubicBezTo>
                  <a:cubicBezTo>
                    <a:pt x="407" y="134"/>
                    <a:pt x="404" y="135"/>
                    <a:pt x="402" y="137"/>
                  </a:cubicBezTo>
                  <a:cubicBezTo>
                    <a:pt x="402" y="138"/>
                    <a:pt x="401" y="139"/>
                    <a:pt x="400" y="139"/>
                  </a:cubicBezTo>
                  <a:cubicBezTo>
                    <a:pt x="399" y="138"/>
                    <a:pt x="398" y="138"/>
                    <a:pt x="398" y="137"/>
                  </a:cubicBezTo>
                  <a:cubicBezTo>
                    <a:pt x="382" y="137"/>
                    <a:pt x="382" y="137"/>
                    <a:pt x="382" y="137"/>
                  </a:cubicBezTo>
                  <a:cubicBezTo>
                    <a:pt x="382" y="127"/>
                    <a:pt x="382" y="127"/>
                    <a:pt x="382" y="127"/>
                  </a:cubicBezTo>
                  <a:cubicBezTo>
                    <a:pt x="343" y="127"/>
                    <a:pt x="343" y="127"/>
                    <a:pt x="343" y="127"/>
                  </a:cubicBezTo>
                  <a:cubicBezTo>
                    <a:pt x="343" y="123"/>
                    <a:pt x="343" y="123"/>
                    <a:pt x="343" y="123"/>
                  </a:cubicBezTo>
                  <a:cubicBezTo>
                    <a:pt x="338" y="121"/>
                    <a:pt x="338" y="121"/>
                    <a:pt x="338" y="121"/>
                  </a:cubicBezTo>
                  <a:cubicBezTo>
                    <a:pt x="333" y="127"/>
                    <a:pt x="333" y="127"/>
                    <a:pt x="333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25" y="123"/>
                    <a:pt x="325" y="123"/>
                    <a:pt x="325" y="123"/>
                  </a:cubicBezTo>
                  <a:cubicBezTo>
                    <a:pt x="325" y="120"/>
                    <a:pt x="325" y="120"/>
                    <a:pt x="325" y="120"/>
                  </a:cubicBezTo>
                  <a:cubicBezTo>
                    <a:pt x="321" y="115"/>
                    <a:pt x="321" y="115"/>
                    <a:pt x="321" y="115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04" y="109"/>
                    <a:pt x="304" y="109"/>
                    <a:pt x="304" y="109"/>
                  </a:cubicBezTo>
                  <a:cubicBezTo>
                    <a:pt x="303" y="109"/>
                    <a:pt x="301" y="110"/>
                    <a:pt x="299" y="110"/>
                  </a:cubicBezTo>
                  <a:cubicBezTo>
                    <a:pt x="298" y="110"/>
                    <a:pt x="297" y="110"/>
                    <a:pt x="295" y="109"/>
                  </a:cubicBezTo>
                  <a:cubicBezTo>
                    <a:pt x="294" y="109"/>
                    <a:pt x="293" y="108"/>
                    <a:pt x="293" y="108"/>
                  </a:cubicBezTo>
                  <a:cubicBezTo>
                    <a:pt x="292" y="108"/>
                    <a:pt x="292" y="108"/>
                    <a:pt x="292" y="109"/>
                  </a:cubicBezTo>
                  <a:cubicBezTo>
                    <a:pt x="292" y="109"/>
                    <a:pt x="292" y="109"/>
                    <a:pt x="292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0" y="109"/>
                    <a:pt x="277" y="105"/>
                    <a:pt x="276" y="104"/>
                  </a:cubicBezTo>
                  <a:cubicBezTo>
                    <a:pt x="276" y="104"/>
                    <a:pt x="276" y="104"/>
                    <a:pt x="276" y="104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73" y="342"/>
                    <a:pt x="73" y="342"/>
                    <a:pt x="73" y="342"/>
                  </a:cubicBezTo>
                  <a:cubicBezTo>
                    <a:pt x="112" y="381"/>
                    <a:pt x="112" y="381"/>
                    <a:pt x="112" y="381"/>
                  </a:cubicBezTo>
                  <a:cubicBezTo>
                    <a:pt x="131" y="381"/>
                    <a:pt x="131" y="381"/>
                    <a:pt x="131" y="381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5" y="346"/>
                    <a:pt x="155" y="346"/>
                    <a:pt x="155" y="346"/>
                  </a:cubicBezTo>
                  <a:cubicBezTo>
                    <a:pt x="162" y="346"/>
                    <a:pt x="162" y="346"/>
                    <a:pt x="162" y="346"/>
                  </a:cubicBezTo>
                  <a:cubicBezTo>
                    <a:pt x="198" y="346"/>
                    <a:pt x="198" y="346"/>
                    <a:pt x="198" y="346"/>
                  </a:cubicBezTo>
                  <a:cubicBezTo>
                    <a:pt x="225" y="378"/>
                    <a:pt x="225" y="378"/>
                    <a:pt x="225" y="378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6" y="436"/>
                    <a:pt x="256" y="436"/>
                    <a:pt x="256" y="436"/>
                  </a:cubicBezTo>
                  <a:cubicBezTo>
                    <a:pt x="268" y="444"/>
                    <a:pt x="268" y="444"/>
                    <a:pt x="268" y="444"/>
                  </a:cubicBezTo>
                  <a:cubicBezTo>
                    <a:pt x="279" y="475"/>
                    <a:pt x="279" y="475"/>
                    <a:pt x="279" y="475"/>
                  </a:cubicBezTo>
                  <a:cubicBezTo>
                    <a:pt x="291" y="495"/>
                    <a:pt x="291" y="495"/>
                    <a:pt x="291" y="495"/>
                  </a:cubicBezTo>
                  <a:cubicBezTo>
                    <a:pt x="303" y="502"/>
                    <a:pt x="303" y="502"/>
                    <a:pt x="303" y="502"/>
                  </a:cubicBezTo>
                  <a:cubicBezTo>
                    <a:pt x="315" y="502"/>
                    <a:pt x="315" y="502"/>
                    <a:pt x="315" y="502"/>
                  </a:cubicBezTo>
                  <a:cubicBezTo>
                    <a:pt x="322" y="510"/>
                    <a:pt x="322" y="510"/>
                    <a:pt x="322" y="510"/>
                  </a:cubicBezTo>
                  <a:cubicBezTo>
                    <a:pt x="342" y="510"/>
                    <a:pt x="342" y="510"/>
                    <a:pt x="342" y="510"/>
                  </a:cubicBezTo>
                  <a:cubicBezTo>
                    <a:pt x="358" y="518"/>
                    <a:pt x="358" y="518"/>
                    <a:pt x="358" y="518"/>
                  </a:cubicBezTo>
                  <a:cubicBezTo>
                    <a:pt x="369" y="518"/>
                    <a:pt x="369" y="518"/>
                    <a:pt x="369" y="518"/>
                  </a:cubicBezTo>
                  <a:cubicBezTo>
                    <a:pt x="365" y="514"/>
                    <a:pt x="365" y="514"/>
                    <a:pt x="365" y="514"/>
                  </a:cubicBezTo>
                  <a:cubicBezTo>
                    <a:pt x="361" y="502"/>
                    <a:pt x="361" y="502"/>
                    <a:pt x="361" y="502"/>
                  </a:cubicBezTo>
                  <a:cubicBezTo>
                    <a:pt x="361" y="499"/>
                    <a:pt x="361" y="499"/>
                    <a:pt x="361" y="499"/>
                  </a:cubicBezTo>
                  <a:cubicBezTo>
                    <a:pt x="354" y="475"/>
                    <a:pt x="354" y="475"/>
                    <a:pt x="354" y="475"/>
                  </a:cubicBezTo>
                  <a:cubicBezTo>
                    <a:pt x="358" y="471"/>
                    <a:pt x="358" y="471"/>
                    <a:pt x="358" y="471"/>
                  </a:cubicBezTo>
                  <a:cubicBezTo>
                    <a:pt x="358" y="463"/>
                    <a:pt x="358" y="463"/>
                    <a:pt x="358" y="463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4" y="459"/>
                    <a:pt x="354" y="459"/>
                    <a:pt x="354" y="459"/>
                  </a:cubicBezTo>
                  <a:cubicBezTo>
                    <a:pt x="358" y="459"/>
                    <a:pt x="358" y="459"/>
                    <a:pt x="358" y="459"/>
                  </a:cubicBezTo>
                  <a:cubicBezTo>
                    <a:pt x="361" y="459"/>
                    <a:pt x="361" y="459"/>
                    <a:pt x="361" y="459"/>
                  </a:cubicBezTo>
                  <a:cubicBezTo>
                    <a:pt x="365" y="444"/>
                    <a:pt x="365" y="444"/>
                    <a:pt x="365" y="44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369" y="436"/>
                    <a:pt x="369" y="436"/>
                    <a:pt x="369" y="436"/>
                  </a:cubicBezTo>
                  <a:cubicBezTo>
                    <a:pt x="373" y="428"/>
                    <a:pt x="373" y="428"/>
                    <a:pt x="373" y="428"/>
                  </a:cubicBezTo>
                  <a:cubicBezTo>
                    <a:pt x="373" y="424"/>
                    <a:pt x="373" y="424"/>
                    <a:pt x="373" y="424"/>
                  </a:cubicBezTo>
                  <a:cubicBezTo>
                    <a:pt x="369" y="428"/>
                    <a:pt x="369" y="428"/>
                    <a:pt x="369" y="428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77" y="420"/>
                    <a:pt x="377" y="420"/>
                    <a:pt x="377" y="420"/>
                  </a:cubicBezTo>
                  <a:cubicBezTo>
                    <a:pt x="385" y="417"/>
                    <a:pt x="385" y="417"/>
                    <a:pt x="385" y="417"/>
                  </a:cubicBezTo>
                  <a:cubicBezTo>
                    <a:pt x="385" y="413"/>
                    <a:pt x="385" y="413"/>
                    <a:pt x="385" y="413"/>
                  </a:cubicBezTo>
                  <a:cubicBezTo>
                    <a:pt x="393" y="413"/>
                    <a:pt x="393" y="413"/>
                    <a:pt x="393" y="413"/>
                  </a:cubicBezTo>
                  <a:cubicBezTo>
                    <a:pt x="397" y="409"/>
                    <a:pt x="397" y="409"/>
                    <a:pt x="397" y="409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3" y="397"/>
                    <a:pt x="393" y="397"/>
                    <a:pt x="393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400" y="401"/>
                    <a:pt x="400" y="401"/>
                    <a:pt x="400" y="401"/>
                  </a:cubicBezTo>
                  <a:cubicBezTo>
                    <a:pt x="400" y="397"/>
                    <a:pt x="400" y="397"/>
                    <a:pt x="400" y="397"/>
                  </a:cubicBezTo>
                  <a:cubicBezTo>
                    <a:pt x="404" y="397"/>
                    <a:pt x="404" y="397"/>
                    <a:pt x="404" y="397"/>
                  </a:cubicBezTo>
                  <a:cubicBezTo>
                    <a:pt x="408" y="397"/>
                    <a:pt x="408" y="397"/>
                    <a:pt x="408" y="397"/>
                  </a:cubicBezTo>
                  <a:cubicBezTo>
                    <a:pt x="408" y="393"/>
                    <a:pt x="408" y="393"/>
                    <a:pt x="408" y="393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24" y="397"/>
                    <a:pt x="424" y="397"/>
                    <a:pt x="424" y="397"/>
                  </a:cubicBezTo>
                  <a:cubicBezTo>
                    <a:pt x="408" y="405"/>
                    <a:pt x="408" y="405"/>
                    <a:pt x="408" y="405"/>
                  </a:cubicBezTo>
                  <a:cubicBezTo>
                    <a:pt x="404" y="409"/>
                    <a:pt x="404" y="409"/>
                    <a:pt x="404" y="409"/>
                  </a:cubicBezTo>
                  <a:cubicBezTo>
                    <a:pt x="408" y="409"/>
                    <a:pt x="408" y="409"/>
                    <a:pt x="408" y="409"/>
                  </a:cubicBezTo>
                  <a:cubicBezTo>
                    <a:pt x="443" y="385"/>
                    <a:pt x="443" y="385"/>
                    <a:pt x="443" y="385"/>
                  </a:cubicBezTo>
                  <a:cubicBezTo>
                    <a:pt x="451" y="374"/>
                    <a:pt x="451" y="374"/>
                    <a:pt x="451" y="374"/>
                  </a:cubicBezTo>
                  <a:cubicBezTo>
                    <a:pt x="451" y="350"/>
                    <a:pt x="451" y="350"/>
                    <a:pt x="451" y="350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55" y="346"/>
                    <a:pt x="455" y="346"/>
                    <a:pt x="455" y="346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63" y="354"/>
                    <a:pt x="463" y="354"/>
                    <a:pt x="463" y="354"/>
                  </a:cubicBezTo>
                  <a:cubicBezTo>
                    <a:pt x="463" y="358"/>
                    <a:pt x="463" y="358"/>
                    <a:pt x="463" y="358"/>
                  </a:cubicBezTo>
                  <a:cubicBezTo>
                    <a:pt x="455" y="358"/>
                    <a:pt x="455" y="358"/>
                    <a:pt x="455" y="358"/>
                  </a:cubicBezTo>
                  <a:cubicBezTo>
                    <a:pt x="459" y="362"/>
                    <a:pt x="459" y="362"/>
                    <a:pt x="459" y="362"/>
                  </a:cubicBezTo>
                  <a:cubicBezTo>
                    <a:pt x="479" y="350"/>
                    <a:pt x="479" y="350"/>
                    <a:pt x="479" y="350"/>
                  </a:cubicBezTo>
                  <a:cubicBezTo>
                    <a:pt x="482" y="350"/>
                    <a:pt x="482" y="350"/>
                    <a:pt x="482" y="350"/>
                  </a:cubicBezTo>
                  <a:cubicBezTo>
                    <a:pt x="482" y="341"/>
                    <a:pt x="482" y="341"/>
                    <a:pt x="482" y="341"/>
                  </a:cubicBezTo>
                  <a:lnTo>
                    <a:pt x="483" y="341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4924562" y="3808909"/>
              <a:ext cx="667506" cy="928320"/>
            </a:xfrm>
            <a:custGeom>
              <a:avLst/>
              <a:gdLst>
                <a:gd name="T0" fmla="*/ 145 w 192"/>
                <a:gd name="T1" fmla="*/ 144 h 208"/>
                <a:gd name="T2" fmla="*/ 150 w 192"/>
                <a:gd name="T3" fmla="*/ 133 h 208"/>
                <a:gd name="T4" fmla="*/ 148 w 192"/>
                <a:gd name="T5" fmla="*/ 120 h 208"/>
                <a:gd name="T6" fmla="*/ 144 w 192"/>
                <a:gd name="T7" fmla="*/ 117 h 208"/>
                <a:gd name="T8" fmla="*/ 149 w 192"/>
                <a:gd name="T9" fmla="*/ 103 h 208"/>
                <a:gd name="T10" fmla="*/ 148 w 192"/>
                <a:gd name="T11" fmla="*/ 95 h 208"/>
                <a:gd name="T12" fmla="*/ 89 w 192"/>
                <a:gd name="T13" fmla="*/ 71 h 208"/>
                <a:gd name="T14" fmla="*/ 103 w 192"/>
                <a:gd name="T15" fmla="*/ 0 h 208"/>
                <a:gd name="T16" fmla="*/ 103 w 192"/>
                <a:gd name="T17" fmla="*/ 0 h 208"/>
                <a:gd name="T18" fmla="*/ 0 w 192"/>
                <a:gd name="T19" fmla="*/ 36 h 208"/>
                <a:gd name="T20" fmla="*/ 4 w 192"/>
                <a:gd name="T21" fmla="*/ 87 h 208"/>
                <a:gd name="T22" fmla="*/ 5 w 192"/>
                <a:gd name="T23" fmla="*/ 93 h 208"/>
                <a:gd name="T24" fmla="*/ 16 w 192"/>
                <a:gd name="T25" fmla="*/ 103 h 208"/>
                <a:gd name="T26" fmla="*/ 16 w 192"/>
                <a:gd name="T27" fmla="*/ 104 h 208"/>
                <a:gd name="T28" fmla="*/ 22 w 192"/>
                <a:gd name="T29" fmla="*/ 118 h 208"/>
                <a:gd name="T30" fmla="*/ 20 w 192"/>
                <a:gd name="T31" fmla="*/ 136 h 208"/>
                <a:gd name="T32" fmla="*/ 20 w 192"/>
                <a:gd name="T33" fmla="*/ 141 h 208"/>
                <a:gd name="T34" fmla="*/ 20 w 192"/>
                <a:gd name="T35" fmla="*/ 145 h 208"/>
                <a:gd name="T36" fmla="*/ 19 w 192"/>
                <a:gd name="T37" fmla="*/ 150 h 208"/>
                <a:gd name="T38" fmla="*/ 18 w 192"/>
                <a:gd name="T39" fmla="*/ 150 h 208"/>
                <a:gd name="T40" fmla="*/ 17 w 192"/>
                <a:gd name="T41" fmla="*/ 154 h 208"/>
                <a:gd name="T42" fmla="*/ 16 w 192"/>
                <a:gd name="T43" fmla="*/ 155 h 208"/>
                <a:gd name="T44" fmla="*/ 13 w 192"/>
                <a:gd name="T45" fmla="*/ 159 h 208"/>
                <a:gd name="T46" fmla="*/ 12 w 192"/>
                <a:gd name="T47" fmla="*/ 159 h 208"/>
                <a:gd name="T48" fmla="*/ 9 w 192"/>
                <a:gd name="T49" fmla="*/ 162 h 208"/>
                <a:gd name="T50" fmla="*/ 10 w 192"/>
                <a:gd name="T51" fmla="*/ 163 h 208"/>
                <a:gd name="T52" fmla="*/ 10 w 192"/>
                <a:gd name="T53" fmla="*/ 163 h 208"/>
                <a:gd name="T54" fmla="*/ 0 w 192"/>
                <a:gd name="T55" fmla="*/ 168 h 208"/>
                <a:gd name="T56" fmla="*/ 32 w 192"/>
                <a:gd name="T57" fmla="*/ 173 h 208"/>
                <a:gd name="T58" fmla="*/ 75 w 192"/>
                <a:gd name="T59" fmla="*/ 181 h 208"/>
                <a:gd name="T60" fmla="*/ 79 w 192"/>
                <a:gd name="T61" fmla="*/ 173 h 208"/>
                <a:gd name="T62" fmla="*/ 98 w 192"/>
                <a:gd name="T63" fmla="*/ 181 h 208"/>
                <a:gd name="T64" fmla="*/ 106 w 192"/>
                <a:gd name="T65" fmla="*/ 185 h 208"/>
                <a:gd name="T66" fmla="*/ 121 w 192"/>
                <a:gd name="T67" fmla="*/ 197 h 208"/>
                <a:gd name="T68" fmla="*/ 129 w 192"/>
                <a:gd name="T69" fmla="*/ 201 h 208"/>
                <a:gd name="T70" fmla="*/ 141 w 192"/>
                <a:gd name="T71" fmla="*/ 201 h 208"/>
                <a:gd name="T72" fmla="*/ 153 w 192"/>
                <a:gd name="T73" fmla="*/ 201 h 208"/>
                <a:gd name="T74" fmla="*/ 160 w 192"/>
                <a:gd name="T75" fmla="*/ 189 h 208"/>
                <a:gd name="T76" fmla="*/ 168 w 192"/>
                <a:gd name="T77" fmla="*/ 193 h 208"/>
                <a:gd name="T78" fmla="*/ 184 w 192"/>
                <a:gd name="T79" fmla="*/ 208 h 208"/>
                <a:gd name="T80" fmla="*/ 192 w 192"/>
                <a:gd name="T81" fmla="*/ 201 h 208"/>
                <a:gd name="T82" fmla="*/ 180 w 192"/>
                <a:gd name="T83" fmla="*/ 189 h 208"/>
                <a:gd name="T84" fmla="*/ 172 w 192"/>
                <a:gd name="T85" fmla="*/ 181 h 208"/>
                <a:gd name="T86" fmla="*/ 184 w 192"/>
                <a:gd name="T87" fmla="*/ 169 h 208"/>
                <a:gd name="T88" fmla="*/ 184 w 192"/>
                <a:gd name="T89" fmla="*/ 158 h 208"/>
                <a:gd name="T90" fmla="*/ 172 w 192"/>
                <a:gd name="T91" fmla="*/ 165 h 208"/>
                <a:gd name="T92" fmla="*/ 168 w 192"/>
                <a:gd name="T93" fmla="*/ 158 h 208"/>
                <a:gd name="T94" fmla="*/ 160 w 192"/>
                <a:gd name="T95" fmla="*/ 158 h 208"/>
                <a:gd name="T96" fmla="*/ 149 w 192"/>
                <a:gd name="T97" fmla="*/ 162 h 208"/>
                <a:gd name="T98" fmla="*/ 145 w 192"/>
                <a:gd name="T99" fmla="*/ 150 h 208"/>
                <a:gd name="T100" fmla="*/ 146 w 192"/>
                <a:gd name="T101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208">
                  <a:moveTo>
                    <a:pt x="145" y="149"/>
                  </a:moveTo>
                  <a:cubicBezTo>
                    <a:pt x="145" y="144"/>
                    <a:pt x="145" y="144"/>
                    <a:pt x="145" y="144"/>
                  </a:cubicBezTo>
                  <a:cubicBezTo>
                    <a:pt x="147" y="144"/>
                    <a:pt x="150" y="143"/>
                    <a:pt x="150" y="141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5"/>
                    <a:pt x="148" y="105"/>
                    <a:pt x="149" y="103"/>
                  </a:cubicBezTo>
                  <a:cubicBezTo>
                    <a:pt x="150" y="102"/>
                    <a:pt x="150" y="101"/>
                    <a:pt x="149" y="100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90"/>
                    <a:pt x="4" y="92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5" y="101"/>
                    <a:pt x="16" y="102"/>
                    <a:pt x="16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3" y="115"/>
                    <a:pt x="23" y="116"/>
                    <a:pt x="22" y="118"/>
                  </a:cubicBezTo>
                  <a:cubicBezTo>
                    <a:pt x="21" y="120"/>
                    <a:pt x="20" y="122"/>
                    <a:pt x="20" y="12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9"/>
                    <a:pt x="20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43"/>
                    <a:pt x="20" y="144"/>
                    <a:pt x="20" y="145"/>
                  </a:cubicBezTo>
                  <a:cubicBezTo>
                    <a:pt x="19" y="147"/>
                    <a:pt x="19" y="149"/>
                    <a:pt x="19" y="149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5" y="155"/>
                    <a:pt x="15" y="156"/>
                  </a:cubicBezTo>
                  <a:cubicBezTo>
                    <a:pt x="14" y="158"/>
                    <a:pt x="13" y="159"/>
                    <a:pt x="13" y="159"/>
                  </a:cubicBezTo>
                  <a:cubicBezTo>
                    <a:pt x="13" y="159"/>
                    <a:pt x="13" y="159"/>
                    <a:pt x="13" y="159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9"/>
                    <a:pt x="12" y="160"/>
                    <a:pt x="11" y="161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5"/>
                    <a:pt x="6" y="167"/>
                    <a:pt x="1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37" y="197"/>
                    <a:pt x="137" y="197"/>
                    <a:pt x="137" y="197"/>
                  </a:cubicBezTo>
                  <a:cubicBezTo>
                    <a:pt x="141" y="201"/>
                    <a:pt x="141" y="201"/>
                    <a:pt x="141" y="201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53" y="201"/>
                    <a:pt x="153" y="201"/>
                    <a:pt x="153" y="201"/>
                  </a:cubicBezTo>
                  <a:cubicBezTo>
                    <a:pt x="160" y="193"/>
                    <a:pt x="160" y="193"/>
                    <a:pt x="160" y="193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2" y="201"/>
                    <a:pt x="192" y="201"/>
                    <a:pt x="192" y="201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80" y="189"/>
                    <a:pt x="180" y="189"/>
                    <a:pt x="180" y="189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2" y="181"/>
                    <a:pt x="172" y="181"/>
                    <a:pt x="172" y="181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8" y="162"/>
                    <a:pt x="188" y="162"/>
                    <a:pt x="188" y="162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68" y="165"/>
                    <a:pt x="168" y="165"/>
                    <a:pt x="168" y="165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157" y="162"/>
                    <a:pt x="157" y="162"/>
                    <a:pt x="157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6" y="149"/>
                    <a:pt x="146" y="149"/>
                    <a:pt x="146" y="149"/>
                  </a:cubicBezTo>
                  <a:lnTo>
                    <a:pt x="145" y="149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4863258" y="3043452"/>
              <a:ext cx="647074" cy="765457"/>
            </a:xfrm>
            <a:custGeom>
              <a:avLst/>
              <a:gdLst>
                <a:gd name="T0" fmla="*/ 159 w 190"/>
                <a:gd name="T1" fmla="*/ 69 h 173"/>
                <a:gd name="T2" fmla="*/ 163 w 190"/>
                <a:gd name="T3" fmla="*/ 65 h 173"/>
                <a:gd name="T4" fmla="*/ 163 w 190"/>
                <a:gd name="T5" fmla="*/ 59 h 173"/>
                <a:gd name="T6" fmla="*/ 171 w 190"/>
                <a:gd name="T7" fmla="*/ 53 h 173"/>
                <a:gd name="T8" fmla="*/ 174 w 190"/>
                <a:gd name="T9" fmla="*/ 45 h 173"/>
                <a:gd name="T10" fmla="*/ 179 w 190"/>
                <a:gd name="T11" fmla="*/ 41 h 173"/>
                <a:gd name="T12" fmla="*/ 177 w 190"/>
                <a:gd name="T13" fmla="*/ 39 h 173"/>
                <a:gd name="T14" fmla="*/ 180 w 190"/>
                <a:gd name="T15" fmla="*/ 39 h 173"/>
                <a:gd name="T16" fmla="*/ 180 w 190"/>
                <a:gd name="T17" fmla="*/ 37 h 173"/>
                <a:gd name="T18" fmla="*/ 180 w 190"/>
                <a:gd name="T19" fmla="*/ 35 h 173"/>
                <a:gd name="T20" fmla="*/ 180 w 190"/>
                <a:gd name="T21" fmla="*/ 34 h 173"/>
                <a:gd name="T22" fmla="*/ 181 w 190"/>
                <a:gd name="T23" fmla="*/ 32 h 173"/>
                <a:gd name="T24" fmla="*/ 183 w 190"/>
                <a:gd name="T25" fmla="*/ 28 h 173"/>
                <a:gd name="T26" fmla="*/ 183 w 190"/>
                <a:gd name="T27" fmla="*/ 24 h 173"/>
                <a:gd name="T28" fmla="*/ 183 w 190"/>
                <a:gd name="T29" fmla="*/ 23 h 173"/>
                <a:gd name="T30" fmla="*/ 186 w 190"/>
                <a:gd name="T31" fmla="*/ 21 h 173"/>
                <a:gd name="T32" fmla="*/ 187 w 190"/>
                <a:gd name="T33" fmla="*/ 19 h 173"/>
                <a:gd name="T34" fmla="*/ 190 w 190"/>
                <a:gd name="T35" fmla="*/ 16 h 173"/>
                <a:gd name="T36" fmla="*/ 166 w 190"/>
                <a:gd name="T37" fmla="*/ 16 h 173"/>
                <a:gd name="T38" fmla="*/ 166 w 190"/>
                <a:gd name="T39" fmla="*/ 0 h 173"/>
                <a:gd name="T40" fmla="*/ 0 w 190"/>
                <a:gd name="T41" fmla="*/ 0 h 173"/>
                <a:gd name="T42" fmla="*/ 0 w 190"/>
                <a:gd name="T43" fmla="*/ 34 h 173"/>
                <a:gd name="T44" fmla="*/ 6 w 190"/>
                <a:gd name="T45" fmla="*/ 38 h 173"/>
                <a:gd name="T46" fmla="*/ 12 w 190"/>
                <a:gd name="T47" fmla="*/ 44 h 173"/>
                <a:gd name="T48" fmla="*/ 12 w 190"/>
                <a:gd name="T49" fmla="*/ 139 h 173"/>
                <a:gd name="T50" fmla="*/ 12 w 190"/>
                <a:gd name="T51" fmla="*/ 139 h 173"/>
                <a:gd name="T52" fmla="*/ 21 w 190"/>
                <a:gd name="T53" fmla="*/ 142 h 173"/>
                <a:gd name="T54" fmla="*/ 21 w 190"/>
                <a:gd name="T55" fmla="*/ 173 h 173"/>
                <a:gd name="T56" fmla="*/ 124 w 190"/>
                <a:gd name="T57" fmla="*/ 173 h 173"/>
                <a:gd name="T58" fmla="*/ 124 w 190"/>
                <a:gd name="T59" fmla="*/ 173 h 173"/>
                <a:gd name="T60" fmla="*/ 124 w 190"/>
                <a:gd name="T61" fmla="*/ 172 h 173"/>
                <a:gd name="T62" fmla="*/ 127 w 190"/>
                <a:gd name="T63" fmla="*/ 163 h 173"/>
                <a:gd name="T64" fmla="*/ 127 w 190"/>
                <a:gd name="T65" fmla="*/ 163 h 173"/>
                <a:gd name="T66" fmla="*/ 127 w 190"/>
                <a:gd name="T67" fmla="*/ 162 h 173"/>
                <a:gd name="T68" fmla="*/ 127 w 190"/>
                <a:gd name="T69" fmla="*/ 161 h 173"/>
                <a:gd name="T70" fmla="*/ 128 w 190"/>
                <a:gd name="T71" fmla="*/ 159 h 173"/>
                <a:gd name="T72" fmla="*/ 128 w 190"/>
                <a:gd name="T73" fmla="*/ 159 h 173"/>
                <a:gd name="T74" fmla="*/ 129 w 190"/>
                <a:gd name="T75" fmla="*/ 159 h 173"/>
                <a:gd name="T76" fmla="*/ 130 w 190"/>
                <a:gd name="T77" fmla="*/ 159 h 173"/>
                <a:gd name="T78" fmla="*/ 130 w 190"/>
                <a:gd name="T79" fmla="*/ 157 h 173"/>
                <a:gd name="T80" fmla="*/ 129 w 190"/>
                <a:gd name="T81" fmla="*/ 148 h 173"/>
                <a:gd name="T82" fmla="*/ 127 w 190"/>
                <a:gd name="T83" fmla="*/ 136 h 173"/>
                <a:gd name="T84" fmla="*/ 127 w 190"/>
                <a:gd name="T85" fmla="*/ 132 h 173"/>
                <a:gd name="T86" fmla="*/ 134 w 190"/>
                <a:gd name="T87" fmla="*/ 123 h 173"/>
                <a:gd name="T88" fmla="*/ 134 w 190"/>
                <a:gd name="T89" fmla="*/ 123 h 173"/>
                <a:gd name="T90" fmla="*/ 135 w 190"/>
                <a:gd name="T91" fmla="*/ 123 h 173"/>
                <a:gd name="T92" fmla="*/ 135 w 190"/>
                <a:gd name="T93" fmla="*/ 123 h 173"/>
                <a:gd name="T94" fmla="*/ 136 w 190"/>
                <a:gd name="T95" fmla="*/ 123 h 173"/>
                <a:gd name="T96" fmla="*/ 137 w 190"/>
                <a:gd name="T97" fmla="*/ 122 h 173"/>
                <a:gd name="T98" fmla="*/ 140 w 190"/>
                <a:gd name="T99" fmla="*/ 119 h 173"/>
                <a:gd name="T100" fmla="*/ 140 w 190"/>
                <a:gd name="T101" fmla="*/ 119 h 173"/>
                <a:gd name="T102" fmla="*/ 140 w 190"/>
                <a:gd name="T103" fmla="*/ 119 h 173"/>
                <a:gd name="T104" fmla="*/ 142 w 190"/>
                <a:gd name="T105" fmla="*/ 117 h 173"/>
                <a:gd name="T106" fmla="*/ 147 w 190"/>
                <a:gd name="T107" fmla="*/ 108 h 173"/>
                <a:gd name="T108" fmla="*/ 147 w 190"/>
                <a:gd name="T109" fmla="*/ 108 h 173"/>
                <a:gd name="T110" fmla="*/ 147 w 190"/>
                <a:gd name="T111" fmla="*/ 89 h 173"/>
                <a:gd name="T112" fmla="*/ 154 w 190"/>
                <a:gd name="T113" fmla="*/ 83 h 173"/>
                <a:gd name="T114" fmla="*/ 155 w 190"/>
                <a:gd name="T115" fmla="*/ 78 h 173"/>
                <a:gd name="T116" fmla="*/ 157 w 190"/>
                <a:gd name="T117" fmla="*/ 73 h 173"/>
                <a:gd name="T118" fmla="*/ 157 w 190"/>
                <a:gd name="T119" fmla="*/ 73 h 173"/>
                <a:gd name="T120" fmla="*/ 159 w 190"/>
                <a:gd name="T121" fmla="*/ 6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73">
                  <a:moveTo>
                    <a:pt x="159" y="69"/>
                  </a:moveTo>
                  <a:cubicBezTo>
                    <a:pt x="163" y="65"/>
                    <a:pt x="163" y="65"/>
                    <a:pt x="163" y="65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38"/>
                    <a:pt x="180" y="38"/>
                    <a:pt x="180" y="37"/>
                  </a:cubicBezTo>
                  <a:cubicBezTo>
                    <a:pt x="180" y="36"/>
                    <a:pt x="180" y="35"/>
                    <a:pt x="180" y="35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3"/>
                    <a:pt x="185" y="22"/>
                    <a:pt x="186" y="21"/>
                  </a:cubicBezTo>
                  <a:cubicBezTo>
                    <a:pt x="187" y="19"/>
                    <a:pt x="187" y="19"/>
                    <a:pt x="187" y="19"/>
                  </a:cubicBezTo>
                  <a:cubicBezTo>
                    <a:pt x="188" y="18"/>
                    <a:pt x="189" y="17"/>
                    <a:pt x="190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6" y="166"/>
                    <a:pt x="127" y="164"/>
                    <a:pt x="127" y="163"/>
                  </a:cubicBezTo>
                  <a:cubicBezTo>
                    <a:pt x="127" y="163"/>
                    <a:pt x="127" y="163"/>
                    <a:pt x="127" y="163"/>
                  </a:cubicBezTo>
                  <a:cubicBezTo>
                    <a:pt x="127" y="162"/>
                    <a:pt x="127" y="162"/>
                    <a:pt x="127" y="162"/>
                  </a:cubicBezTo>
                  <a:cubicBezTo>
                    <a:pt x="127" y="162"/>
                    <a:pt x="127" y="162"/>
                    <a:pt x="127" y="161"/>
                  </a:cubicBezTo>
                  <a:cubicBezTo>
                    <a:pt x="128" y="160"/>
                    <a:pt x="128" y="160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4"/>
                    <a:pt x="129" y="151"/>
                    <a:pt x="129" y="148"/>
                  </a:cubicBezTo>
                  <a:cubicBezTo>
                    <a:pt x="129" y="148"/>
                    <a:pt x="128" y="141"/>
                    <a:pt x="127" y="136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9" y="129"/>
                    <a:pt x="133" y="125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9" y="120"/>
                    <a:pt x="139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5" y="112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lnTo>
                    <a:pt x="159" y="69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2656402" y="1186811"/>
              <a:ext cx="939957" cy="846889"/>
            </a:xfrm>
            <a:custGeom>
              <a:avLst/>
              <a:gdLst>
                <a:gd name="T0" fmla="*/ 173 w 545"/>
                <a:gd name="T1" fmla="*/ 382 h 382"/>
                <a:gd name="T2" fmla="*/ 175 w 545"/>
                <a:gd name="T3" fmla="*/ 382 h 382"/>
                <a:gd name="T4" fmla="*/ 545 w 545"/>
                <a:gd name="T5" fmla="*/ 382 h 382"/>
                <a:gd name="T6" fmla="*/ 545 w 545"/>
                <a:gd name="T7" fmla="*/ 172 h 382"/>
                <a:gd name="T8" fmla="*/ 545 w 545"/>
                <a:gd name="T9" fmla="*/ 170 h 382"/>
                <a:gd name="T10" fmla="*/ 545 w 545"/>
                <a:gd name="T11" fmla="*/ 0 h 382"/>
                <a:gd name="T12" fmla="*/ 0 w 545"/>
                <a:gd name="T13" fmla="*/ 0 h 382"/>
                <a:gd name="T14" fmla="*/ 0 w 545"/>
                <a:gd name="T15" fmla="*/ 22 h 382"/>
                <a:gd name="T16" fmla="*/ 0 w 545"/>
                <a:gd name="T17" fmla="*/ 24 h 382"/>
                <a:gd name="T18" fmla="*/ 0 w 545"/>
                <a:gd name="T19" fmla="*/ 268 h 382"/>
                <a:gd name="T20" fmla="*/ 0 w 545"/>
                <a:gd name="T21" fmla="*/ 268 h 382"/>
                <a:gd name="T22" fmla="*/ 0 w 545"/>
                <a:gd name="T23" fmla="*/ 382 h 382"/>
                <a:gd name="T24" fmla="*/ 173 w 545"/>
                <a:gd name="T25" fmla="*/ 382 h 382"/>
                <a:gd name="T26" fmla="*/ 173 w 545"/>
                <a:gd name="T2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82">
                  <a:moveTo>
                    <a:pt x="173" y="382"/>
                  </a:moveTo>
                  <a:lnTo>
                    <a:pt x="175" y="382"/>
                  </a:lnTo>
                  <a:lnTo>
                    <a:pt x="545" y="382"/>
                  </a:lnTo>
                  <a:lnTo>
                    <a:pt x="545" y="172"/>
                  </a:lnTo>
                  <a:lnTo>
                    <a:pt x="545" y="170"/>
                  </a:lnTo>
                  <a:lnTo>
                    <a:pt x="54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382"/>
                  </a:lnTo>
                  <a:lnTo>
                    <a:pt x="173" y="382"/>
                  </a:lnTo>
                  <a:lnTo>
                    <a:pt x="173" y="38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2274970" y="1781264"/>
              <a:ext cx="681129" cy="1074897"/>
            </a:xfrm>
            <a:custGeom>
              <a:avLst/>
              <a:gdLst>
                <a:gd name="T0" fmla="*/ 395 w 395"/>
                <a:gd name="T1" fmla="*/ 114 h 489"/>
                <a:gd name="T2" fmla="*/ 222 w 395"/>
                <a:gd name="T3" fmla="*/ 114 h 489"/>
                <a:gd name="T4" fmla="*/ 222 w 395"/>
                <a:gd name="T5" fmla="*/ 0 h 489"/>
                <a:gd name="T6" fmla="*/ 0 w 395"/>
                <a:gd name="T7" fmla="*/ 0 h 489"/>
                <a:gd name="T8" fmla="*/ 0 w 395"/>
                <a:gd name="T9" fmla="*/ 489 h 489"/>
                <a:gd name="T10" fmla="*/ 395 w 395"/>
                <a:gd name="T11" fmla="*/ 489 h 489"/>
                <a:gd name="T12" fmla="*/ 395 w 395"/>
                <a:gd name="T13" fmla="*/ 487 h 489"/>
                <a:gd name="T14" fmla="*/ 395 w 395"/>
                <a:gd name="T15" fmla="*/ 114 h 489"/>
                <a:gd name="T16" fmla="*/ 395 w 395"/>
                <a:gd name="T17" fmla="*/ 1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489">
                  <a:moveTo>
                    <a:pt x="395" y="114"/>
                  </a:moveTo>
                  <a:lnTo>
                    <a:pt x="222" y="114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395" y="489"/>
                  </a:lnTo>
                  <a:lnTo>
                    <a:pt x="395" y="487"/>
                  </a:lnTo>
                  <a:lnTo>
                    <a:pt x="395" y="114"/>
                  </a:lnTo>
                  <a:lnTo>
                    <a:pt x="395" y="114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1464429" y="1781264"/>
              <a:ext cx="810541" cy="1587914"/>
            </a:xfrm>
            <a:custGeom>
              <a:avLst/>
              <a:gdLst>
                <a:gd name="T0" fmla="*/ 118 w 234"/>
                <a:gd name="T1" fmla="*/ 0 h 357"/>
                <a:gd name="T2" fmla="*/ 118 w 234"/>
                <a:gd name="T3" fmla="*/ 0 h 357"/>
                <a:gd name="T4" fmla="*/ 0 w 234"/>
                <a:gd name="T5" fmla="*/ 0 h 357"/>
                <a:gd name="T6" fmla="*/ 0 w 234"/>
                <a:gd name="T7" fmla="*/ 142 h 357"/>
                <a:gd name="T8" fmla="*/ 217 w 234"/>
                <a:gd name="T9" fmla="*/ 357 h 357"/>
                <a:gd name="T10" fmla="*/ 217 w 234"/>
                <a:gd name="T11" fmla="*/ 357 h 357"/>
                <a:gd name="T12" fmla="*/ 217 w 234"/>
                <a:gd name="T13" fmla="*/ 326 h 357"/>
                <a:gd name="T14" fmla="*/ 220 w 234"/>
                <a:gd name="T15" fmla="*/ 323 h 357"/>
                <a:gd name="T16" fmla="*/ 217 w 234"/>
                <a:gd name="T17" fmla="*/ 317 h 357"/>
                <a:gd name="T18" fmla="*/ 210 w 234"/>
                <a:gd name="T19" fmla="*/ 310 h 357"/>
                <a:gd name="T20" fmla="*/ 214 w 234"/>
                <a:gd name="T21" fmla="*/ 288 h 357"/>
                <a:gd name="T22" fmla="*/ 234 w 234"/>
                <a:gd name="T23" fmla="*/ 301 h 357"/>
                <a:gd name="T24" fmla="*/ 234 w 234"/>
                <a:gd name="T25" fmla="*/ 244 h 357"/>
                <a:gd name="T26" fmla="*/ 234 w 234"/>
                <a:gd name="T27" fmla="*/ 0 h 357"/>
                <a:gd name="T28" fmla="*/ 118 w 234"/>
                <a:gd name="T2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357">
                  <a:moveTo>
                    <a:pt x="11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8" y="326"/>
                    <a:pt x="220" y="325"/>
                    <a:pt x="220" y="323"/>
                  </a:cubicBezTo>
                  <a:cubicBezTo>
                    <a:pt x="221" y="321"/>
                    <a:pt x="220" y="319"/>
                    <a:pt x="217" y="317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14" y="288"/>
                    <a:pt x="214" y="288"/>
                    <a:pt x="214" y="288"/>
                  </a:cubicBezTo>
                  <a:cubicBezTo>
                    <a:pt x="234" y="301"/>
                    <a:pt x="234" y="301"/>
                    <a:pt x="234" y="301"/>
                  </a:cubicBezTo>
                  <a:cubicBezTo>
                    <a:pt x="234" y="244"/>
                    <a:pt x="234" y="244"/>
                    <a:pt x="234" y="244"/>
                  </a:cubicBezTo>
                  <a:cubicBezTo>
                    <a:pt x="234" y="0"/>
                    <a:pt x="234" y="0"/>
                    <a:pt x="234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3739398" y="2856162"/>
              <a:ext cx="1157919" cy="806170"/>
            </a:xfrm>
            <a:custGeom>
              <a:avLst/>
              <a:gdLst>
                <a:gd name="T0" fmla="*/ 337 w 337"/>
                <a:gd name="T1" fmla="*/ 84 h 179"/>
                <a:gd name="T2" fmla="*/ 331 w 337"/>
                <a:gd name="T3" fmla="*/ 78 h 179"/>
                <a:gd name="T4" fmla="*/ 325 w 337"/>
                <a:gd name="T5" fmla="*/ 74 h 179"/>
                <a:gd name="T6" fmla="*/ 325 w 337"/>
                <a:gd name="T7" fmla="*/ 40 h 179"/>
                <a:gd name="T8" fmla="*/ 325 w 337"/>
                <a:gd name="T9" fmla="*/ 40 h 179"/>
                <a:gd name="T10" fmla="*/ 325 w 337"/>
                <a:gd name="T11" fmla="*/ 39 h 179"/>
                <a:gd name="T12" fmla="*/ 325 w 337"/>
                <a:gd name="T13" fmla="*/ 0 h 179"/>
                <a:gd name="T14" fmla="*/ 41 w 337"/>
                <a:gd name="T15" fmla="*/ 0 h 179"/>
                <a:gd name="T16" fmla="*/ 40 w 337"/>
                <a:gd name="T17" fmla="*/ 0 h 179"/>
                <a:gd name="T18" fmla="*/ 0 w 337"/>
                <a:gd name="T19" fmla="*/ 0 h 179"/>
                <a:gd name="T20" fmla="*/ 0 w 337"/>
                <a:gd name="T21" fmla="*/ 40 h 179"/>
                <a:gd name="T22" fmla="*/ 0 w 337"/>
                <a:gd name="T23" fmla="*/ 40 h 179"/>
                <a:gd name="T24" fmla="*/ 117 w 337"/>
                <a:gd name="T25" fmla="*/ 40 h 179"/>
                <a:gd name="T26" fmla="*/ 117 w 337"/>
                <a:gd name="T27" fmla="*/ 129 h 179"/>
                <a:gd name="T28" fmla="*/ 121 w 337"/>
                <a:gd name="T29" fmla="*/ 137 h 179"/>
                <a:gd name="T30" fmla="*/ 140 w 337"/>
                <a:gd name="T31" fmla="*/ 137 h 179"/>
                <a:gd name="T32" fmla="*/ 140 w 337"/>
                <a:gd name="T33" fmla="*/ 144 h 179"/>
                <a:gd name="T34" fmla="*/ 140 w 337"/>
                <a:gd name="T35" fmla="*/ 144 h 179"/>
                <a:gd name="T36" fmla="*/ 147 w 337"/>
                <a:gd name="T37" fmla="*/ 149 h 179"/>
                <a:gd name="T38" fmla="*/ 155 w 337"/>
                <a:gd name="T39" fmla="*/ 149 h 179"/>
                <a:gd name="T40" fmla="*/ 156 w 337"/>
                <a:gd name="T41" fmla="*/ 149 h 179"/>
                <a:gd name="T42" fmla="*/ 156 w 337"/>
                <a:gd name="T43" fmla="*/ 149 h 179"/>
                <a:gd name="T44" fmla="*/ 157 w 337"/>
                <a:gd name="T45" fmla="*/ 148 h 179"/>
                <a:gd name="T46" fmla="*/ 159 w 337"/>
                <a:gd name="T47" fmla="*/ 149 h 179"/>
                <a:gd name="T48" fmla="*/ 163 w 337"/>
                <a:gd name="T49" fmla="*/ 150 h 179"/>
                <a:gd name="T50" fmla="*/ 168 w 337"/>
                <a:gd name="T51" fmla="*/ 149 h 179"/>
                <a:gd name="T52" fmla="*/ 178 w 337"/>
                <a:gd name="T53" fmla="*/ 150 h 179"/>
                <a:gd name="T54" fmla="*/ 185 w 337"/>
                <a:gd name="T55" fmla="*/ 155 h 179"/>
                <a:gd name="T56" fmla="*/ 189 w 337"/>
                <a:gd name="T57" fmla="*/ 160 h 179"/>
                <a:gd name="T58" fmla="*/ 189 w 337"/>
                <a:gd name="T59" fmla="*/ 163 h 179"/>
                <a:gd name="T60" fmla="*/ 193 w 337"/>
                <a:gd name="T61" fmla="*/ 167 h 179"/>
                <a:gd name="T62" fmla="*/ 197 w 337"/>
                <a:gd name="T63" fmla="*/ 167 h 179"/>
                <a:gd name="T64" fmla="*/ 202 w 337"/>
                <a:gd name="T65" fmla="*/ 161 h 179"/>
                <a:gd name="T66" fmla="*/ 207 w 337"/>
                <a:gd name="T67" fmla="*/ 163 h 179"/>
                <a:gd name="T68" fmla="*/ 207 w 337"/>
                <a:gd name="T69" fmla="*/ 167 h 179"/>
                <a:gd name="T70" fmla="*/ 246 w 337"/>
                <a:gd name="T71" fmla="*/ 167 h 179"/>
                <a:gd name="T72" fmla="*/ 246 w 337"/>
                <a:gd name="T73" fmla="*/ 177 h 179"/>
                <a:gd name="T74" fmla="*/ 262 w 337"/>
                <a:gd name="T75" fmla="*/ 177 h 179"/>
                <a:gd name="T76" fmla="*/ 264 w 337"/>
                <a:gd name="T77" fmla="*/ 179 h 179"/>
                <a:gd name="T78" fmla="*/ 266 w 337"/>
                <a:gd name="T79" fmla="*/ 177 h 179"/>
                <a:gd name="T80" fmla="*/ 271 w 337"/>
                <a:gd name="T81" fmla="*/ 174 h 179"/>
                <a:gd name="T82" fmla="*/ 272 w 337"/>
                <a:gd name="T83" fmla="*/ 173 h 179"/>
                <a:gd name="T84" fmla="*/ 272 w 337"/>
                <a:gd name="T85" fmla="*/ 173 h 179"/>
                <a:gd name="T86" fmla="*/ 276 w 337"/>
                <a:gd name="T87" fmla="*/ 171 h 179"/>
                <a:gd name="T88" fmla="*/ 279 w 337"/>
                <a:gd name="T89" fmla="*/ 171 h 179"/>
                <a:gd name="T90" fmla="*/ 291 w 337"/>
                <a:gd name="T91" fmla="*/ 170 h 179"/>
                <a:gd name="T92" fmla="*/ 292 w 337"/>
                <a:gd name="T93" fmla="*/ 169 h 179"/>
                <a:gd name="T94" fmla="*/ 298 w 337"/>
                <a:gd name="T95" fmla="*/ 166 h 179"/>
                <a:gd name="T96" fmla="*/ 300 w 337"/>
                <a:gd name="T97" fmla="*/ 166 h 179"/>
                <a:gd name="T98" fmla="*/ 308 w 337"/>
                <a:gd name="T99" fmla="*/ 173 h 179"/>
                <a:gd name="T100" fmla="*/ 308 w 337"/>
                <a:gd name="T101" fmla="*/ 174 h 179"/>
                <a:gd name="T102" fmla="*/ 316 w 337"/>
                <a:gd name="T103" fmla="*/ 175 h 179"/>
                <a:gd name="T104" fmla="*/ 318 w 337"/>
                <a:gd name="T105" fmla="*/ 179 h 179"/>
                <a:gd name="T106" fmla="*/ 318 w 337"/>
                <a:gd name="T107" fmla="*/ 179 h 179"/>
                <a:gd name="T108" fmla="*/ 319 w 337"/>
                <a:gd name="T109" fmla="*/ 179 h 179"/>
                <a:gd name="T110" fmla="*/ 320 w 337"/>
                <a:gd name="T111" fmla="*/ 179 h 179"/>
                <a:gd name="T112" fmla="*/ 323 w 337"/>
                <a:gd name="T113" fmla="*/ 177 h 179"/>
                <a:gd name="T114" fmla="*/ 325 w 337"/>
                <a:gd name="T115" fmla="*/ 179 h 179"/>
                <a:gd name="T116" fmla="*/ 337 w 337"/>
                <a:gd name="T117" fmla="*/ 179 h 179"/>
                <a:gd name="T118" fmla="*/ 337 w 337"/>
                <a:gd name="T119" fmla="*/ 179 h 179"/>
                <a:gd name="T120" fmla="*/ 337 w 337"/>
                <a:gd name="T121" fmla="*/ 8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" h="179">
                  <a:moveTo>
                    <a:pt x="337" y="84"/>
                  </a:moveTo>
                  <a:cubicBezTo>
                    <a:pt x="331" y="78"/>
                    <a:pt x="331" y="78"/>
                    <a:pt x="331" y="78"/>
                  </a:cubicBezTo>
                  <a:cubicBezTo>
                    <a:pt x="325" y="74"/>
                    <a:pt x="325" y="74"/>
                    <a:pt x="325" y="74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1" y="145"/>
                    <a:pt x="144" y="149"/>
                    <a:pt x="147" y="149"/>
                  </a:cubicBezTo>
                  <a:cubicBezTo>
                    <a:pt x="155" y="149"/>
                    <a:pt x="155" y="149"/>
                    <a:pt x="155" y="149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6" y="148"/>
                    <a:pt x="156" y="148"/>
                    <a:pt x="157" y="148"/>
                  </a:cubicBezTo>
                  <a:cubicBezTo>
                    <a:pt x="157" y="148"/>
                    <a:pt x="158" y="149"/>
                    <a:pt x="159" y="149"/>
                  </a:cubicBezTo>
                  <a:cubicBezTo>
                    <a:pt x="161" y="150"/>
                    <a:pt x="162" y="150"/>
                    <a:pt x="163" y="150"/>
                  </a:cubicBezTo>
                  <a:cubicBezTo>
                    <a:pt x="165" y="150"/>
                    <a:pt x="167" y="149"/>
                    <a:pt x="168" y="149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9" y="160"/>
                    <a:pt x="189" y="160"/>
                    <a:pt x="189" y="160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7" y="167"/>
                    <a:pt x="197" y="167"/>
                    <a:pt x="197" y="167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77"/>
                    <a:pt x="246" y="177"/>
                    <a:pt x="246" y="177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2" y="178"/>
                    <a:pt x="263" y="178"/>
                    <a:pt x="264" y="179"/>
                  </a:cubicBezTo>
                  <a:cubicBezTo>
                    <a:pt x="265" y="179"/>
                    <a:pt x="266" y="178"/>
                    <a:pt x="266" y="177"/>
                  </a:cubicBezTo>
                  <a:cubicBezTo>
                    <a:pt x="268" y="175"/>
                    <a:pt x="271" y="174"/>
                    <a:pt x="271" y="174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3" y="172"/>
                    <a:pt x="275" y="171"/>
                    <a:pt x="276" y="171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291" y="170"/>
                    <a:pt x="291" y="170"/>
                    <a:pt x="291" y="170"/>
                  </a:cubicBezTo>
                  <a:cubicBezTo>
                    <a:pt x="292" y="169"/>
                    <a:pt x="292" y="169"/>
                    <a:pt x="292" y="169"/>
                  </a:cubicBezTo>
                  <a:cubicBezTo>
                    <a:pt x="292" y="168"/>
                    <a:pt x="295" y="166"/>
                    <a:pt x="298" y="166"/>
                  </a:cubicBezTo>
                  <a:cubicBezTo>
                    <a:pt x="298" y="166"/>
                    <a:pt x="299" y="166"/>
                    <a:pt x="300" y="166"/>
                  </a:cubicBezTo>
                  <a:cubicBezTo>
                    <a:pt x="304" y="168"/>
                    <a:pt x="307" y="172"/>
                    <a:pt x="308" y="173"/>
                  </a:cubicBezTo>
                  <a:cubicBezTo>
                    <a:pt x="308" y="174"/>
                    <a:pt x="308" y="174"/>
                    <a:pt x="308" y="174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6"/>
                    <a:pt x="316" y="178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19" y="179"/>
                    <a:pt x="319" y="179"/>
                    <a:pt x="320" y="179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5" y="179"/>
                    <a:pt x="325" y="179"/>
                    <a:pt x="325" y="179"/>
                  </a:cubicBezTo>
                  <a:cubicBezTo>
                    <a:pt x="337" y="179"/>
                    <a:pt x="337" y="179"/>
                    <a:pt x="337" y="179"/>
                  </a:cubicBezTo>
                  <a:cubicBezTo>
                    <a:pt x="337" y="179"/>
                    <a:pt x="337" y="179"/>
                    <a:pt x="337" y="179"/>
                  </a:cubicBezTo>
                  <a:lnTo>
                    <a:pt x="337" y="84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3596359" y="1561396"/>
              <a:ext cx="1144296" cy="651453"/>
            </a:xfrm>
            <a:custGeom>
              <a:avLst/>
              <a:gdLst>
                <a:gd name="T0" fmla="*/ 666 w 666"/>
                <a:gd name="T1" fmla="*/ 272 h 294"/>
                <a:gd name="T2" fmla="*/ 626 w 666"/>
                <a:gd name="T3" fmla="*/ 248 h 294"/>
                <a:gd name="T4" fmla="*/ 626 w 666"/>
                <a:gd name="T5" fmla="*/ 248 h 294"/>
                <a:gd name="T6" fmla="*/ 626 w 666"/>
                <a:gd name="T7" fmla="*/ 248 h 294"/>
                <a:gd name="T8" fmla="*/ 624 w 666"/>
                <a:gd name="T9" fmla="*/ 246 h 294"/>
                <a:gd name="T10" fmla="*/ 626 w 666"/>
                <a:gd name="T11" fmla="*/ 246 h 294"/>
                <a:gd name="T12" fmla="*/ 622 w 666"/>
                <a:gd name="T13" fmla="*/ 210 h 294"/>
                <a:gd name="T14" fmla="*/ 622 w 666"/>
                <a:gd name="T15" fmla="*/ 158 h 294"/>
                <a:gd name="T16" fmla="*/ 598 w 666"/>
                <a:gd name="T17" fmla="*/ 148 h 294"/>
                <a:gd name="T18" fmla="*/ 598 w 666"/>
                <a:gd name="T19" fmla="*/ 88 h 294"/>
                <a:gd name="T20" fmla="*/ 574 w 666"/>
                <a:gd name="T21" fmla="*/ 50 h 294"/>
                <a:gd name="T22" fmla="*/ 550 w 666"/>
                <a:gd name="T23" fmla="*/ 40 h 294"/>
                <a:gd name="T24" fmla="*/ 526 w 666"/>
                <a:gd name="T25" fmla="*/ 22 h 294"/>
                <a:gd name="T26" fmla="*/ 444 w 666"/>
                <a:gd name="T27" fmla="*/ 22 h 294"/>
                <a:gd name="T28" fmla="*/ 416 w 666"/>
                <a:gd name="T29" fmla="*/ 0 h 294"/>
                <a:gd name="T30" fmla="*/ 0 w 666"/>
                <a:gd name="T31" fmla="*/ 0 h 294"/>
                <a:gd name="T32" fmla="*/ 0 w 666"/>
                <a:gd name="T33" fmla="*/ 210 h 294"/>
                <a:gd name="T34" fmla="*/ 166 w 666"/>
                <a:gd name="T35" fmla="*/ 210 h 294"/>
                <a:gd name="T36" fmla="*/ 166 w 666"/>
                <a:gd name="T37" fmla="*/ 294 h 294"/>
                <a:gd name="T38" fmla="*/ 666 w 666"/>
                <a:gd name="T39" fmla="*/ 294 h 294"/>
                <a:gd name="T40" fmla="*/ 666 w 666"/>
                <a:gd name="T41" fmla="*/ 272 h 294"/>
                <a:gd name="T42" fmla="*/ 666 w 666"/>
                <a:gd name="T43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6" h="294">
                  <a:moveTo>
                    <a:pt x="666" y="272"/>
                  </a:moveTo>
                  <a:lnTo>
                    <a:pt x="626" y="248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4" y="246"/>
                  </a:lnTo>
                  <a:lnTo>
                    <a:pt x="626" y="246"/>
                  </a:lnTo>
                  <a:lnTo>
                    <a:pt x="622" y="210"/>
                  </a:lnTo>
                  <a:lnTo>
                    <a:pt x="622" y="158"/>
                  </a:lnTo>
                  <a:lnTo>
                    <a:pt x="598" y="148"/>
                  </a:lnTo>
                  <a:lnTo>
                    <a:pt x="598" y="88"/>
                  </a:lnTo>
                  <a:lnTo>
                    <a:pt x="574" y="50"/>
                  </a:lnTo>
                  <a:lnTo>
                    <a:pt x="550" y="40"/>
                  </a:lnTo>
                  <a:lnTo>
                    <a:pt x="526" y="22"/>
                  </a:lnTo>
                  <a:lnTo>
                    <a:pt x="444" y="22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166" y="210"/>
                  </a:lnTo>
                  <a:lnTo>
                    <a:pt x="166" y="294"/>
                  </a:lnTo>
                  <a:lnTo>
                    <a:pt x="666" y="294"/>
                  </a:lnTo>
                  <a:lnTo>
                    <a:pt x="666" y="272"/>
                  </a:lnTo>
                  <a:lnTo>
                    <a:pt x="666" y="27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2956098" y="2033700"/>
              <a:ext cx="926335" cy="822462"/>
            </a:xfrm>
            <a:custGeom>
              <a:avLst/>
              <a:gdLst>
                <a:gd name="T0" fmla="*/ 536 w 538"/>
                <a:gd name="T1" fmla="*/ 86 h 375"/>
                <a:gd name="T2" fmla="*/ 536 w 538"/>
                <a:gd name="T3" fmla="*/ 84 h 375"/>
                <a:gd name="T4" fmla="*/ 538 w 538"/>
                <a:gd name="T5" fmla="*/ 84 h 375"/>
                <a:gd name="T6" fmla="*/ 538 w 538"/>
                <a:gd name="T7" fmla="*/ 0 h 375"/>
                <a:gd name="T8" fmla="*/ 372 w 538"/>
                <a:gd name="T9" fmla="*/ 0 h 375"/>
                <a:gd name="T10" fmla="*/ 2 w 538"/>
                <a:gd name="T11" fmla="*/ 0 h 375"/>
                <a:gd name="T12" fmla="*/ 0 w 538"/>
                <a:gd name="T13" fmla="*/ 0 h 375"/>
                <a:gd name="T14" fmla="*/ 0 w 538"/>
                <a:gd name="T15" fmla="*/ 373 h 375"/>
                <a:gd name="T16" fmla="*/ 0 w 538"/>
                <a:gd name="T17" fmla="*/ 375 h 375"/>
                <a:gd name="T18" fmla="*/ 2 w 538"/>
                <a:gd name="T19" fmla="*/ 375 h 375"/>
                <a:gd name="T20" fmla="*/ 456 w 538"/>
                <a:gd name="T21" fmla="*/ 375 h 375"/>
                <a:gd name="T22" fmla="*/ 536 w 538"/>
                <a:gd name="T23" fmla="*/ 375 h 375"/>
                <a:gd name="T24" fmla="*/ 536 w 538"/>
                <a:gd name="T25" fmla="*/ 86 h 375"/>
                <a:gd name="T26" fmla="*/ 536 w 538"/>
                <a:gd name="T27" fmla="*/ 8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8" h="375">
                  <a:moveTo>
                    <a:pt x="536" y="86"/>
                  </a:moveTo>
                  <a:lnTo>
                    <a:pt x="536" y="84"/>
                  </a:lnTo>
                  <a:lnTo>
                    <a:pt x="538" y="84"/>
                  </a:lnTo>
                  <a:lnTo>
                    <a:pt x="538" y="0"/>
                  </a:lnTo>
                  <a:lnTo>
                    <a:pt x="37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73"/>
                  </a:lnTo>
                  <a:lnTo>
                    <a:pt x="0" y="375"/>
                  </a:lnTo>
                  <a:lnTo>
                    <a:pt x="2" y="375"/>
                  </a:lnTo>
                  <a:lnTo>
                    <a:pt x="456" y="375"/>
                  </a:lnTo>
                  <a:lnTo>
                    <a:pt x="536" y="375"/>
                  </a:lnTo>
                  <a:lnTo>
                    <a:pt x="536" y="86"/>
                  </a:lnTo>
                  <a:lnTo>
                    <a:pt x="536" y="86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892281" y="869230"/>
              <a:ext cx="1042125" cy="912034"/>
            </a:xfrm>
            <a:custGeom>
              <a:avLst/>
              <a:gdLst>
                <a:gd name="T0" fmla="*/ 287 w 304"/>
                <a:gd name="T1" fmla="*/ 205 h 205"/>
                <a:gd name="T2" fmla="*/ 287 w 304"/>
                <a:gd name="T3" fmla="*/ 179 h 205"/>
                <a:gd name="T4" fmla="*/ 285 w 304"/>
                <a:gd name="T5" fmla="*/ 160 h 205"/>
                <a:gd name="T6" fmla="*/ 287 w 304"/>
                <a:gd name="T7" fmla="*/ 130 h 205"/>
                <a:gd name="T8" fmla="*/ 292 w 304"/>
                <a:gd name="T9" fmla="*/ 115 h 205"/>
                <a:gd name="T10" fmla="*/ 292 w 304"/>
                <a:gd name="T11" fmla="*/ 103 h 205"/>
                <a:gd name="T12" fmla="*/ 289 w 304"/>
                <a:gd name="T13" fmla="*/ 82 h 205"/>
                <a:gd name="T14" fmla="*/ 287 w 304"/>
                <a:gd name="T15" fmla="*/ 78 h 205"/>
                <a:gd name="T16" fmla="*/ 289 w 304"/>
                <a:gd name="T17" fmla="*/ 68 h 205"/>
                <a:gd name="T18" fmla="*/ 304 w 304"/>
                <a:gd name="T19" fmla="*/ 56 h 205"/>
                <a:gd name="T20" fmla="*/ 304 w 304"/>
                <a:gd name="T21" fmla="*/ 30 h 205"/>
                <a:gd name="T22" fmla="*/ 300 w 304"/>
                <a:gd name="T23" fmla="*/ 21 h 205"/>
                <a:gd name="T24" fmla="*/ 294 w 304"/>
                <a:gd name="T25" fmla="*/ 15 h 205"/>
                <a:gd name="T26" fmla="*/ 288 w 304"/>
                <a:gd name="T27" fmla="*/ 15 h 205"/>
                <a:gd name="T28" fmla="*/ 287 w 304"/>
                <a:gd name="T29" fmla="*/ 16 h 205"/>
                <a:gd name="T30" fmla="*/ 287 w 304"/>
                <a:gd name="T31" fmla="*/ 16 h 205"/>
                <a:gd name="T32" fmla="*/ 287 w 304"/>
                <a:gd name="T33" fmla="*/ 16 h 205"/>
                <a:gd name="T34" fmla="*/ 287 w 304"/>
                <a:gd name="T35" fmla="*/ 16 h 205"/>
                <a:gd name="T36" fmla="*/ 286 w 304"/>
                <a:gd name="T37" fmla="*/ 16 h 205"/>
                <a:gd name="T38" fmla="*/ 281 w 304"/>
                <a:gd name="T39" fmla="*/ 16 h 205"/>
                <a:gd name="T40" fmla="*/ 270 w 304"/>
                <a:gd name="T41" fmla="*/ 15 h 205"/>
                <a:gd name="T42" fmla="*/ 260 w 304"/>
                <a:gd name="T43" fmla="*/ 15 h 205"/>
                <a:gd name="T44" fmla="*/ 249 w 304"/>
                <a:gd name="T45" fmla="*/ 15 h 205"/>
                <a:gd name="T46" fmla="*/ 210 w 304"/>
                <a:gd name="T47" fmla="*/ 15 h 205"/>
                <a:gd name="T48" fmla="*/ 193 w 304"/>
                <a:gd name="T49" fmla="*/ 30 h 205"/>
                <a:gd name="T50" fmla="*/ 67 w 304"/>
                <a:gd name="T51" fmla="*/ 30 h 205"/>
                <a:gd name="T52" fmla="*/ 67 w 304"/>
                <a:gd name="T53" fmla="*/ 19 h 205"/>
                <a:gd name="T54" fmla="*/ 56 w 304"/>
                <a:gd name="T55" fmla="*/ 0 h 205"/>
                <a:gd name="T56" fmla="*/ 23 w 304"/>
                <a:gd name="T57" fmla="*/ 0 h 205"/>
                <a:gd name="T58" fmla="*/ 23 w 304"/>
                <a:gd name="T59" fmla="*/ 8 h 205"/>
                <a:gd name="T60" fmla="*/ 19 w 304"/>
                <a:gd name="T61" fmla="*/ 12 h 205"/>
                <a:gd name="T62" fmla="*/ 19 w 304"/>
                <a:gd name="T63" fmla="*/ 4 h 205"/>
                <a:gd name="T64" fmla="*/ 15 w 304"/>
                <a:gd name="T65" fmla="*/ 0 h 205"/>
                <a:gd name="T66" fmla="*/ 15 w 304"/>
                <a:gd name="T67" fmla="*/ 16 h 205"/>
                <a:gd name="T68" fmla="*/ 23 w 304"/>
                <a:gd name="T69" fmla="*/ 20 h 205"/>
                <a:gd name="T70" fmla="*/ 35 w 304"/>
                <a:gd name="T71" fmla="*/ 20 h 205"/>
                <a:gd name="T72" fmla="*/ 46 w 304"/>
                <a:gd name="T73" fmla="*/ 27 h 205"/>
                <a:gd name="T74" fmla="*/ 43 w 304"/>
                <a:gd name="T75" fmla="*/ 27 h 205"/>
                <a:gd name="T76" fmla="*/ 35 w 304"/>
                <a:gd name="T77" fmla="*/ 27 h 205"/>
                <a:gd name="T78" fmla="*/ 23 w 304"/>
                <a:gd name="T79" fmla="*/ 27 h 205"/>
                <a:gd name="T80" fmla="*/ 19 w 304"/>
                <a:gd name="T81" fmla="*/ 27 h 205"/>
                <a:gd name="T82" fmla="*/ 19 w 304"/>
                <a:gd name="T83" fmla="*/ 47 h 205"/>
                <a:gd name="T84" fmla="*/ 23 w 304"/>
                <a:gd name="T85" fmla="*/ 51 h 205"/>
                <a:gd name="T86" fmla="*/ 19 w 304"/>
                <a:gd name="T87" fmla="*/ 55 h 205"/>
                <a:gd name="T88" fmla="*/ 19 w 304"/>
                <a:gd name="T89" fmla="*/ 63 h 205"/>
                <a:gd name="T90" fmla="*/ 19 w 304"/>
                <a:gd name="T91" fmla="*/ 70 h 205"/>
                <a:gd name="T92" fmla="*/ 7 w 304"/>
                <a:gd name="T93" fmla="*/ 168 h 205"/>
                <a:gd name="T94" fmla="*/ 11 w 304"/>
                <a:gd name="T95" fmla="*/ 172 h 205"/>
                <a:gd name="T96" fmla="*/ 11 w 304"/>
                <a:gd name="T97" fmla="*/ 180 h 205"/>
                <a:gd name="T98" fmla="*/ 7 w 304"/>
                <a:gd name="T99" fmla="*/ 180 h 205"/>
                <a:gd name="T100" fmla="*/ 4 w 304"/>
                <a:gd name="T101" fmla="*/ 187 h 205"/>
                <a:gd name="T102" fmla="*/ 0 w 304"/>
                <a:gd name="T103" fmla="*/ 205 h 205"/>
                <a:gd name="T104" fmla="*/ 169 w 304"/>
                <a:gd name="T105" fmla="*/ 205 h 205"/>
                <a:gd name="T106" fmla="*/ 287 w 304"/>
                <a:gd name="T10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205">
                  <a:moveTo>
                    <a:pt x="287" y="205"/>
                  </a:moveTo>
                  <a:cubicBezTo>
                    <a:pt x="287" y="179"/>
                    <a:pt x="287" y="179"/>
                    <a:pt x="287" y="179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92" y="115"/>
                    <a:pt x="292" y="115"/>
                    <a:pt x="292" y="11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89" y="82"/>
                    <a:pt x="289" y="82"/>
                    <a:pt x="289" y="82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4" y="15"/>
                    <a:pt x="294" y="15"/>
                    <a:pt x="294" y="15"/>
                  </a:cubicBezTo>
                  <a:cubicBezTo>
                    <a:pt x="294" y="15"/>
                    <a:pt x="291" y="15"/>
                    <a:pt x="288" y="15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5" y="16"/>
                    <a:pt x="283" y="16"/>
                    <a:pt x="281" y="16"/>
                  </a:cubicBezTo>
                  <a:cubicBezTo>
                    <a:pt x="277" y="16"/>
                    <a:pt x="273" y="15"/>
                    <a:pt x="270" y="15"/>
                  </a:cubicBezTo>
                  <a:cubicBezTo>
                    <a:pt x="267" y="15"/>
                    <a:pt x="264" y="15"/>
                    <a:pt x="260" y="15"/>
                  </a:cubicBezTo>
                  <a:cubicBezTo>
                    <a:pt x="254" y="15"/>
                    <a:pt x="249" y="15"/>
                    <a:pt x="249" y="15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1" y="180"/>
                    <a:pt x="11" y="180"/>
                    <a:pt x="11" y="180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69" y="205"/>
                    <a:pt x="169" y="205"/>
                    <a:pt x="169" y="205"/>
                  </a:cubicBezTo>
                  <a:lnTo>
                    <a:pt x="287" y="205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6865776" y="2514149"/>
              <a:ext cx="633452" cy="561876"/>
            </a:xfrm>
            <a:custGeom>
              <a:avLst/>
              <a:gdLst>
                <a:gd name="T0" fmla="*/ 156 w 185"/>
                <a:gd name="T1" fmla="*/ 55 h 124"/>
                <a:gd name="T2" fmla="*/ 155 w 185"/>
                <a:gd name="T3" fmla="*/ 3 h 124"/>
                <a:gd name="T4" fmla="*/ 145 w 185"/>
                <a:gd name="T5" fmla="*/ 0 h 124"/>
                <a:gd name="T6" fmla="*/ 0 w 185"/>
                <a:gd name="T7" fmla="*/ 11 h 124"/>
                <a:gd name="T8" fmla="*/ 12 w 185"/>
                <a:gd name="T9" fmla="*/ 7 h 124"/>
                <a:gd name="T10" fmla="*/ 23 w 185"/>
                <a:gd name="T11" fmla="*/ 5 h 124"/>
                <a:gd name="T12" fmla="*/ 40 w 185"/>
                <a:gd name="T13" fmla="*/ 6 h 124"/>
                <a:gd name="T14" fmla="*/ 75 w 185"/>
                <a:gd name="T15" fmla="*/ 5 h 124"/>
                <a:gd name="T16" fmla="*/ 82 w 185"/>
                <a:gd name="T17" fmla="*/ 7 h 124"/>
                <a:gd name="T18" fmla="*/ 79 w 185"/>
                <a:gd name="T19" fmla="*/ 10 h 124"/>
                <a:gd name="T20" fmla="*/ 79 w 185"/>
                <a:gd name="T21" fmla="*/ 12 h 124"/>
                <a:gd name="T22" fmla="*/ 85 w 185"/>
                <a:gd name="T23" fmla="*/ 33 h 124"/>
                <a:gd name="T24" fmla="*/ 81 w 185"/>
                <a:gd name="T25" fmla="*/ 44 h 124"/>
                <a:gd name="T26" fmla="*/ 91 w 185"/>
                <a:gd name="T27" fmla="*/ 52 h 124"/>
                <a:gd name="T28" fmla="*/ 95 w 185"/>
                <a:gd name="T29" fmla="*/ 59 h 124"/>
                <a:gd name="T30" fmla="*/ 95 w 185"/>
                <a:gd name="T31" fmla="*/ 57 h 124"/>
                <a:gd name="T32" fmla="*/ 111 w 185"/>
                <a:gd name="T33" fmla="*/ 65 h 124"/>
                <a:gd name="T34" fmla="*/ 119 w 185"/>
                <a:gd name="T35" fmla="*/ 69 h 124"/>
                <a:gd name="T36" fmla="*/ 126 w 185"/>
                <a:gd name="T37" fmla="*/ 73 h 124"/>
                <a:gd name="T38" fmla="*/ 130 w 185"/>
                <a:gd name="T39" fmla="*/ 65 h 124"/>
                <a:gd name="T40" fmla="*/ 126 w 185"/>
                <a:gd name="T41" fmla="*/ 61 h 124"/>
                <a:gd name="T42" fmla="*/ 126 w 185"/>
                <a:gd name="T43" fmla="*/ 46 h 124"/>
                <a:gd name="T44" fmla="*/ 122 w 185"/>
                <a:gd name="T45" fmla="*/ 22 h 124"/>
                <a:gd name="T46" fmla="*/ 138 w 185"/>
                <a:gd name="T47" fmla="*/ 11 h 124"/>
                <a:gd name="T48" fmla="*/ 150 w 185"/>
                <a:gd name="T49" fmla="*/ 7 h 124"/>
                <a:gd name="T50" fmla="*/ 142 w 185"/>
                <a:gd name="T51" fmla="*/ 18 h 124"/>
                <a:gd name="T52" fmla="*/ 138 w 185"/>
                <a:gd name="T53" fmla="*/ 22 h 124"/>
                <a:gd name="T54" fmla="*/ 138 w 185"/>
                <a:gd name="T55" fmla="*/ 30 h 124"/>
                <a:gd name="T56" fmla="*/ 134 w 185"/>
                <a:gd name="T57" fmla="*/ 38 h 124"/>
                <a:gd name="T58" fmla="*/ 142 w 185"/>
                <a:gd name="T59" fmla="*/ 38 h 124"/>
                <a:gd name="T60" fmla="*/ 138 w 185"/>
                <a:gd name="T61" fmla="*/ 53 h 124"/>
                <a:gd name="T62" fmla="*/ 138 w 185"/>
                <a:gd name="T63" fmla="*/ 61 h 124"/>
                <a:gd name="T64" fmla="*/ 146 w 185"/>
                <a:gd name="T65" fmla="*/ 69 h 124"/>
                <a:gd name="T66" fmla="*/ 154 w 185"/>
                <a:gd name="T67" fmla="*/ 77 h 124"/>
                <a:gd name="T68" fmla="*/ 154 w 185"/>
                <a:gd name="T69" fmla="*/ 85 h 124"/>
                <a:gd name="T70" fmla="*/ 158 w 185"/>
                <a:gd name="T71" fmla="*/ 89 h 124"/>
                <a:gd name="T72" fmla="*/ 146 w 185"/>
                <a:gd name="T73" fmla="*/ 108 h 124"/>
                <a:gd name="T74" fmla="*/ 150 w 185"/>
                <a:gd name="T75" fmla="*/ 124 h 124"/>
                <a:gd name="T76" fmla="*/ 154 w 185"/>
                <a:gd name="T77" fmla="*/ 120 h 124"/>
                <a:gd name="T78" fmla="*/ 173 w 185"/>
                <a:gd name="T79" fmla="*/ 73 h 124"/>
                <a:gd name="T80" fmla="*/ 185 w 185"/>
                <a:gd name="T81" fmla="*/ 57 h 124"/>
                <a:gd name="T82" fmla="*/ 183 w 185"/>
                <a:gd name="T83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" h="124">
                  <a:moveTo>
                    <a:pt x="183" y="55"/>
                  </a:moveTo>
                  <a:cubicBezTo>
                    <a:pt x="156" y="55"/>
                    <a:pt x="156" y="55"/>
                    <a:pt x="156" y="55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0" y="3"/>
                    <a:pt x="146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9"/>
                    <a:pt x="12" y="7"/>
                    <a:pt x="1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5"/>
                    <a:pt x="79" y="6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8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8" y="38"/>
                    <a:pt x="138" y="38"/>
                    <a:pt x="138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46" y="108"/>
                    <a:pt x="146" y="108"/>
                    <a:pt x="146" y="108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85" y="57"/>
                    <a:pt x="185" y="57"/>
                    <a:pt x="185" y="57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3" y="54"/>
                    <a:pt x="183" y="54"/>
                    <a:pt x="183" y="54"/>
                  </a:cubicBezTo>
                  <a:lnTo>
                    <a:pt x="183" y="55"/>
                  </a:lnTo>
                  <a:close/>
                </a:path>
              </a:pathLst>
            </a:custGeom>
            <a:solidFill>
              <a:srgbClr val="0054A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672542" y="2115131"/>
              <a:ext cx="912712" cy="1001611"/>
            </a:xfrm>
            <a:custGeom>
              <a:avLst/>
              <a:gdLst>
                <a:gd name="T0" fmla="*/ 0 w 266"/>
                <a:gd name="T1" fmla="*/ 0 h 224"/>
                <a:gd name="T2" fmla="*/ 20 w 266"/>
                <a:gd name="T3" fmla="*/ 12 h 224"/>
                <a:gd name="T4" fmla="*/ 20 w 266"/>
                <a:gd name="T5" fmla="*/ 23 h 224"/>
                <a:gd name="T6" fmla="*/ 20 w 266"/>
                <a:gd name="T7" fmla="*/ 23 h 224"/>
                <a:gd name="T8" fmla="*/ 25 w 266"/>
                <a:gd name="T9" fmla="*/ 30 h 224"/>
                <a:gd name="T10" fmla="*/ 25 w 266"/>
                <a:gd name="T11" fmla="*/ 36 h 224"/>
                <a:gd name="T12" fmla="*/ 30 w 266"/>
                <a:gd name="T13" fmla="*/ 36 h 224"/>
                <a:gd name="T14" fmla="*/ 34 w 266"/>
                <a:gd name="T15" fmla="*/ 36 h 224"/>
                <a:gd name="T16" fmla="*/ 38 w 266"/>
                <a:gd name="T17" fmla="*/ 38 h 224"/>
                <a:gd name="T18" fmla="*/ 38 w 266"/>
                <a:gd name="T19" fmla="*/ 38 h 224"/>
                <a:gd name="T20" fmla="*/ 38 w 266"/>
                <a:gd name="T21" fmla="*/ 38 h 224"/>
                <a:gd name="T22" fmla="*/ 38 w 266"/>
                <a:gd name="T23" fmla="*/ 38 h 224"/>
                <a:gd name="T24" fmla="*/ 38 w 266"/>
                <a:gd name="T25" fmla="*/ 38 h 224"/>
                <a:gd name="T26" fmla="*/ 38 w 266"/>
                <a:gd name="T27" fmla="*/ 39 h 224"/>
                <a:gd name="T28" fmla="*/ 39 w 266"/>
                <a:gd name="T29" fmla="*/ 58 h 224"/>
                <a:gd name="T30" fmla="*/ 42 w 266"/>
                <a:gd name="T31" fmla="*/ 58 h 224"/>
                <a:gd name="T32" fmla="*/ 42 w 266"/>
                <a:gd name="T33" fmla="*/ 65 h 224"/>
                <a:gd name="T34" fmla="*/ 51 w 266"/>
                <a:gd name="T35" fmla="*/ 73 h 224"/>
                <a:gd name="T36" fmla="*/ 54 w 266"/>
                <a:gd name="T37" fmla="*/ 76 h 224"/>
                <a:gd name="T38" fmla="*/ 54 w 266"/>
                <a:gd name="T39" fmla="*/ 77 h 224"/>
                <a:gd name="T40" fmla="*/ 54 w 266"/>
                <a:gd name="T41" fmla="*/ 167 h 224"/>
                <a:gd name="T42" fmla="*/ 54 w 266"/>
                <a:gd name="T43" fmla="*/ 168 h 224"/>
                <a:gd name="T44" fmla="*/ 54 w 266"/>
                <a:gd name="T45" fmla="*/ 168 h 224"/>
                <a:gd name="T46" fmla="*/ 54 w 266"/>
                <a:gd name="T47" fmla="*/ 207 h 224"/>
                <a:gd name="T48" fmla="*/ 54 w 266"/>
                <a:gd name="T49" fmla="*/ 208 h 224"/>
                <a:gd name="T50" fmla="*/ 54 w 266"/>
                <a:gd name="T51" fmla="*/ 208 h 224"/>
                <a:gd name="T52" fmla="*/ 220 w 266"/>
                <a:gd name="T53" fmla="*/ 208 h 224"/>
                <a:gd name="T54" fmla="*/ 220 w 266"/>
                <a:gd name="T55" fmla="*/ 224 h 224"/>
                <a:gd name="T56" fmla="*/ 244 w 266"/>
                <a:gd name="T57" fmla="*/ 224 h 224"/>
                <a:gd name="T58" fmla="*/ 244 w 266"/>
                <a:gd name="T59" fmla="*/ 224 h 224"/>
                <a:gd name="T60" fmla="*/ 244 w 266"/>
                <a:gd name="T61" fmla="*/ 224 h 224"/>
                <a:gd name="T62" fmla="*/ 249 w 266"/>
                <a:gd name="T63" fmla="*/ 215 h 224"/>
                <a:gd name="T64" fmla="*/ 249 w 266"/>
                <a:gd name="T65" fmla="*/ 215 h 224"/>
                <a:gd name="T66" fmla="*/ 256 w 266"/>
                <a:gd name="T67" fmla="*/ 201 h 224"/>
                <a:gd name="T68" fmla="*/ 257 w 266"/>
                <a:gd name="T69" fmla="*/ 201 h 224"/>
                <a:gd name="T70" fmla="*/ 263 w 266"/>
                <a:gd name="T71" fmla="*/ 184 h 224"/>
                <a:gd name="T72" fmla="*/ 261 w 266"/>
                <a:gd name="T73" fmla="*/ 172 h 224"/>
                <a:gd name="T74" fmla="*/ 261 w 266"/>
                <a:gd name="T75" fmla="*/ 172 h 224"/>
                <a:gd name="T76" fmla="*/ 249 w 266"/>
                <a:gd name="T77" fmla="*/ 156 h 224"/>
                <a:gd name="T78" fmla="*/ 247 w 266"/>
                <a:gd name="T79" fmla="*/ 148 h 224"/>
                <a:gd name="T80" fmla="*/ 240 w 266"/>
                <a:gd name="T81" fmla="*/ 135 h 224"/>
                <a:gd name="T82" fmla="*/ 220 w 266"/>
                <a:gd name="T83" fmla="*/ 125 h 224"/>
                <a:gd name="T84" fmla="*/ 215 w 266"/>
                <a:gd name="T85" fmla="*/ 108 h 224"/>
                <a:gd name="T86" fmla="*/ 218 w 266"/>
                <a:gd name="T87" fmla="*/ 92 h 224"/>
                <a:gd name="T88" fmla="*/ 201 w 266"/>
                <a:gd name="T89" fmla="*/ 75 h 224"/>
                <a:gd name="T90" fmla="*/ 184 w 266"/>
                <a:gd name="T91" fmla="*/ 64 h 224"/>
                <a:gd name="T92" fmla="*/ 169 w 266"/>
                <a:gd name="T93" fmla="*/ 54 h 224"/>
                <a:gd name="T94" fmla="*/ 169 w 266"/>
                <a:gd name="T95" fmla="*/ 19 h 224"/>
                <a:gd name="T96" fmla="*/ 162 w 266"/>
                <a:gd name="T97" fmla="*/ 0 h 224"/>
                <a:gd name="T98" fmla="*/ 0 w 266"/>
                <a:gd name="T9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24">
                  <a:moveTo>
                    <a:pt x="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6"/>
                    <a:pt x="37" y="37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2" y="75"/>
                    <a:pt x="53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167"/>
                    <a:pt x="54" y="167"/>
                    <a:pt x="54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24"/>
                    <a:pt x="220" y="224"/>
                    <a:pt x="220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56" y="201"/>
                    <a:pt x="256" y="201"/>
                    <a:pt x="256" y="201"/>
                  </a:cubicBezTo>
                  <a:cubicBezTo>
                    <a:pt x="257" y="201"/>
                    <a:pt x="257" y="201"/>
                    <a:pt x="257" y="201"/>
                  </a:cubicBezTo>
                  <a:cubicBezTo>
                    <a:pt x="258" y="200"/>
                    <a:pt x="266" y="194"/>
                    <a:pt x="263" y="184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59" y="170"/>
                    <a:pt x="251" y="162"/>
                    <a:pt x="249" y="156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20" y="125"/>
                    <a:pt x="220" y="125"/>
                    <a:pt x="220" y="125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6457099" y="2277994"/>
              <a:ext cx="681129" cy="643312"/>
            </a:xfrm>
            <a:custGeom>
              <a:avLst/>
              <a:gdLst>
                <a:gd name="T0" fmla="*/ 79 w 199"/>
                <a:gd name="T1" fmla="*/ 0 h 146"/>
                <a:gd name="T2" fmla="*/ 74 w 199"/>
                <a:gd name="T3" fmla="*/ 17 h 146"/>
                <a:gd name="T4" fmla="*/ 74 w 199"/>
                <a:gd name="T5" fmla="*/ 29 h 146"/>
                <a:gd name="T6" fmla="*/ 74 w 199"/>
                <a:gd name="T7" fmla="*/ 41 h 146"/>
                <a:gd name="T8" fmla="*/ 69 w 199"/>
                <a:gd name="T9" fmla="*/ 53 h 146"/>
                <a:gd name="T10" fmla="*/ 59 w 199"/>
                <a:gd name="T11" fmla="*/ 64 h 146"/>
                <a:gd name="T12" fmla="*/ 49 w 199"/>
                <a:gd name="T13" fmla="*/ 71 h 146"/>
                <a:gd name="T14" fmla="*/ 44 w 199"/>
                <a:gd name="T15" fmla="*/ 75 h 146"/>
                <a:gd name="T16" fmla="*/ 36 w 199"/>
                <a:gd name="T17" fmla="*/ 80 h 146"/>
                <a:gd name="T18" fmla="*/ 20 w 199"/>
                <a:gd name="T19" fmla="*/ 87 h 146"/>
                <a:gd name="T20" fmla="*/ 4 w 199"/>
                <a:gd name="T21" fmla="*/ 100 h 146"/>
                <a:gd name="T22" fmla="*/ 4 w 199"/>
                <a:gd name="T23" fmla="*/ 103 h 146"/>
                <a:gd name="T24" fmla="*/ 2 w 199"/>
                <a:gd name="T25" fmla="*/ 109 h 146"/>
                <a:gd name="T26" fmla="*/ 0 w 199"/>
                <a:gd name="T27" fmla="*/ 122 h 146"/>
                <a:gd name="T28" fmla="*/ 1 w 199"/>
                <a:gd name="T29" fmla="*/ 129 h 146"/>
                <a:gd name="T30" fmla="*/ 5 w 199"/>
                <a:gd name="T31" fmla="*/ 133 h 146"/>
                <a:gd name="T32" fmla="*/ 11 w 199"/>
                <a:gd name="T33" fmla="*/ 138 h 146"/>
                <a:gd name="T34" fmla="*/ 13 w 199"/>
                <a:gd name="T35" fmla="*/ 137 h 146"/>
                <a:gd name="T36" fmla="*/ 16 w 199"/>
                <a:gd name="T37" fmla="*/ 141 h 146"/>
                <a:gd name="T38" fmla="*/ 18 w 199"/>
                <a:gd name="T39" fmla="*/ 144 h 146"/>
                <a:gd name="T40" fmla="*/ 20 w 199"/>
                <a:gd name="T41" fmla="*/ 144 h 146"/>
                <a:gd name="T42" fmla="*/ 23 w 199"/>
                <a:gd name="T43" fmla="*/ 144 h 146"/>
                <a:gd name="T44" fmla="*/ 26 w 199"/>
                <a:gd name="T45" fmla="*/ 144 h 146"/>
                <a:gd name="T46" fmla="*/ 30 w 199"/>
                <a:gd name="T47" fmla="*/ 144 h 146"/>
                <a:gd name="T48" fmla="*/ 33 w 199"/>
                <a:gd name="T49" fmla="*/ 144 h 146"/>
                <a:gd name="T50" fmla="*/ 37 w 199"/>
                <a:gd name="T51" fmla="*/ 144 h 146"/>
                <a:gd name="T52" fmla="*/ 41 w 199"/>
                <a:gd name="T53" fmla="*/ 145 h 146"/>
                <a:gd name="T54" fmla="*/ 46 w 199"/>
                <a:gd name="T55" fmla="*/ 145 h 146"/>
                <a:gd name="T56" fmla="*/ 47 w 199"/>
                <a:gd name="T57" fmla="*/ 145 h 146"/>
                <a:gd name="T58" fmla="*/ 50 w 199"/>
                <a:gd name="T59" fmla="*/ 145 h 146"/>
                <a:gd name="T60" fmla="*/ 55 w 199"/>
                <a:gd name="T61" fmla="*/ 145 h 146"/>
                <a:gd name="T62" fmla="*/ 58 w 199"/>
                <a:gd name="T63" fmla="*/ 146 h 146"/>
                <a:gd name="T64" fmla="*/ 59 w 199"/>
                <a:gd name="T65" fmla="*/ 146 h 146"/>
                <a:gd name="T66" fmla="*/ 64 w 199"/>
                <a:gd name="T67" fmla="*/ 146 h 146"/>
                <a:gd name="T68" fmla="*/ 70 w 199"/>
                <a:gd name="T69" fmla="*/ 144 h 146"/>
                <a:gd name="T70" fmla="*/ 104 w 199"/>
                <a:gd name="T71" fmla="*/ 142 h 146"/>
                <a:gd name="T72" fmla="*/ 108 w 199"/>
                <a:gd name="T73" fmla="*/ 133 h 146"/>
                <a:gd name="T74" fmla="*/ 114 w 199"/>
                <a:gd name="T75" fmla="*/ 128 h 146"/>
                <a:gd name="T76" fmla="*/ 114 w 199"/>
                <a:gd name="T77" fmla="*/ 128 h 146"/>
                <a:gd name="T78" fmla="*/ 117 w 199"/>
                <a:gd name="T79" fmla="*/ 126 h 146"/>
                <a:gd name="T80" fmla="*/ 115 w 199"/>
                <a:gd name="T81" fmla="*/ 126 h 146"/>
                <a:gd name="T82" fmla="*/ 116 w 199"/>
                <a:gd name="T83" fmla="*/ 124 h 146"/>
                <a:gd name="T84" fmla="*/ 120 w 199"/>
                <a:gd name="T85" fmla="*/ 118 h 146"/>
                <a:gd name="T86" fmla="*/ 128 w 199"/>
                <a:gd name="T87" fmla="*/ 106 h 146"/>
                <a:gd name="T88" fmla="*/ 136 w 199"/>
                <a:gd name="T89" fmla="*/ 104 h 146"/>
                <a:gd name="T90" fmla="*/ 143 w 199"/>
                <a:gd name="T91" fmla="*/ 91 h 146"/>
                <a:gd name="T92" fmla="*/ 151 w 199"/>
                <a:gd name="T93" fmla="*/ 88 h 146"/>
                <a:gd name="T94" fmla="*/ 160 w 199"/>
                <a:gd name="T95" fmla="*/ 77 h 146"/>
                <a:gd name="T96" fmla="*/ 166 w 199"/>
                <a:gd name="T97" fmla="*/ 72 h 146"/>
                <a:gd name="T98" fmla="*/ 174 w 199"/>
                <a:gd name="T99" fmla="*/ 70 h 146"/>
                <a:gd name="T100" fmla="*/ 183 w 199"/>
                <a:gd name="T101" fmla="*/ 74 h 146"/>
                <a:gd name="T102" fmla="*/ 186 w 199"/>
                <a:gd name="T103" fmla="*/ 67 h 146"/>
                <a:gd name="T104" fmla="*/ 195 w 199"/>
                <a:gd name="T105" fmla="*/ 67 h 146"/>
                <a:gd name="T106" fmla="*/ 196 w 199"/>
                <a:gd name="T107" fmla="*/ 65 h 146"/>
                <a:gd name="T108" fmla="*/ 199 w 199"/>
                <a:gd name="T109" fmla="*/ 62 h 146"/>
                <a:gd name="T110" fmla="*/ 192 w 199"/>
                <a:gd name="T111" fmla="*/ 60 h 146"/>
                <a:gd name="T112" fmla="*/ 157 w 199"/>
                <a:gd name="T113" fmla="*/ 61 h 146"/>
                <a:gd name="T114" fmla="*/ 140 w 199"/>
                <a:gd name="T115" fmla="*/ 60 h 146"/>
                <a:gd name="T116" fmla="*/ 129 w 199"/>
                <a:gd name="T117" fmla="*/ 62 h 146"/>
                <a:gd name="T118" fmla="*/ 117 w 199"/>
                <a:gd name="T119" fmla="*/ 66 h 146"/>
                <a:gd name="T120" fmla="*/ 81 w 199"/>
                <a:gd name="T121" fmla="*/ 5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" h="146">
                  <a:moveTo>
                    <a:pt x="8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9"/>
                    <a:pt x="75" y="22"/>
                    <a:pt x="74" y="24"/>
                  </a:cubicBezTo>
                  <a:cubicBezTo>
                    <a:pt x="74" y="26"/>
                    <a:pt x="74" y="27"/>
                    <a:pt x="74" y="29"/>
                  </a:cubicBezTo>
                  <a:cubicBezTo>
                    <a:pt x="74" y="30"/>
                    <a:pt x="74" y="31"/>
                    <a:pt x="74" y="33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6" y="75"/>
                    <a:pt x="45" y="75"/>
                    <a:pt x="44" y="75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29" y="83"/>
                    <a:pt x="23" y="85"/>
                  </a:cubicBezTo>
                  <a:cubicBezTo>
                    <a:pt x="20" y="85"/>
                    <a:pt x="20" y="86"/>
                    <a:pt x="20" y="87"/>
                  </a:cubicBezTo>
                  <a:cubicBezTo>
                    <a:pt x="21" y="89"/>
                    <a:pt x="20" y="91"/>
                    <a:pt x="18" y="92"/>
                  </a:cubicBezTo>
                  <a:cubicBezTo>
                    <a:pt x="13" y="95"/>
                    <a:pt x="5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12"/>
                    <a:pt x="1" y="114"/>
                    <a:pt x="1" y="115"/>
                  </a:cubicBezTo>
                  <a:cubicBezTo>
                    <a:pt x="1" y="117"/>
                    <a:pt x="0" y="120"/>
                    <a:pt x="0" y="122"/>
                  </a:cubicBezTo>
                  <a:cubicBezTo>
                    <a:pt x="0" y="123"/>
                    <a:pt x="0" y="123"/>
                    <a:pt x="0" y="124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2"/>
                    <a:pt x="4" y="132"/>
                    <a:pt x="5" y="133"/>
                  </a:cubicBezTo>
                  <a:cubicBezTo>
                    <a:pt x="6" y="134"/>
                    <a:pt x="7" y="135"/>
                    <a:pt x="9" y="137"/>
                  </a:cubicBezTo>
                  <a:cubicBezTo>
                    <a:pt x="9" y="138"/>
                    <a:pt x="10" y="138"/>
                    <a:pt x="11" y="138"/>
                  </a:cubicBezTo>
                  <a:cubicBezTo>
                    <a:pt x="11" y="138"/>
                    <a:pt x="11" y="138"/>
                    <a:pt x="12" y="138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9"/>
                    <a:pt x="15" y="140"/>
                    <a:pt x="16" y="141"/>
                  </a:cubicBezTo>
                  <a:cubicBezTo>
                    <a:pt x="17" y="142"/>
                    <a:pt x="18" y="143"/>
                    <a:pt x="18" y="144"/>
                  </a:cubicBezTo>
                  <a:cubicBezTo>
                    <a:pt x="18" y="144"/>
                    <a:pt x="18" y="144"/>
                    <a:pt x="18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1" y="144"/>
                    <a:pt x="21" y="144"/>
                    <a:pt x="22" y="144"/>
                  </a:cubicBezTo>
                  <a:cubicBezTo>
                    <a:pt x="22" y="144"/>
                    <a:pt x="22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4" y="144"/>
                    <a:pt x="25" y="144"/>
                    <a:pt x="26" y="144"/>
                  </a:cubicBezTo>
                  <a:cubicBezTo>
                    <a:pt x="27" y="144"/>
                    <a:pt x="28" y="144"/>
                    <a:pt x="29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32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6" y="144"/>
                    <a:pt x="36" y="144"/>
                    <a:pt x="37" y="144"/>
                  </a:cubicBezTo>
                  <a:cubicBezTo>
                    <a:pt x="37" y="145"/>
                    <a:pt x="38" y="145"/>
                    <a:pt x="39" y="145"/>
                  </a:cubicBezTo>
                  <a:cubicBezTo>
                    <a:pt x="40" y="145"/>
                    <a:pt x="41" y="145"/>
                    <a:pt x="41" y="145"/>
                  </a:cubicBezTo>
                  <a:cubicBezTo>
                    <a:pt x="42" y="145"/>
                    <a:pt x="43" y="145"/>
                    <a:pt x="44" y="145"/>
                  </a:cubicBezTo>
                  <a:cubicBezTo>
                    <a:pt x="45" y="145"/>
                    <a:pt x="45" y="145"/>
                    <a:pt x="46" y="145"/>
                  </a:cubicBezTo>
                  <a:cubicBezTo>
                    <a:pt x="46" y="145"/>
                    <a:pt x="46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8" y="145"/>
                    <a:pt x="49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6" y="145"/>
                    <a:pt x="57" y="145"/>
                    <a:pt x="58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0" y="146"/>
                    <a:pt x="61" y="146"/>
                    <a:pt x="62" y="146"/>
                  </a:cubicBezTo>
                  <a:cubicBezTo>
                    <a:pt x="63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7" y="146"/>
                    <a:pt x="70" y="145"/>
                    <a:pt x="70" y="144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7"/>
                    <a:pt x="108" y="135"/>
                    <a:pt x="108" y="133"/>
                  </a:cubicBezTo>
                  <a:cubicBezTo>
                    <a:pt x="109" y="132"/>
                    <a:pt x="110" y="130"/>
                    <a:pt x="111" y="127"/>
                  </a:cubicBezTo>
                  <a:cubicBezTo>
                    <a:pt x="112" y="127"/>
                    <a:pt x="113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6" y="124"/>
                    <a:pt x="116" y="124"/>
                    <a:pt x="116" y="124"/>
                  </a:cubicBezTo>
                  <a:cubicBezTo>
                    <a:pt x="118" y="121"/>
                    <a:pt x="119" y="120"/>
                    <a:pt x="119" y="120"/>
                  </a:cubicBezTo>
                  <a:cubicBezTo>
                    <a:pt x="119" y="120"/>
                    <a:pt x="119" y="120"/>
                    <a:pt x="120" y="118"/>
                  </a:cubicBezTo>
                  <a:cubicBezTo>
                    <a:pt x="122" y="116"/>
                    <a:pt x="121" y="110"/>
                    <a:pt x="120" y="109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37" y="106"/>
                    <a:pt x="137" y="106"/>
                    <a:pt x="137" y="106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5" y="103"/>
                    <a:pt x="135" y="101"/>
                    <a:pt x="137" y="99"/>
                  </a:cubicBezTo>
                  <a:cubicBezTo>
                    <a:pt x="139" y="97"/>
                    <a:pt x="142" y="92"/>
                    <a:pt x="143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8" y="79"/>
                    <a:pt x="159" y="77"/>
                    <a:pt x="160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67"/>
                    <a:pt x="166" y="67"/>
                    <a:pt x="166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9" y="63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6" y="61"/>
                    <a:pt x="193" y="60"/>
                    <a:pt x="192" y="60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5" y="64"/>
                    <a:pt x="119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81" y="55"/>
                    <a:pt x="81" y="55"/>
                    <a:pt x="81" y="55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5394539" y="3019025"/>
              <a:ext cx="1157919" cy="350153"/>
            </a:xfrm>
            <a:custGeom>
              <a:avLst/>
              <a:gdLst>
                <a:gd name="T0" fmla="*/ 302 w 336"/>
                <a:gd name="T1" fmla="*/ 0 h 78"/>
                <a:gd name="T2" fmla="*/ 94 w 336"/>
                <a:gd name="T3" fmla="*/ 0 h 78"/>
                <a:gd name="T4" fmla="*/ 94 w 336"/>
                <a:gd name="T5" fmla="*/ 13 h 78"/>
                <a:gd name="T6" fmla="*/ 38 w 336"/>
                <a:gd name="T7" fmla="*/ 13 h 78"/>
                <a:gd name="T8" fmla="*/ 38 w 336"/>
                <a:gd name="T9" fmla="*/ 12 h 78"/>
                <a:gd name="T10" fmla="*/ 38 w 336"/>
                <a:gd name="T11" fmla="*/ 12 h 78"/>
                <a:gd name="T12" fmla="*/ 33 w 336"/>
                <a:gd name="T13" fmla="*/ 21 h 78"/>
                <a:gd name="T14" fmla="*/ 33 w 336"/>
                <a:gd name="T15" fmla="*/ 21 h 78"/>
                <a:gd name="T16" fmla="*/ 33 w 336"/>
                <a:gd name="T17" fmla="*/ 21 h 78"/>
                <a:gd name="T18" fmla="*/ 30 w 336"/>
                <a:gd name="T19" fmla="*/ 24 h 78"/>
                <a:gd name="T20" fmla="*/ 29 w 336"/>
                <a:gd name="T21" fmla="*/ 26 h 78"/>
                <a:gd name="T22" fmla="*/ 26 w 336"/>
                <a:gd name="T23" fmla="*/ 28 h 78"/>
                <a:gd name="T24" fmla="*/ 26 w 336"/>
                <a:gd name="T25" fmla="*/ 29 h 78"/>
                <a:gd name="T26" fmla="*/ 26 w 336"/>
                <a:gd name="T27" fmla="*/ 33 h 78"/>
                <a:gd name="T28" fmla="*/ 24 w 336"/>
                <a:gd name="T29" fmla="*/ 37 h 78"/>
                <a:gd name="T30" fmla="*/ 23 w 336"/>
                <a:gd name="T31" fmla="*/ 39 h 78"/>
                <a:gd name="T32" fmla="*/ 23 w 336"/>
                <a:gd name="T33" fmla="*/ 40 h 78"/>
                <a:gd name="T34" fmla="*/ 23 w 336"/>
                <a:gd name="T35" fmla="*/ 42 h 78"/>
                <a:gd name="T36" fmla="*/ 23 w 336"/>
                <a:gd name="T37" fmla="*/ 44 h 78"/>
                <a:gd name="T38" fmla="*/ 20 w 336"/>
                <a:gd name="T39" fmla="*/ 44 h 78"/>
                <a:gd name="T40" fmla="*/ 22 w 336"/>
                <a:gd name="T41" fmla="*/ 46 h 78"/>
                <a:gd name="T42" fmla="*/ 17 w 336"/>
                <a:gd name="T43" fmla="*/ 50 h 78"/>
                <a:gd name="T44" fmla="*/ 14 w 336"/>
                <a:gd name="T45" fmla="*/ 58 h 78"/>
                <a:gd name="T46" fmla="*/ 6 w 336"/>
                <a:gd name="T47" fmla="*/ 64 h 78"/>
                <a:gd name="T48" fmla="*/ 6 w 336"/>
                <a:gd name="T49" fmla="*/ 70 h 78"/>
                <a:gd name="T50" fmla="*/ 2 w 336"/>
                <a:gd name="T51" fmla="*/ 74 h 78"/>
                <a:gd name="T52" fmla="*/ 0 w 336"/>
                <a:gd name="T53" fmla="*/ 78 h 78"/>
                <a:gd name="T54" fmla="*/ 0 w 336"/>
                <a:gd name="T55" fmla="*/ 78 h 78"/>
                <a:gd name="T56" fmla="*/ 94 w 336"/>
                <a:gd name="T57" fmla="*/ 78 h 78"/>
                <a:gd name="T58" fmla="*/ 189 w 336"/>
                <a:gd name="T59" fmla="*/ 78 h 78"/>
                <a:gd name="T60" fmla="*/ 230 w 336"/>
                <a:gd name="T61" fmla="*/ 78 h 78"/>
                <a:gd name="T62" fmla="*/ 230 w 336"/>
                <a:gd name="T63" fmla="*/ 78 h 78"/>
                <a:gd name="T64" fmla="*/ 230 w 336"/>
                <a:gd name="T65" fmla="*/ 75 h 78"/>
                <a:gd name="T66" fmla="*/ 230 w 336"/>
                <a:gd name="T67" fmla="*/ 73 h 78"/>
                <a:gd name="T68" fmla="*/ 231 w 336"/>
                <a:gd name="T69" fmla="*/ 72 h 78"/>
                <a:gd name="T70" fmla="*/ 233 w 336"/>
                <a:gd name="T71" fmla="*/ 70 h 78"/>
                <a:gd name="T72" fmla="*/ 233 w 336"/>
                <a:gd name="T73" fmla="*/ 70 h 78"/>
                <a:gd name="T74" fmla="*/ 237 w 336"/>
                <a:gd name="T75" fmla="*/ 65 h 78"/>
                <a:gd name="T76" fmla="*/ 245 w 336"/>
                <a:gd name="T77" fmla="*/ 61 h 78"/>
                <a:gd name="T78" fmla="*/ 249 w 336"/>
                <a:gd name="T79" fmla="*/ 58 h 78"/>
                <a:gd name="T80" fmla="*/ 257 w 336"/>
                <a:gd name="T81" fmla="*/ 58 h 78"/>
                <a:gd name="T82" fmla="*/ 261 w 336"/>
                <a:gd name="T83" fmla="*/ 52 h 78"/>
                <a:gd name="T84" fmla="*/ 269 w 336"/>
                <a:gd name="T85" fmla="*/ 48 h 78"/>
                <a:gd name="T86" fmla="*/ 272 w 336"/>
                <a:gd name="T87" fmla="*/ 48 h 78"/>
                <a:gd name="T88" fmla="*/ 276 w 336"/>
                <a:gd name="T89" fmla="*/ 45 h 78"/>
                <a:gd name="T90" fmla="*/ 280 w 336"/>
                <a:gd name="T91" fmla="*/ 45 h 78"/>
                <a:gd name="T92" fmla="*/ 280 w 336"/>
                <a:gd name="T93" fmla="*/ 41 h 78"/>
                <a:gd name="T94" fmla="*/ 296 w 336"/>
                <a:gd name="T95" fmla="*/ 34 h 78"/>
                <a:gd name="T96" fmla="*/ 314 w 336"/>
                <a:gd name="T97" fmla="*/ 34 h 78"/>
                <a:gd name="T98" fmla="*/ 324 w 336"/>
                <a:gd name="T99" fmla="*/ 29 h 78"/>
                <a:gd name="T100" fmla="*/ 324 w 336"/>
                <a:gd name="T101" fmla="*/ 28 h 78"/>
                <a:gd name="T102" fmla="*/ 325 w 336"/>
                <a:gd name="T103" fmla="*/ 25 h 78"/>
                <a:gd name="T104" fmla="*/ 327 w 336"/>
                <a:gd name="T105" fmla="*/ 22 h 78"/>
                <a:gd name="T106" fmla="*/ 333 w 336"/>
                <a:gd name="T107" fmla="*/ 22 h 78"/>
                <a:gd name="T108" fmla="*/ 336 w 336"/>
                <a:gd name="T109" fmla="*/ 15 h 78"/>
                <a:gd name="T110" fmla="*/ 336 w 336"/>
                <a:gd name="T111" fmla="*/ 0 h 78"/>
                <a:gd name="T112" fmla="*/ 336 w 336"/>
                <a:gd name="T113" fmla="*/ 0 h 78"/>
                <a:gd name="T114" fmla="*/ 336 w 336"/>
                <a:gd name="T115" fmla="*/ 0 h 78"/>
                <a:gd name="T116" fmla="*/ 303 w 336"/>
                <a:gd name="T117" fmla="*/ 0 h 78"/>
                <a:gd name="T118" fmla="*/ 303 w 336"/>
                <a:gd name="T119" fmla="*/ 0 h 78"/>
                <a:gd name="T120" fmla="*/ 302 w 336"/>
                <a:gd name="T1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" h="78">
                  <a:moveTo>
                    <a:pt x="302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2"/>
                    <a:pt x="31" y="23"/>
                    <a:pt x="30" y="2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4"/>
                    <a:pt x="230" y="73"/>
                    <a:pt x="230" y="73"/>
                  </a:cubicBezTo>
                  <a:cubicBezTo>
                    <a:pt x="230" y="73"/>
                    <a:pt x="230" y="73"/>
                    <a:pt x="231" y="72"/>
                  </a:cubicBezTo>
                  <a:cubicBezTo>
                    <a:pt x="233" y="70"/>
                    <a:pt x="233" y="70"/>
                    <a:pt x="233" y="70"/>
                  </a:cubicBezTo>
                  <a:cubicBezTo>
                    <a:pt x="233" y="70"/>
                    <a:pt x="233" y="70"/>
                    <a:pt x="233" y="70"/>
                  </a:cubicBezTo>
                  <a:cubicBezTo>
                    <a:pt x="234" y="68"/>
                    <a:pt x="235" y="65"/>
                    <a:pt x="237" y="65"/>
                  </a:cubicBezTo>
                  <a:cubicBezTo>
                    <a:pt x="239" y="65"/>
                    <a:pt x="245" y="61"/>
                    <a:pt x="245" y="61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9" y="48"/>
                    <a:pt x="269" y="48"/>
                    <a:pt x="269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0" y="41"/>
                    <a:pt x="280" y="41"/>
                    <a:pt x="280" y="41"/>
                  </a:cubicBezTo>
                  <a:cubicBezTo>
                    <a:pt x="296" y="34"/>
                    <a:pt x="296" y="34"/>
                    <a:pt x="296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4" y="27"/>
                    <a:pt x="324" y="26"/>
                    <a:pt x="325" y="25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6" y="15"/>
                    <a:pt x="336" y="15"/>
                    <a:pt x="336" y="15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3" y="0"/>
                    <a:pt x="303" y="0"/>
                    <a:pt x="303" y="0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3875624" y="2212849"/>
              <a:ext cx="987634" cy="643312"/>
            </a:xfrm>
            <a:custGeom>
              <a:avLst/>
              <a:gdLst>
                <a:gd name="T0" fmla="*/ 285 w 285"/>
                <a:gd name="T1" fmla="*/ 144 h 145"/>
                <a:gd name="T2" fmla="*/ 285 w 285"/>
                <a:gd name="T3" fmla="*/ 54 h 145"/>
                <a:gd name="T4" fmla="*/ 285 w 285"/>
                <a:gd name="T5" fmla="*/ 53 h 145"/>
                <a:gd name="T6" fmla="*/ 282 w 285"/>
                <a:gd name="T7" fmla="*/ 50 h 145"/>
                <a:gd name="T8" fmla="*/ 273 w 285"/>
                <a:gd name="T9" fmla="*/ 42 h 145"/>
                <a:gd name="T10" fmla="*/ 273 w 285"/>
                <a:gd name="T11" fmla="*/ 35 h 145"/>
                <a:gd name="T12" fmla="*/ 270 w 285"/>
                <a:gd name="T13" fmla="*/ 35 h 145"/>
                <a:gd name="T14" fmla="*/ 269 w 285"/>
                <a:gd name="T15" fmla="*/ 16 h 145"/>
                <a:gd name="T16" fmla="*/ 269 w 285"/>
                <a:gd name="T17" fmla="*/ 15 h 145"/>
                <a:gd name="T18" fmla="*/ 269 w 285"/>
                <a:gd name="T19" fmla="*/ 15 h 145"/>
                <a:gd name="T20" fmla="*/ 269 w 285"/>
                <a:gd name="T21" fmla="*/ 15 h 145"/>
                <a:gd name="T22" fmla="*/ 269 w 285"/>
                <a:gd name="T23" fmla="*/ 15 h 145"/>
                <a:gd name="T24" fmla="*/ 265 w 285"/>
                <a:gd name="T25" fmla="*/ 13 h 145"/>
                <a:gd name="T26" fmla="*/ 261 w 285"/>
                <a:gd name="T27" fmla="*/ 13 h 145"/>
                <a:gd name="T28" fmla="*/ 256 w 285"/>
                <a:gd name="T29" fmla="*/ 13 h 145"/>
                <a:gd name="T30" fmla="*/ 256 w 285"/>
                <a:gd name="T31" fmla="*/ 7 h 145"/>
                <a:gd name="T32" fmla="*/ 251 w 285"/>
                <a:gd name="T33" fmla="*/ 0 h 145"/>
                <a:gd name="T34" fmla="*/ 251 w 285"/>
                <a:gd name="T35" fmla="*/ 0 h 145"/>
                <a:gd name="T36" fmla="*/ 1 w 285"/>
                <a:gd name="T37" fmla="*/ 0 h 145"/>
                <a:gd name="T38" fmla="*/ 0 w 285"/>
                <a:gd name="T39" fmla="*/ 0 h 145"/>
                <a:gd name="T40" fmla="*/ 0 w 285"/>
                <a:gd name="T41" fmla="*/ 1 h 145"/>
                <a:gd name="T42" fmla="*/ 0 w 285"/>
                <a:gd name="T43" fmla="*/ 145 h 145"/>
                <a:gd name="T44" fmla="*/ 1 w 285"/>
                <a:gd name="T45" fmla="*/ 145 h 145"/>
                <a:gd name="T46" fmla="*/ 285 w 285"/>
                <a:gd name="T47" fmla="*/ 145 h 145"/>
                <a:gd name="T48" fmla="*/ 285 w 285"/>
                <a:gd name="T49" fmla="*/ 145 h 145"/>
                <a:gd name="T50" fmla="*/ 285 w 285"/>
                <a:gd name="T5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145">
                  <a:moveTo>
                    <a:pt x="285" y="144"/>
                  </a:moveTo>
                  <a:cubicBezTo>
                    <a:pt x="285" y="54"/>
                    <a:pt x="285" y="54"/>
                    <a:pt x="285" y="54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4" y="53"/>
                    <a:pt x="283" y="52"/>
                    <a:pt x="282" y="50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35"/>
                    <a:pt x="270" y="35"/>
                    <a:pt x="270" y="35"/>
                  </a:cubicBezTo>
                  <a:cubicBezTo>
                    <a:pt x="269" y="16"/>
                    <a:pt x="269" y="16"/>
                    <a:pt x="269" y="16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4"/>
                    <a:pt x="267" y="13"/>
                    <a:pt x="265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85" y="145"/>
                    <a:pt x="285" y="145"/>
                    <a:pt x="285" y="145"/>
                  </a:cubicBezTo>
                  <a:cubicBezTo>
                    <a:pt x="285" y="145"/>
                    <a:pt x="285" y="145"/>
                    <a:pt x="285" y="145"/>
                  </a:cubicBezTo>
                  <a:lnTo>
                    <a:pt x="285" y="144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5530764" y="2603721"/>
              <a:ext cx="987639" cy="472303"/>
            </a:xfrm>
            <a:custGeom>
              <a:avLst/>
              <a:gdLst>
                <a:gd name="T0" fmla="*/ 284 w 288"/>
                <a:gd name="T1" fmla="*/ 65 h 107"/>
                <a:gd name="T2" fmla="*/ 282 w 288"/>
                <a:gd name="T3" fmla="*/ 65 h 107"/>
                <a:gd name="T4" fmla="*/ 279 w 288"/>
                <a:gd name="T5" fmla="*/ 64 h 107"/>
                <a:gd name="T6" fmla="*/ 272 w 288"/>
                <a:gd name="T7" fmla="*/ 58 h 107"/>
                <a:gd name="T8" fmla="*/ 270 w 288"/>
                <a:gd name="T9" fmla="*/ 51 h 107"/>
                <a:gd name="T10" fmla="*/ 271 w 288"/>
                <a:gd name="T11" fmla="*/ 42 h 107"/>
                <a:gd name="T12" fmla="*/ 274 w 288"/>
                <a:gd name="T13" fmla="*/ 32 h 107"/>
                <a:gd name="T14" fmla="*/ 272 w 288"/>
                <a:gd name="T15" fmla="*/ 28 h 107"/>
                <a:gd name="T16" fmla="*/ 252 w 288"/>
                <a:gd name="T17" fmla="*/ 21 h 107"/>
                <a:gd name="T18" fmla="*/ 240 w 288"/>
                <a:gd name="T19" fmla="*/ 17 h 107"/>
                <a:gd name="T20" fmla="*/ 232 w 288"/>
                <a:gd name="T21" fmla="*/ 18 h 107"/>
                <a:gd name="T22" fmla="*/ 203 w 288"/>
                <a:gd name="T23" fmla="*/ 12 h 107"/>
                <a:gd name="T24" fmla="*/ 193 w 288"/>
                <a:gd name="T25" fmla="*/ 0 h 107"/>
                <a:gd name="T26" fmla="*/ 183 w 288"/>
                <a:gd name="T27" fmla="*/ 0 h 107"/>
                <a:gd name="T28" fmla="*/ 171 w 288"/>
                <a:gd name="T29" fmla="*/ 5 h 107"/>
                <a:gd name="T30" fmla="*/ 171 w 288"/>
                <a:gd name="T31" fmla="*/ 5 h 107"/>
                <a:gd name="T32" fmla="*/ 158 w 288"/>
                <a:gd name="T33" fmla="*/ 18 h 107"/>
                <a:gd name="T34" fmla="*/ 151 w 288"/>
                <a:gd name="T35" fmla="*/ 25 h 107"/>
                <a:gd name="T36" fmla="*/ 133 w 288"/>
                <a:gd name="T37" fmla="*/ 35 h 107"/>
                <a:gd name="T38" fmla="*/ 136 w 288"/>
                <a:gd name="T39" fmla="*/ 40 h 107"/>
                <a:gd name="T40" fmla="*/ 136 w 288"/>
                <a:gd name="T41" fmla="*/ 47 h 107"/>
                <a:gd name="T42" fmla="*/ 129 w 288"/>
                <a:gd name="T43" fmla="*/ 46 h 107"/>
                <a:gd name="T44" fmla="*/ 122 w 288"/>
                <a:gd name="T45" fmla="*/ 40 h 107"/>
                <a:gd name="T46" fmla="*/ 121 w 288"/>
                <a:gd name="T47" fmla="*/ 41 h 107"/>
                <a:gd name="T48" fmla="*/ 108 w 288"/>
                <a:gd name="T49" fmla="*/ 47 h 107"/>
                <a:gd name="T50" fmla="*/ 103 w 288"/>
                <a:gd name="T51" fmla="*/ 47 h 107"/>
                <a:gd name="T52" fmla="*/ 94 w 288"/>
                <a:gd name="T53" fmla="*/ 47 h 107"/>
                <a:gd name="T54" fmla="*/ 88 w 288"/>
                <a:gd name="T55" fmla="*/ 48 h 107"/>
                <a:gd name="T56" fmla="*/ 78 w 288"/>
                <a:gd name="T57" fmla="*/ 47 h 107"/>
                <a:gd name="T58" fmla="*/ 68 w 288"/>
                <a:gd name="T59" fmla="*/ 41 h 107"/>
                <a:gd name="T60" fmla="*/ 62 w 288"/>
                <a:gd name="T61" fmla="*/ 48 h 107"/>
                <a:gd name="T62" fmla="*/ 63 w 288"/>
                <a:gd name="T63" fmla="*/ 49 h 107"/>
                <a:gd name="T64" fmla="*/ 60 w 288"/>
                <a:gd name="T65" fmla="*/ 54 h 107"/>
                <a:gd name="T66" fmla="*/ 56 w 288"/>
                <a:gd name="T67" fmla="*/ 51 h 107"/>
                <a:gd name="T68" fmla="*/ 41 w 288"/>
                <a:gd name="T69" fmla="*/ 51 h 107"/>
                <a:gd name="T70" fmla="*/ 33 w 288"/>
                <a:gd name="T71" fmla="*/ 53 h 107"/>
                <a:gd name="T72" fmla="*/ 22 w 288"/>
                <a:gd name="T73" fmla="*/ 63 h 107"/>
                <a:gd name="T74" fmla="*/ 12 w 288"/>
                <a:gd name="T75" fmla="*/ 63 h 107"/>
                <a:gd name="T76" fmla="*/ 8 w 288"/>
                <a:gd name="T77" fmla="*/ 92 h 107"/>
                <a:gd name="T78" fmla="*/ 0 w 288"/>
                <a:gd name="T79" fmla="*/ 106 h 107"/>
                <a:gd name="T80" fmla="*/ 56 w 288"/>
                <a:gd name="T81" fmla="*/ 107 h 107"/>
                <a:gd name="T82" fmla="*/ 264 w 288"/>
                <a:gd name="T83" fmla="*/ 94 h 107"/>
                <a:gd name="T84" fmla="*/ 265 w 288"/>
                <a:gd name="T85" fmla="*/ 94 h 107"/>
                <a:gd name="T86" fmla="*/ 271 w 288"/>
                <a:gd name="T87" fmla="*/ 90 h 107"/>
                <a:gd name="T88" fmla="*/ 288 w 288"/>
                <a:gd name="T89" fmla="*/ 81 h 107"/>
                <a:gd name="T90" fmla="*/ 288 w 288"/>
                <a:gd name="T91" fmla="*/ 76 h 107"/>
                <a:gd name="T92" fmla="*/ 288 w 288"/>
                <a:gd name="T93" fmla="*/ 71 h 107"/>
                <a:gd name="T94" fmla="*/ 286 w 288"/>
                <a:gd name="T95" fmla="*/ 6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107">
                  <a:moveTo>
                    <a:pt x="286" y="68"/>
                  </a:moveTo>
                  <a:cubicBezTo>
                    <a:pt x="285" y="67"/>
                    <a:pt x="284" y="66"/>
                    <a:pt x="284" y="65"/>
                  </a:cubicBezTo>
                  <a:cubicBezTo>
                    <a:pt x="283" y="64"/>
                    <a:pt x="283" y="64"/>
                    <a:pt x="283" y="64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0" y="65"/>
                    <a:pt x="279" y="65"/>
                    <a:pt x="279" y="64"/>
                  </a:cubicBezTo>
                  <a:cubicBezTo>
                    <a:pt x="277" y="62"/>
                    <a:pt x="276" y="61"/>
                    <a:pt x="275" y="60"/>
                  </a:cubicBezTo>
                  <a:cubicBezTo>
                    <a:pt x="274" y="59"/>
                    <a:pt x="273" y="59"/>
                    <a:pt x="272" y="5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0"/>
                    <a:pt x="270" y="50"/>
                    <a:pt x="270" y="49"/>
                  </a:cubicBezTo>
                  <a:cubicBezTo>
                    <a:pt x="270" y="47"/>
                    <a:pt x="271" y="44"/>
                    <a:pt x="271" y="42"/>
                  </a:cubicBezTo>
                  <a:cubicBezTo>
                    <a:pt x="271" y="41"/>
                    <a:pt x="271" y="39"/>
                    <a:pt x="272" y="36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1"/>
                    <a:pt x="246" y="21"/>
                    <a:pt x="243" y="18"/>
                  </a:cubicBezTo>
                  <a:cubicBezTo>
                    <a:pt x="242" y="18"/>
                    <a:pt x="241" y="17"/>
                    <a:pt x="240" y="17"/>
                  </a:cubicBezTo>
                  <a:cubicBezTo>
                    <a:pt x="237" y="17"/>
                    <a:pt x="235" y="18"/>
                    <a:pt x="235" y="18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29" y="18"/>
                    <a:pt x="228" y="13"/>
                    <a:pt x="227" y="12"/>
                  </a:cubicBezTo>
                  <a:cubicBezTo>
                    <a:pt x="203" y="12"/>
                    <a:pt x="203" y="12"/>
                    <a:pt x="203" y="12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65" y="9"/>
                    <a:pt x="161" y="9"/>
                  </a:cubicBezTo>
                  <a:cubicBezTo>
                    <a:pt x="157" y="10"/>
                    <a:pt x="158" y="17"/>
                    <a:pt x="158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44" y="30"/>
                    <a:pt x="136" y="33"/>
                  </a:cubicBezTo>
                  <a:cubicBezTo>
                    <a:pt x="134" y="34"/>
                    <a:pt x="133" y="35"/>
                    <a:pt x="133" y="35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7" y="38"/>
                    <a:pt x="136" y="40"/>
                  </a:cubicBezTo>
                  <a:cubicBezTo>
                    <a:pt x="135" y="42"/>
                    <a:pt x="135" y="44"/>
                    <a:pt x="136" y="45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28" y="45"/>
                    <a:pt x="126" y="42"/>
                    <a:pt x="124" y="41"/>
                  </a:cubicBezTo>
                  <a:cubicBezTo>
                    <a:pt x="123" y="40"/>
                    <a:pt x="123" y="40"/>
                    <a:pt x="122" y="40"/>
                  </a:cubicBezTo>
                  <a:cubicBezTo>
                    <a:pt x="122" y="40"/>
                    <a:pt x="121" y="40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1" y="47"/>
                    <a:pt x="98" y="47"/>
                  </a:cubicBezTo>
                  <a:cubicBezTo>
                    <a:pt x="97" y="47"/>
                    <a:pt x="95" y="47"/>
                    <a:pt x="94" y="47"/>
                  </a:cubicBezTo>
                  <a:cubicBezTo>
                    <a:pt x="92" y="48"/>
                    <a:pt x="91" y="48"/>
                    <a:pt x="91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7"/>
                    <a:pt x="63" y="47"/>
                    <a:pt x="62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9"/>
                    <a:pt x="63" y="50"/>
                    <a:pt x="62" y="51"/>
                  </a:cubicBezTo>
                  <a:cubicBezTo>
                    <a:pt x="62" y="53"/>
                    <a:pt x="61" y="54"/>
                    <a:pt x="60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8" y="54"/>
                    <a:pt x="56" y="52"/>
                    <a:pt x="5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7" y="52"/>
                    <a:pt x="34" y="53"/>
                    <a:pt x="33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7" y="85"/>
                    <a:pt x="9" y="91"/>
                    <a:pt x="8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264" y="94"/>
                    <a:pt x="264" y="94"/>
                    <a:pt x="264" y="94"/>
                  </a:cubicBezTo>
                  <a:cubicBezTo>
                    <a:pt x="265" y="94"/>
                    <a:pt x="265" y="94"/>
                    <a:pt x="265" y="94"/>
                  </a:cubicBezTo>
                  <a:cubicBezTo>
                    <a:pt x="265" y="94"/>
                    <a:pt x="265" y="94"/>
                    <a:pt x="265" y="94"/>
                  </a:cubicBezTo>
                  <a:cubicBezTo>
                    <a:pt x="267" y="93"/>
                    <a:pt x="267" y="93"/>
                    <a:pt x="267" y="93"/>
                  </a:cubicBezTo>
                  <a:cubicBezTo>
                    <a:pt x="268" y="92"/>
                    <a:pt x="270" y="90"/>
                    <a:pt x="271" y="90"/>
                  </a:cubicBezTo>
                  <a:cubicBezTo>
                    <a:pt x="274" y="88"/>
                    <a:pt x="277" y="86"/>
                    <a:pt x="278" y="85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0"/>
                    <a:pt x="287" y="80"/>
                    <a:pt x="287" y="80"/>
                  </a:cubicBezTo>
                  <a:cubicBezTo>
                    <a:pt x="287" y="79"/>
                    <a:pt x="287" y="77"/>
                    <a:pt x="288" y="76"/>
                  </a:cubicBezTo>
                  <a:cubicBezTo>
                    <a:pt x="288" y="74"/>
                    <a:pt x="288" y="74"/>
                    <a:pt x="288" y="73"/>
                  </a:cubicBezTo>
                  <a:cubicBezTo>
                    <a:pt x="288" y="72"/>
                    <a:pt x="288" y="72"/>
                    <a:pt x="288" y="71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8" y="70"/>
                    <a:pt x="287" y="69"/>
                    <a:pt x="286" y="68"/>
                  </a:cubicBez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4577184" y="1496251"/>
              <a:ext cx="851413" cy="700312"/>
            </a:xfrm>
            <a:custGeom>
              <a:avLst/>
              <a:gdLst>
                <a:gd name="T0" fmla="*/ 0 w 246"/>
                <a:gd name="T1" fmla="*/ 40 h 158"/>
                <a:gd name="T2" fmla="*/ 0 w 246"/>
                <a:gd name="T3" fmla="*/ 40 h 158"/>
                <a:gd name="T4" fmla="*/ 12 w 246"/>
                <a:gd name="T5" fmla="*/ 59 h 158"/>
                <a:gd name="T6" fmla="*/ 12 w 246"/>
                <a:gd name="T7" fmla="*/ 89 h 158"/>
                <a:gd name="T8" fmla="*/ 24 w 246"/>
                <a:gd name="T9" fmla="*/ 94 h 158"/>
                <a:gd name="T10" fmla="*/ 24 w 246"/>
                <a:gd name="T11" fmla="*/ 120 h 158"/>
                <a:gd name="T12" fmla="*/ 26 w 246"/>
                <a:gd name="T13" fmla="*/ 138 h 158"/>
                <a:gd name="T14" fmla="*/ 26 w 246"/>
                <a:gd name="T15" fmla="*/ 139 h 158"/>
                <a:gd name="T16" fmla="*/ 26 w 246"/>
                <a:gd name="T17" fmla="*/ 139 h 158"/>
                <a:gd name="T18" fmla="*/ 26 w 246"/>
                <a:gd name="T19" fmla="*/ 139 h 158"/>
                <a:gd name="T20" fmla="*/ 188 w 246"/>
                <a:gd name="T21" fmla="*/ 139 h 158"/>
                <a:gd name="T22" fmla="*/ 195 w 246"/>
                <a:gd name="T23" fmla="*/ 158 h 158"/>
                <a:gd name="T24" fmla="*/ 195 w 246"/>
                <a:gd name="T25" fmla="*/ 158 h 158"/>
                <a:gd name="T26" fmla="*/ 210 w 246"/>
                <a:gd name="T27" fmla="*/ 139 h 158"/>
                <a:gd name="T28" fmla="*/ 215 w 246"/>
                <a:gd name="T29" fmla="*/ 118 h 158"/>
                <a:gd name="T30" fmla="*/ 224 w 246"/>
                <a:gd name="T31" fmla="*/ 101 h 158"/>
                <a:gd name="T32" fmla="*/ 234 w 246"/>
                <a:gd name="T33" fmla="*/ 89 h 158"/>
                <a:gd name="T34" fmla="*/ 246 w 246"/>
                <a:gd name="T35" fmla="*/ 68 h 158"/>
                <a:gd name="T36" fmla="*/ 234 w 246"/>
                <a:gd name="T37" fmla="*/ 56 h 158"/>
                <a:gd name="T38" fmla="*/ 228 w 246"/>
                <a:gd name="T39" fmla="*/ 49 h 158"/>
                <a:gd name="T40" fmla="*/ 228 w 246"/>
                <a:gd name="T41" fmla="*/ 49 h 158"/>
                <a:gd name="T42" fmla="*/ 224 w 246"/>
                <a:gd name="T43" fmla="*/ 44 h 158"/>
                <a:gd name="T44" fmla="*/ 212 w 246"/>
                <a:gd name="T45" fmla="*/ 25 h 158"/>
                <a:gd name="T46" fmla="*/ 205 w 246"/>
                <a:gd name="T47" fmla="*/ 14 h 158"/>
                <a:gd name="T48" fmla="*/ 205 w 246"/>
                <a:gd name="T49" fmla="*/ 14 h 158"/>
                <a:gd name="T50" fmla="*/ 203 w 246"/>
                <a:gd name="T51" fmla="*/ 0 h 158"/>
                <a:gd name="T52" fmla="*/ 13 w 246"/>
                <a:gd name="T53" fmla="*/ 0 h 158"/>
                <a:gd name="T54" fmla="*/ 13 w 246"/>
                <a:gd name="T55" fmla="*/ 27 h 158"/>
                <a:gd name="T56" fmla="*/ 0 w 246"/>
                <a:gd name="T57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6" h="158"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188" y="139"/>
                    <a:pt x="188" y="139"/>
                    <a:pt x="188" y="139"/>
                  </a:cubicBezTo>
                  <a:cubicBezTo>
                    <a:pt x="195" y="158"/>
                    <a:pt x="195" y="158"/>
                    <a:pt x="195" y="158"/>
                  </a:cubicBezTo>
                  <a:cubicBezTo>
                    <a:pt x="195" y="158"/>
                    <a:pt x="195" y="158"/>
                    <a:pt x="195" y="158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34" y="89"/>
                    <a:pt x="234" y="89"/>
                    <a:pt x="234" y="89"/>
                  </a:cubicBezTo>
                  <a:cubicBezTo>
                    <a:pt x="246" y="68"/>
                    <a:pt x="246" y="68"/>
                    <a:pt x="246" y="68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5" y="12"/>
                    <a:pt x="204" y="6"/>
                    <a:pt x="20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3596359" y="950662"/>
              <a:ext cx="1028506" cy="724739"/>
            </a:xfrm>
            <a:custGeom>
              <a:avLst/>
              <a:gdLst>
                <a:gd name="T0" fmla="*/ 0 w 600"/>
                <a:gd name="T1" fmla="*/ 272 h 322"/>
                <a:gd name="T2" fmla="*/ 416 w 600"/>
                <a:gd name="T3" fmla="*/ 272 h 322"/>
                <a:gd name="T4" fmla="*/ 444 w 600"/>
                <a:gd name="T5" fmla="*/ 294 h 322"/>
                <a:gd name="T6" fmla="*/ 526 w 600"/>
                <a:gd name="T7" fmla="*/ 294 h 322"/>
                <a:gd name="T8" fmla="*/ 550 w 600"/>
                <a:gd name="T9" fmla="*/ 312 h 322"/>
                <a:gd name="T10" fmla="*/ 574 w 600"/>
                <a:gd name="T11" fmla="*/ 322 h 322"/>
                <a:gd name="T12" fmla="*/ 574 w 600"/>
                <a:gd name="T13" fmla="*/ 322 h 322"/>
                <a:gd name="T14" fmla="*/ 600 w 600"/>
                <a:gd name="T15" fmla="*/ 296 h 322"/>
                <a:gd name="T16" fmla="*/ 600 w 600"/>
                <a:gd name="T17" fmla="*/ 242 h 322"/>
                <a:gd name="T18" fmla="*/ 598 w 600"/>
                <a:gd name="T19" fmla="*/ 242 h 322"/>
                <a:gd name="T20" fmla="*/ 598 w 600"/>
                <a:gd name="T21" fmla="*/ 240 h 322"/>
                <a:gd name="T22" fmla="*/ 598 w 600"/>
                <a:gd name="T23" fmla="*/ 104 h 322"/>
                <a:gd name="T24" fmla="*/ 574 w 600"/>
                <a:gd name="T25" fmla="*/ 76 h 322"/>
                <a:gd name="T26" fmla="*/ 574 w 600"/>
                <a:gd name="T27" fmla="*/ 0 h 322"/>
                <a:gd name="T28" fmla="*/ 2 w 600"/>
                <a:gd name="T29" fmla="*/ 0 h 322"/>
                <a:gd name="T30" fmla="*/ 2 w 600"/>
                <a:gd name="T31" fmla="*/ 98 h 322"/>
                <a:gd name="T32" fmla="*/ 2 w 600"/>
                <a:gd name="T33" fmla="*/ 100 h 322"/>
                <a:gd name="T34" fmla="*/ 0 w 600"/>
                <a:gd name="T35" fmla="*/ 100 h 322"/>
                <a:gd name="T36" fmla="*/ 0 w 600"/>
                <a:gd name="T37" fmla="*/ 270 h 322"/>
                <a:gd name="T38" fmla="*/ 0 w 600"/>
                <a:gd name="T39" fmla="*/ 272 h 322"/>
                <a:gd name="T40" fmla="*/ 0 w 600"/>
                <a:gd name="T41" fmla="*/ 27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0" h="322">
                  <a:moveTo>
                    <a:pt x="0" y="272"/>
                  </a:moveTo>
                  <a:lnTo>
                    <a:pt x="416" y="272"/>
                  </a:lnTo>
                  <a:lnTo>
                    <a:pt x="444" y="294"/>
                  </a:lnTo>
                  <a:lnTo>
                    <a:pt x="526" y="294"/>
                  </a:lnTo>
                  <a:lnTo>
                    <a:pt x="550" y="312"/>
                  </a:lnTo>
                  <a:lnTo>
                    <a:pt x="574" y="322"/>
                  </a:lnTo>
                  <a:lnTo>
                    <a:pt x="574" y="322"/>
                  </a:lnTo>
                  <a:lnTo>
                    <a:pt x="600" y="296"/>
                  </a:lnTo>
                  <a:lnTo>
                    <a:pt x="600" y="242"/>
                  </a:lnTo>
                  <a:lnTo>
                    <a:pt x="598" y="242"/>
                  </a:lnTo>
                  <a:lnTo>
                    <a:pt x="598" y="240"/>
                  </a:lnTo>
                  <a:lnTo>
                    <a:pt x="598" y="104"/>
                  </a:lnTo>
                  <a:lnTo>
                    <a:pt x="574" y="76"/>
                  </a:lnTo>
                  <a:lnTo>
                    <a:pt x="574" y="0"/>
                  </a:lnTo>
                  <a:lnTo>
                    <a:pt x="2" y="0"/>
                  </a:lnTo>
                  <a:lnTo>
                    <a:pt x="2" y="98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7744435" y="1276388"/>
              <a:ext cx="211148" cy="488590"/>
            </a:xfrm>
            <a:custGeom>
              <a:avLst/>
              <a:gdLst>
                <a:gd name="T0" fmla="*/ 7 w 61"/>
                <a:gd name="T1" fmla="*/ 98 h 110"/>
                <a:gd name="T2" fmla="*/ 7 w 61"/>
                <a:gd name="T3" fmla="*/ 98 h 110"/>
                <a:gd name="T4" fmla="*/ 4 w 61"/>
                <a:gd name="T5" fmla="*/ 108 h 110"/>
                <a:gd name="T6" fmla="*/ 4 w 61"/>
                <a:gd name="T7" fmla="*/ 110 h 110"/>
                <a:gd name="T8" fmla="*/ 23 w 61"/>
                <a:gd name="T9" fmla="*/ 110 h 110"/>
                <a:gd name="T10" fmla="*/ 23 w 61"/>
                <a:gd name="T11" fmla="*/ 102 h 110"/>
                <a:gd name="T12" fmla="*/ 24 w 61"/>
                <a:gd name="T13" fmla="*/ 102 h 110"/>
                <a:gd name="T14" fmla="*/ 30 w 61"/>
                <a:gd name="T15" fmla="*/ 95 h 110"/>
                <a:gd name="T16" fmla="*/ 30 w 61"/>
                <a:gd name="T17" fmla="*/ 94 h 110"/>
                <a:gd name="T18" fmla="*/ 30 w 61"/>
                <a:gd name="T19" fmla="*/ 94 h 110"/>
                <a:gd name="T20" fmla="*/ 31 w 61"/>
                <a:gd name="T21" fmla="*/ 94 h 110"/>
                <a:gd name="T22" fmla="*/ 31 w 61"/>
                <a:gd name="T23" fmla="*/ 94 h 110"/>
                <a:gd name="T24" fmla="*/ 31 w 61"/>
                <a:gd name="T25" fmla="*/ 93 h 110"/>
                <a:gd name="T26" fmla="*/ 32 w 61"/>
                <a:gd name="T27" fmla="*/ 90 h 110"/>
                <a:gd name="T28" fmla="*/ 33 w 61"/>
                <a:gd name="T29" fmla="*/ 85 h 110"/>
                <a:gd name="T30" fmla="*/ 33 w 61"/>
                <a:gd name="T31" fmla="*/ 85 h 110"/>
                <a:gd name="T32" fmla="*/ 33 w 61"/>
                <a:gd name="T33" fmla="*/ 84 h 110"/>
                <a:gd name="T34" fmla="*/ 33 w 61"/>
                <a:gd name="T35" fmla="*/ 84 h 110"/>
                <a:gd name="T36" fmla="*/ 32 w 61"/>
                <a:gd name="T37" fmla="*/ 84 h 110"/>
                <a:gd name="T38" fmla="*/ 33 w 61"/>
                <a:gd name="T39" fmla="*/ 84 h 110"/>
                <a:gd name="T40" fmla="*/ 33 w 61"/>
                <a:gd name="T41" fmla="*/ 81 h 110"/>
                <a:gd name="T42" fmla="*/ 33 w 61"/>
                <a:gd name="T43" fmla="*/ 68 h 110"/>
                <a:gd name="T44" fmla="*/ 31 w 61"/>
                <a:gd name="T45" fmla="*/ 67 h 110"/>
                <a:gd name="T46" fmla="*/ 30 w 61"/>
                <a:gd name="T47" fmla="*/ 67 h 110"/>
                <a:gd name="T48" fmla="*/ 30 w 61"/>
                <a:gd name="T49" fmla="*/ 67 h 110"/>
                <a:gd name="T50" fmla="*/ 33 w 61"/>
                <a:gd name="T51" fmla="*/ 63 h 110"/>
                <a:gd name="T52" fmla="*/ 38 w 61"/>
                <a:gd name="T53" fmla="*/ 55 h 110"/>
                <a:gd name="T54" fmla="*/ 38 w 61"/>
                <a:gd name="T55" fmla="*/ 54 h 110"/>
                <a:gd name="T56" fmla="*/ 44 w 61"/>
                <a:gd name="T57" fmla="*/ 43 h 110"/>
                <a:gd name="T58" fmla="*/ 42 w 61"/>
                <a:gd name="T59" fmla="*/ 42 h 110"/>
                <a:gd name="T60" fmla="*/ 44 w 61"/>
                <a:gd name="T61" fmla="*/ 38 h 110"/>
                <a:gd name="T62" fmla="*/ 49 w 61"/>
                <a:gd name="T63" fmla="*/ 31 h 110"/>
                <a:gd name="T64" fmla="*/ 49 w 61"/>
                <a:gd name="T65" fmla="*/ 30 h 110"/>
                <a:gd name="T66" fmla="*/ 54 w 61"/>
                <a:gd name="T67" fmla="*/ 24 h 110"/>
                <a:gd name="T68" fmla="*/ 54 w 61"/>
                <a:gd name="T69" fmla="*/ 18 h 110"/>
                <a:gd name="T70" fmla="*/ 55 w 61"/>
                <a:gd name="T71" fmla="*/ 18 h 110"/>
                <a:gd name="T72" fmla="*/ 61 w 61"/>
                <a:gd name="T73" fmla="*/ 12 h 110"/>
                <a:gd name="T74" fmla="*/ 61 w 61"/>
                <a:gd name="T75" fmla="*/ 0 h 110"/>
                <a:gd name="T76" fmla="*/ 60 w 61"/>
                <a:gd name="T77" fmla="*/ 0 h 110"/>
                <a:gd name="T78" fmla="*/ 60 w 61"/>
                <a:gd name="T79" fmla="*/ 2 h 110"/>
                <a:gd name="T80" fmla="*/ 1 w 61"/>
                <a:gd name="T81" fmla="*/ 2 h 110"/>
                <a:gd name="T82" fmla="*/ 0 w 61"/>
                <a:gd name="T83" fmla="*/ 2 h 110"/>
                <a:gd name="T84" fmla="*/ 0 w 61"/>
                <a:gd name="T85" fmla="*/ 87 h 110"/>
                <a:gd name="T86" fmla="*/ 7 w 61"/>
                <a:gd name="T87" fmla="*/ 9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" h="110">
                  <a:moveTo>
                    <a:pt x="7" y="98"/>
                  </a:moveTo>
                  <a:cubicBezTo>
                    <a:pt x="7" y="98"/>
                    <a:pt x="7" y="98"/>
                    <a:pt x="7" y="98"/>
                  </a:cubicBezTo>
                  <a:cubicBezTo>
                    <a:pt x="6" y="100"/>
                    <a:pt x="5" y="104"/>
                    <a:pt x="4" y="108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8" y="99"/>
                    <a:pt x="30" y="95"/>
                  </a:cubicBezTo>
                  <a:cubicBezTo>
                    <a:pt x="30" y="95"/>
                    <a:pt x="30" y="95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93"/>
                    <a:pt x="32" y="91"/>
                    <a:pt x="32" y="90"/>
                  </a:cubicBezTo>
                  <a:cubicBezTo>
                    <a:pt x="32" y="87"/>
                    <a:pt x="32" y="86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3"/>
                    <a:pt x="33" y="82"/>
                    <a:pt x="33" y="8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2" y="68"/>
                    <a:pt x="31" y="68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6"/>
                    <a:pt x="31" y="65"/>
                    <a:pt x="33" y="63"/>
                  </a:cubicBezTo>
                  <a:cubicBezTo>
                    <a:pt x="38" y="59"/>
                    <a:pt x="38" y="55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3" y="43"/>
                    <a:pt x="42" y="43"/>
                    <a:pt x="42" y="42"/>
                  </a:cubicBezTo>
                  <a:cubicBezTo>
                    <a:pt x="42" y="41"/>
                    <a:pt x="42" y="40"/>
                    <a:pt x="44" y="38"/>
                  </a:cubicBezTo>
                  <a:cubicBezTo>
                    <a:pt x="47" y="35"/>
                    <a:pt x="49" y="32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6"/>
                    <a:pt x="61" y="14"/>
                    <a:pt x="61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7" y="9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5878142" y="1113525"/>
              <a:ext cx="619825" cy="928320"/>
            </a:xfrm>
            <a:custGeom>
              <a:avLst/>
              <a:gdLst>
                <a:gd name="T0" fmla="*/ 284 w 360"/>
                <a:gd name="T1" fmla="*/ 420 h 420"/>
                <a:gd name="T2" fmla="*/ 306 w 360"/>
                <a:gd name="T3" fmla="*/ 382 h 420"/>
                <a:gd name="T4" fmla="*/ 314 w 360"/>
                <a:gd name="T5" fmla="*/ 358 h 420"/>
                <a:gd name="T6" fmla="*/ 322 w 360"/>
                <a:gd name="T7" fmla="*/ 342 h 420"/>
                <a:gd name="T8" fmla="*/ 328 w 360"/>
                <a:gd name="T9" fmla="*/ 328 h 420"/>
                <a:gd name="T10" fmla="*/ 360 w 360"/>
                <a:gd name="T11" fmla="*/ 280 h 420"/>
                <a:gd name="T12" fmla="*/ 352 w 360"/>
                <a:gd name="T13" fmla="*/ 280 h 420"/>
                <a:gd name="T14" fmla="*/ 344 w 360"/>
                <a:gd name="T15" fmla="*/ 218 h 420"/>
                <a:gd name="T16" fmla="*/ 306 w 360"/>
                <a:gd name="T17" fmla="*/ 178 h 420"/>
                <a:gd name="T18" fmla="*/ 274 w 360"/>
                <a:gd name="T19" fmla="*/ 210 h 420"/>
                <a:gd name="T20" fmla="*/ 244 w 360"/>
                <a:gd name="T21" fmla="*/ 218 h 420"/>
                <a:gd name="T22" fmla="*/ 250 w 360"/>
                <a:gd name="T23" fmla="*/ 186 h 420"/>
                <a:gd name="T24" fmla="*/ 274 w 360"/>
                <a:gd name="T25" fmla="*/ 156 h 420"/>
                <a:gd name="T26" fmla="*/ 290 w 360"/>
                <a:gd name="T27" fmla="*/ 140 h 420"/>
                <a:gd name="T28" fmla="*/ 274 w 360"/>
                <a:gd name="T29" fmla="*/ 86 h 420"/>
                <a:gd name="T30" fmla="*/ 282 w 360"/>
                <a:gd name="T31" fmla="*/ 70 h 420"/>
                <a:gd name="T32" fmla="*/ 266 w 360"/>
                <a:gd name="T33" fmla="*/ 38 h 420"/>
                <a:gd name="T34" fmla="*/ 236 w 360"/>
                <a:gd name="T35" fmla="*/ 22 h 420"/>
                <a:gd name="T36" fmla="*/ 212 w 360"/>
                <a:gd name="T37" fmla="*/ 8 h 420"/>
                <a:gd name="T38" fmla="*/ 188 w 360"/>
                <a:gd name="T39" fmla="*/ 8 h 420"/>
                <a:gd name="T40" fmla="*/ 172 w 360"/>
                <a:gd name="T41" fmla="*/ 0 h 420"/>
                <a:gd name="T42" fmla="*/ 150 w 360"/>
                <a:gd name="T43" fmla="*/ 8 h 420"/>
                <a:gd name="T44" fmla="*/ 158 w 360"/>
                <a:gd name="T45" fmla="*/ 30 h 420"/>
                <a:gd name="T46" fmla="*/ 126 w 360"/>
                <a:gd name="T47" fmla="*/ 46 h 420"/>
                <a:gd name="T48" fmla="*/ 110 w 360"/>
                <a:gd name="T49" fmla="*/ 86 h 420"/>
                <a:gd name="T50" fmla="*/ 102 w 360"/>
                <a:gd name="T51" fmla="*/ 70 h 420"/>
                <a:gd name="T52" fmla="*/ 94 w 360"/>
                <a:gd name="T53" fmla="*/ 70 h 420"/>
                <a:gd name="T54" fmla="*/ 72 w 360"/>
                <a:gd name="T55" fmla="*/ 86 h 420"/>
                <a:gd name="T56" fmla="*/ 56 w 360"/>
                <a:gd name="T57" fmla="*/ 108 h 420"/>
                <a:gd name="T58" fmla="*/ 48 w 360"/>
                <a:gd name="T59" fmla="*/ 164 h 420"/>
                <a:gd name="T60" fmla="*/ 56 w 360"/>
                <a:gd name="T61" fmla="*/ 280 h 420"/>
                <a:gd name="T62" fmla="*/ 24 w 360"/>
                <a:gd name="T63" fmla="*/ 406 h 420"/>
                <a:gd name="T64" fmla="*/ 160 w 360"/>
                <a:gd name="T65" fmla="*/ 420 h 420"/>
                <a:gd name="T66" fmla="*/ 162 w 360"/>
                <a:gd name="T6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" h="420">
                  <a:moveTo>
                    <a:pt x="162" y="420"/>
                  </a:moveTo>
                  <a:lnTo>
                    <a:pt x="284" y="420"/>
                  </a:lnTo>
                  <a:lnTo>
                    <a:pt x="306" y="398"/>
                  </a:lnTo>
                  <a:lnTo>
                    <a:pt x="306" y="382"/>
                  </a:lnTo>
                  <a:lnTo>
                    <a:pt x="314" y="366"/>
                  </a:lnTo>
                  <a:lnTo>
                    <a:pt x="314" y="358"/>
                  </a:lnTo>
                  <a:lnTo>
                    <a:pt x="322" y="358"/>
                  </a:lnTo>
                  <a:lnTo>
                    <a:pt x="322" y="342"/>
                  </a:lnTo>
                  <a:lnTo>
                    <a:pt x="322" y="336"/>
                  </a:lnTo>
                  <a:lnTo>
                    <a:pt x="328" y="328"/>
                  </a:lnTo>
                  <a:lnTo>
                    <a:pt x="344" y="328"/>
                  </a:lnTo>
                  <a:lnTo>
                    <a:pt x="360" y="280"/>
                  </a:lnTo>
                  <a:lnTo>
                    <a:pt x="352" y="288"/>
                  </a:lnTo>
                  <a:lnTo>
                    <a:pt x="352" y="280"/>
                  </a:lnTo>
                  <a:lnTo>
                    <a:pt x="344" y="264"/>
                  </a:lnTo>
                  <a:lnTo>
                    <a:pt x="344" y="218"/>
                  </a:lnTo>
                  <a:lnTo>
                    <a:pt x="322" y="172"/>
                  </a:lnTo>
                  <a:lnTo>
                    <a:pt x="306" y="178"/>
                  </a:lnTo>
                  <a:lnTo>
                    <a:pt x="282" y="186"/>
                  </a:lnTo>
                  <a:lnTo>
                    <a:pt x="274" y="210"/>
                  </a:lnTo>
                  <a:lnTo>
                    <a:pt x="250" y="218"/>
                  </a:lnTo>
                  <a:lnTo>
                    <a:pt x="244" y="218"/>
                  </a:lnTo>
                  <a:lnTo>
                    <a:pt x="236" y="210"/>
                  </a:lnTo>
                  <a:lnTo>
                    <a:pt x="250" y="186"/>
                  </a:lnTo>
                  <a:lnTo>
                    <a:pt x="266" y="172"/>
                  </a:lnTo>
                  <a:lnTo>
                    <a:pt x="274" y="156"/>
                  </a:lnTo>
                  <a:lnTo>
                    <a:pt x="282" y="148"/>
                  </a:lnTo>
                  <a:lnTo>
                    <a:pt x="290" y="140"/>
                  </a:lnTo>
                  <a:lnTo>
                    <a:pt x="282" y="94"/>
                  </a:lnTo>
                  <a:lnTo>
                    <a:pt x="274" y="86"/>
                  </a:lnTo>
                  <a:lnTo>
                    <a:pt x="274" y="78"/>
                  </a:lnTo>
                  <a:lnTo>
                    <a:pt x="282" y="70"/>
                  </a:lnTo>
                  <a:lnTo>
                    <a:pt x="274" y="46"/>
                  </a:lnTo>
                  <a:lnTo>
                    <a:pt x="266" y="38"/>
                  </a:lnTo>
                  <a:lnTo>
                    <a:pt x="244" y="30"/>
                  </a:lnTo>
                  <a:lnTo>
                    <a:pt x="236" y="22"/>
                  </a:lnTo>
                  <a:lnTo>
                    <a:pt x="228" y="22"/>
                  </a:lnTo>
                  <a:lnTo>
                    <a:pt x="212" y="8"/>
                  </a:lnTo>
                  <a:lnTo>
                    <a:pt x="204" y="0"/>
                  </a:lnTo>
                  <a:lnTo>
                    <a:pt x="188" y="8"/>
                  </a:lnTo>
                  <a:lnTo>
                    <a:pt x="188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50" y="8"/>
                  </a:lnTo>
                  <a:lnTo>
                    <a:pt x="150" y="22"/>
                  </a:lnTo>
                  <a:lnTo>
                    <a:pt x="158" y="30"/>
                  </a:lnTo>
                  <a:lnTo>
                    <a:pt x="158" y="38"/>
                  </a:lnTo>
                  <a:lnTo>
                    <a:pt x="126" y="46"/>
                  </a:lnTo>
                  <a:lnTo>
                    <a:pt x="118" y="86"/>
                  </a:lnTo>
                  <a:lnTo>
                    <a:pt x="110" y="86"/>
                  </a:lnTo>
                  <a:lnTo>
                    <a:pt x="110" y="94"/>
                  </a:lnTo>
                  <a:lnTo>
                    <a:pt x="102" y="70"/>
                  </a:lnTo>
                  <a:lnTo>
                    <a:pt x="102" y="62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64" y="100"/>
                  </a:lnTo>
                  <a:lnTo>
                    <a:pt x="56" y="108"/>
                  </a:lnTo>
                  <a:lnTo>
                    <a:pt x="56" y="156"/>
                  </a:lnTo>
                  <a:lnTo>
                    <a:pt x="48" y="164"/>
                  </a:lnTo>
                  <a:lnTo>
                    <a:pt x="32" y="218"/>
                  </a:lnTo>
                  <a:lnTo>
                    <a:pt x="56" y="280"/>
                  </a:lnTo>
                  <a:lnTo>
                    <a:pt x="56" y="328"/>
                  </a:lnTo>
                  <a:lnTo>
                    <a:pt x="24" y="406"/>
                  </a:lnTo>
                  <a:lnTo>
                    <a:pt x="0" y="420"/>
                  </a:lnTo>
                  <a:lnTo>
                    <a:pt x="160" y="420"/>
                  </a:lnTo>
                  <a:lnTo>
                    <a:pt x="162" y="420"/>
                  </a:lnTo>
                  <a:lnTo>
                    <a:pt x="162" y="420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5666990" y="1968554"/>
              <a:ext cx="490413" cy="871321"/>
            </a:xfrm>
            <a:custGeom>
              <a:avLst/>
              <a:gdLst>
                <a:gd name="T0" fmla="*/ 35 w 142"/>
                <a:gd name="T1" fmla="*/ 142 h 195"/>
                <a:gd name="T2" fmla="*/ 30 w 142"/>
                <a:gd name="T3" fmla="*/ 149 h 195"/>
                <a:gd name="T4" fmla="*/ 23 w 142"/>
                <a:gd name="T5" fmla="*/ 153 h 195"/>
                <a:gd name="T6" fmla="*/ 23 w 142"/>
                <a:gd name="T7" fmla="*/ 160 h 195"/>
                <a:gd name="T8" fmla="*/ 19 w 142"/>
                <a:gd name="T9" fmla="*/ 164 h 195"/>
                <a:gd name="T10" fmla="*/ 15 w 142"/>
                <a:gd name="T11" fmla="*/ 171 h 195"/>
                <a:gd name="T12" fmla="*/ 9 w 142"/>
                <a:gd name="T13" fmla="*/ 177 h 195"/>
                <a:gd name="T14" fmla="*/ 5 w 142"/>
                <a:gd name="T15" fmla="*/ 183 h 195"/>
                <a:gd name="T16" fmla="*/ 4 w 142"/>
                <a:gd name="T17" fmla="*/ 185 h 195"/>
                <a:gd name="T18" fmla="*/ 2 w 142"/>
                <a:gd name="T19" fmla="*/ 189 h 195"/>
                <a:gd name="T20" fmla="*/ 2 w 142"/>
                <a:gd name="T21" fmla="*/ 191 h 195"/>
                <a:gd name="T22" fmla="*/ 1 w 142"/>
                <a:gd name="T23" fmla="*/ 191 h 195"/>
                <a:gd name="T24" fmla="*/ 0 w 142"/>
                <a:gd name="T25" fmla="*/ 192 h 195"/>
                <a:gd name="T26" fmla="*/ 0 w 142"/>
                <a:gd name="T27" fmla="*/ 192 h 195"/>
                <a:gd name="T28" fmla="*/ 15 w 142"/>
                <a:gd name="T29" fmla="*/ 192 h 195"/>
                <a:gd name="T30" fmla="*/ 19 w 142"/>
                <a:gd name="T31" fmla="*/ 195 h 195"/>
                <a:gd name="T32" fmla="*/ 19 w 142"/>
                <a:gd name="T33" fmla="*/ 195 h 195"/>
                <a:gd name="T34" fmla="*/ 21 w 142"/>
                <a:gd name="T35" fmla="*/ 192 h 195"/>
                <a:gd name="T36" fmla="*/ 22 w 142"/>
                <a:gd name="T37" fmla="*/ 190 h 195"/>
                <a:gd name="T38" fmla="*/ 22 w 142"/>
                <a:gd name="T39" fmla="*/ 189 h 195"/>
                <a:gd name="T40" fmla="*/ 21 w 142"/>
                <a:gd name="T41" fmla="*/ 189 h 195"/>
                <a:gd name="T42" fmla="*/ 23 w 142"/>
                <a:gd name="T43" fmla="*/ 187 h 195"/>
                <a:gd name="T44" fmla="*/ 27 w 142"/>
                <a:gd name="T45" fmla="*/ 182 h 195"/>
                <a:gd name="T46" fmla="*/ 29 w 142"/>
                <a:gd name="T47" fmla="*/ 186 h 195"/>
                <a:gd name="T48" fmla="*/ 37 w 142"/>
                <a:gd name="T49" fmla="*/ 188 h 195"/>
                <a:gd name="T50" fmla="*/ 48 w 142"/>
                <a:gd name="T51" fmla="*/ 188 h 195"/>
                <a:gd name="T52" fmla="*/ 47 w 142"/>
                <a:gd name="T53" fmla="*/ 189 h 195"/>
                <a:gd name="T54" fmla="*/ 50 w 142"/>
                <a:gd name="T55" fmla="*/ 189 h 195"/>
                <a:gd name="T56" fmla="*/ 53 w 142"/>
                <a:gd name="T57" fmla="*/ 188 h 195"/>
                <a:gd name="T58" fmla="*/ 57 w 142"/>
                <a:gd name="T59" fmla="*/ 188 h 195"/>
                <a:gd name="T60" fmla="*/ 62 w 142"/>
                <a:gd name="T61" fmla="*/ 188 h 195"/>
                <a:gd name="T62" fmla="*/ 62 w 142"/>
                <a:gd name="T63" fmla="*/ 188 h 195"/>
                <a:gd name="T64" fmla="*/ 67 w 142"/>
                <a:gd name="T65" fmla="*/ 188 h 195"/>
                <a:gd name="T66" fmla="*/ 73 w 142"/>
                <a:gd name="T67" fmla="*/ 182 h 195"/>
                <a:gd name="T68" fmla="*/ 80 w 142"/>
                <a:gd name="T69" fmla="*/ 182 h 195"/>
                <a:gd name="T70" fmla="*/ 80 w 142"/>
                <a:gd name="T71" fmla="*/ 182 h 195"/>
                <a:gd name="T72" fmla="*/ 81 w 142"/>
                <a:gd name="T73" fmla="*/ 181 h 195"/>
                <a:gd name="T74" fmla="*/ 83 w 142"/>
                <a:gd name="T75" fmla="*/ 182 h 195"/>
                <a:gd name="T76" fmla="*/ 88 w 142"/>
                <a:gd name="T77" fmla="*/ 187 h 195"/>
                <a:gd name="T78" fmla="*/ 88 w 142"/>
                <a:gd name="T79" fmla="*/ 188 h 195"/>
                <a:gd name="T80" fmla="*/ 95 w 142"/>
                <a:gd name="T81" fmla="*/ 188 h 195"/>
                <a:gd name="T82" fmla="*/ 95 w 142"/>
                <a:gd name="T83" fmla="*/ 186 h 195"/>
                <a:gd name="T84" fmla="*/ 95 w 142"/>
                <a:gd name="T85" fmla="*/ 181 h 195"/>
                <a:gd name="T86" fmla="*/ 93 w 142"/>
                <a:gd name="T87" fmla="*/ 177 h 195"/>
                <a:gd name="T88" fmla="*/ 92 w 142"/>
                <a:gd name="T89" fmla="*/ 176 h 195"/>
                <a:gd name="T90" fmla="*/ 95 w 142"/>
                <a:gd name="T91" fmla="*/ 174 h 195"/>
                <a:gd name="T92" fmla="*/ 110 w 142"/>
                <a:gd name="T93" fmla="*/ 166 h 195"/>
                <a:gd name="T94" fmla="*/ 117 w 142"/>
                <a:gd name="T95" fmla="*/ 160 h 195"/>
                <a:gd name="T96" fmla="*/ 117 w 142"/>
                <a:gd name="T97" fmla="*/ 159 h 195"/>
                <a:gd name="T98" fmla="*/ 120 w 142"/>
                <a:gd name="T99" fmla="*/ 150 h 195"/>
                <a:gd name="T100" fmla="*/ 130 w 142"/>
                <a:gd name="T101" fmla="*/ 146 h 195"/>
                <a:gd name="T102" fmla="*/ 130 w 142"/>
                <a:gd name="T103" fmla="*/ 146 h 195"/>
                <a:gd name="T104" fmla="*/ 130 w 142"/>
                <a:gd name="T105" fmla="*/ 146 h 195"/>
                <a:gd name="T106" fmla="*/ 137 w 142"/>
                <a:gd name="T107" fmla="*/ 146 h 195"/>
                <a:gd name="T108" fmla="*/ 142 w 142"/>
                <a:gd name="T109" fmla="*/ 141 h 195"/>
                <a:gd name="T110" fmla="*/ 142 w 142"/>
                <a:gd name="T111" fmla="*/ 16 h 195"/>
                <a:gd name="T112" fmla="*/ 62 w 142"/>
                <a:gd name="T113" fmla="*/ 16 h 195"/>
                <a:gd name="T114" fmla="*/ 55 w 142"/>
                <a:gd name="T115" fmla="*/ 20 h 195"/>
                <a:gd name="T116" fmla="*/ 51 w 142"/>
                <a:gd name="T117" fmla="*/ 20 h 195"/>
                <a:gd name="T118" fmla="*/ 43 w 142"/>
                <a:gd name="T119" fmla="*/ 16 h 195"/>
                <a:gd name="T120" fmla="*/ 36 w 142"/>
                <a:gd name="T121" fmla="*/ 0 h 195"/>
                <a:gd name="T122" fmla="*/ 35 w 142"/>
                <a:gd name="T123" fmla="*/ 0 h 195"/>
                <a:gd name="T124" fmla="*/ 35 w 142"/>
                <a:gd name="T125" fmla="*/ 1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195">
                  <a:moveTo>
                    <a:pt x="35" y="142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23" y="153"/>
                    <a:pt x="23" y="153"/>
                    <a:pt x="23" y="153"/>
                  </a:cubicBezTo>
                  <a:cubicBezTo>
                    <a:pt x="23" y="160"/>
                    <a:pt x="23" y="160"/>
                    <a:pt x="23" y="160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4" y="171"/>
                    <a:pt x="12" y="174"/>
                    <a:pt x="9" y="177"/>
                  </a:cubicBezTo>
                  <a:cubicBezTo>
                    <a:pt x="7" y="180"/>
                    <a:pt x="6" y="182"/>
                    <a:pt x="5" y="183"/>
                  </a:cubicBezTo>
                  <a:cubicBezTo>
                    <a:pt x="4" y="184"/>
                    <a:pt x="4" y="185"/>
                    <a:pt x="4" y="185"/>
                  </a:cubicBezTo>
                  <a:cubicBezTo>
                    <a:pt x="4" y="185"/>
                    <a:pt x="4" y="186"/>
                    <a:pt x="2" y="189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5" y="193"/>
                    <a:pt x="17" y="195"/>
                    <a:pt x="19" y="195"/>
                  </a:cubicBezTo>
                  <a:cubicBezTo>
                    <a:pt x="19" y="195"/>
                    <a:pt x="19" y="195"/>
                    <a:pt x="19" y="195"/>
                  </a:cubicBezTo>
                  <a:cubicBezTo>
                    <a:pt x="20" y="195"/>
                    <a:pt x="21" y="194"/>
                    <a:pt x="21" y="192"/>
                  </a:cubicBezTo>
                  <a:cubicBezTo>
                    <a:pt x="22" y="191"/>
                    <a:pt x="22" y="190"/>
                    <a:pt x="22" y="190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2" y="188"/>
                    <a:pt x="22" y="188"/>
                    <a:pt x="23" y="187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89"/>
                    <a:pt x="51" y="189"/>
                    <a:pt x="53" y="188"/>
                  </a:cubicBezTo>
                  <a:cubicBezTo>
                    <a:pt x="54" y="188"/>
                    <a:pt x="56" y="188"/>
                    <a:pt x="57" y="188"/>
                  </a:cubicBezTo>
                  <a:cubicBezTo>
                    <a:pt x="60" y="188"/>
                    <a:pt x="62" y="188"/>
                    <a:pt x="62" y="188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1"/>
                    <a:pt x="81" y="181"/>
                    <a:pt x="81" y="181"/>
                  </a:cubicBezTo>
                  <a:cubicBezTo>
                    <a:pt x="82" y="181"/>
                    <a:pt x="82" y="181"/>
                    <a:pt x="83" y="182"/>
                  </a:cubicBezTo>
                  <a:cubicBezTo>
                    <a:pt x="85" y="183"/>
                    <a:pt x="87" y="186"/>
                    <a:pt x="88" y="187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4" y="185"/>
                    <a:pt x="94" y="183"/>
                    <a:pt x="95" y="181"/>
                  </a:cubicBezTo>
                  <a:cubicBezTo>
                    <a:pt x="96" y="179"/>
                    <a:pt x="95" y="178"/>
                    <a:pt x="93" y="177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3" y="175"/>
                    <a:pt x="95" y="174"/>
                  </a:cubicBezTo>
                  <a:cubicBezTo>
                    <a:pt x="103" y="171"/>
                    <a:pt x="110" y="166"/>
                    <a:pt x="110" y="166"/>
                  </a:cubicBezTo>
                  <a:cubicBezTo>
                    <a:pt x="117" y="160"/>
                    <a:pt x="117" y="160"/>
                    <a:pt x="117" y="160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7" y="158"/>
                    <a:pt x="116" y="151"/>
                    <a:pt x="120" y="150"/>
                  </a:cubicBezTo>
                  <a:cubicBezTo>
                    <a:pt x="124" y="150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142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5435406" y="657508"/>
              <a:ext cx="851413" cy="667739"/>
            </a:xfrm>
            <a:custGeom>
              <a:avLst/>
              <a:gdLst>
                <a:gd name="T0" fmla="*/ 9 w 248"/>
                <a:gd name="T1" fmla="*/ 70 h 150"/>
                <a:gd name="T2" fmla="*/ 23 w 248"/>
                <a:gd name="T3" fmla="*/ 75 h 150"/>
                <a:gd name="T4" fmla="*/ 38 w 248"/>
                <a:gd name="T5" fmla="*/ 75 h 150"/>
                <a:gd name="T6" fmla="*/ 40 w 248"/>
                <a:gd name="T7" fmla="*/ 76 h 150"/>
                <a:gd name="T8" fmla="*/ 41 w 248"/>
                <a:gd name="T9" fmla="*/ 76 h 150"/>
                <a:gd name="T10" fmla="*/ 48 w 248"/>
                <a:gd name="T11" fmla="*/ 81 h 150"/>
                <a:gd name="T12" fmla="*/ 79 w 248"/>
                <a:gd name="T13" fmla="*/ 92 h 150"/>
                <a:gd name="T14" fmla="*/ 80 w 248"/>
                <a:gd name="T15" fmla="*/ 99 h 150"/>
                <a:gd name="T16" fmla="*/ 93 w 248"/>
                <a:gd name="T17" fmla="*/ 113 h 150"/>
                <a:gd name="T18" fmla="*/ 97 w 248"/>
                <a:gd name="T19" fmla="*/ 120 h 150"/>
                <a:gd name="T20" fmla="*/ 96 w 248"/>
                <a:gd name="T21" fmla="*/ 122 h 150"/>
                <a:gd name="T22" fmla="*/ 97 w 248"/>
                <a:gd name="T23" fmla="*/ 143 h 150"/>
                <a:gd name="T24" fmla="*/ 98 w 248"/>
                <a:gd name="T25" fmla="*/ 150 h 150"/>
                <a:gd name="T26" fmla="*/ 103 w 248"/>
                <a:gd name="T27" fmla="*/ 141 h 150"/>
                <a:gd name="T28" fmla="*/ 134 w 248"/>
                <a:gd name="T29" fmla="*/ 98 h 150"/>
                <a:gd name="T30" fmla="*/ 146 w 248"/>
                <a:gd name="T31" fmla="*/ 94 h 150"/>
                <a:gd name="T32" fmla="*/ 146 w 248"/>
                <a:gd name="T33" fmla="*/ 106 h 150"/>
                <a:gd name="T34" fmla="*/ 181 w 248"/>
                <a:gd name="T35" fmla="*/ 86 h 150"/>
                <a:gd name="T36" fmla="*/ 193 w 248"/>
                <a:gd name="T37" fmla="*/ 82 h 150"/>
                <a:gd name="T38" fmla="*/ 213 w 248"/>
                <a:gd name="T39" fmla="*/ 86 h 150"/>
                <a:gd name="T40" fmla="*/ 220 w 248"/>
                <a:gd name="T41" fmla="*/ 90 h 150"/>
                <a:gd name="T42" fmla="*/ 224 w 248"/>
                <a:gd name="T43" fmla="*/ 82 h 150"/>
                <a:gd name="T44" fmla="*/ 232 w 248"/>
                <a:gd name="T45" fmla="*/ 90 h 150"/>
                <a:gd name="T46" fmla="*/ 248 w 248"/>
                <a:gd name="T47" fmla="*/ 82 h 150"/>
                <a:gd name="T48" fmla="*/ 240 w 248"/>
                <a:gd name="T49" fmla="*/ 78 h 150"/>
                <a:gd name="T50" fmla="*/ 236 w 248"/>
                <a:gd name="T51" fmla="*/ 67 h 150"/>
                <a:gd name="T52" fmla="*/ 236 w 248"/>
                <a:gd name="T53" fmla="*/ 59 h 150"/>
                <a:gd name="T54" fmla="*/ 216 w 248"/>
                <a:gd name="T55" fmla="*/ 59 h 150"/>
                <a:gd name="T56" fmla="*/ 205 w 248"/>
                <a:gd name="T57" fmla="*/ 47 h 150"/>
                <a:gd name="T58" fmla="*/ 197 w 248"/>
                <a:gd name="T59" fmla="*/ 43 h 150"/>
                <a:gd name="T60" fmla="*/ 162 w 248"/>
                <a:gd name="T61" fmla="*/ 47 h 150"/>
                <a:gd name="T62" fmla="*/ 146 w 248"/>
                <a:gd name="T63" fmla="*/ 59 h 150"/>
                <a:gd name="T64" fmla="*/ 123 w 248"/>
                <a:gd name="T65" fmla="*/ 59 h 150"/>
                <a:gd name="T66" fmla="*/ 107 w 248"/>
                <a:gd name="T67" fmla="*/ 43 h 150"/>
                <a:gd name="T68" fmla="*/ 84 w 248"/>
                <a:gd name="T69" fmla="*/ 39 h 150"/>
                <a:gd name="T70" fmla="*/ 72 w 248"/>
                <a:gd name="T71" fmla="*/ 43 h 150"/>
                <a:gd name="T72" fmla="*/ 76 w 248"/>
                <a:gd name="T73" fmla="*/ 28 h 150"/>
                <a:gd name="T74" fmla="*/ 92 w 248"/>
                <a:gd name="T75" fmla="*/ 8 h 150"/>
                <a:gd name="T76" fmla="*/ 99 w 248"/>
                <a:gd name="T77" fmla="*/ 0 h 150"/>
                <a:gd name="T78" fmla="*/ 76 w 248"/>
                <a:gd name="T79" fmla="*/ 8 h 150"/>
                <a:gd name="T80" fmla="*/ 21 w 248"/>
                <a:gd name="T81" fmla="*/ 43 h 150"/>
                <a:gd name="T82" fmla="*/ 0 w 248"/>
                <a:gd name="T83" fmla="*/ 51 h 150"/>
                <a:gd name="T84" fmla="*/ 6 w 248"/>
                <a:gd name="T85" fmla="*/ 7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150">
                  <a:moveTo>
                    <a:pt x="6" y="70"/>
                  </a:moveTo>
                  <a:cubicBezTo>
                    <a:pt x="9" y="70"/>
                    <a:pt x="9" y="70"/>
                    <a:pt x="9" y="70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5"/>
                    <a:pt x="27" y="74"/>
                    <a:pt x="32" y="74"/>
                  </a:cubicBezTo>
                  <a:cubicBezTo>
                    <a:pt x="35" y="74"/>
                    <a:pt x="37" y="74"/>
                    <a:pt x="38" y="75"/>
                  </a:cubicBezTo>
                  <a:cubicBezTo>
                    <a:pt x="39" y="75"/>
                    <a:pt x="39" y="75"/>
                    <a:pt x="40" y="75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1" y="76"/>
                    <a:pt x="42" y="76"/>
                    <a:pt x="44" y="77"/>
                  </a:cubicBezTo>
                  <a:cubicBezTo>
                    <a:pt x="48" y="78"/>
                    <a:pt x="49" y="80"/>
                    <a:pt x="48" y="81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1" y="92"/>
                    <a:pt x="82" y="93"/>
                    <a:pt x="83" y="94"/>
                  </a:cubicBezTo>
                  <a:cubicBezTo>
                    <a:pt x="83" y="95"/>
                    <a:pt x="80" y="98"/>
                    <a:pt x="80" y="99"/>
                  </a:cubicBezTo>
                  <a:cubicBezTo>
                    <a:pt x="81" y="100"/>
                    <a:pt x="87" y="107"/>
                    <a:pt x="91" y="111"/>
                  </a:cubicBezTo>
                  <a:cubicBezTo>
                    <a:pt x="92" y="112"/>
                    <a:pt x="92" y="113"/>
                    <a:pt x="93" y="113"/>
                  </a:cubicBezTo>
                  <a:cubicBezTo>
                    <a:pt x="93" y="114"/>
                    <a:pt x="93" y="114"/>
                    <a:pt x="95" y="118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1"/>
                    <a:pt x="96" y="122"/>
                  </a:cubicBezTo>
                  <a:cubicBezTo>
                    <a:pt x="97" y="126"/>
                    <a:pt x="97" y="131"/>
                    <a:pt x="96" y="135"/>
                  </a:cubicBezTo>
                  <a:cubicBezTo>
                    <a:pt x="96" y="137"/>
                    <a:pt x="96" y="140"/>
                    <a:pt x="97" y="143"/>
                  </a:cubicBezTo>
                  <a:cubicBezTo>
                    <a:pt x="98" y="145"/>
                    <a:pt x="98" y="147"/>
                    <a:pt x="98" y="149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5" y="82"/>
                    <a:pt x="185" y="82"/>
                    <a:pt x="185" y="82"/>
                  </a:cubicBezTo>
                  <a:cubicBezTo>
                    <a:pt x="193" y="82"/>
                    <a:pt x="193" y="82"/>
                    <a:pt x="193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216" y="90"/>
                    <a:pt x="216" y="90"/>
                    <a:pt x="216" y="90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24" y="86"/>
                    <a:pt x="224" y="86"/>
                    <a:pt x="224" y="86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32" y="90"/>
                    <a:pt x="232" y="90"/>
                    <a:pt x="232" y="90"/>
                  </a:cubicBezTo>
                  <a:cubicBezTo>
                    <a:pt x="248" y="86"/>
                    <a:pt x="248" y="86"/>
                    <a:pt x="248" y="86"/>
                  </a:cubicBezTo>
                  <a:cubicBezTo>
                    <a:pt x="248" y="82"/>
                    <a:pt x="248" y="82"/>
                    <a:pt x="248" y="82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36" y="74"/>
                    <a:pt x="236" y="74"/>
                    <a:pt x="236" y="74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2" y="59"/>
                    <a:pt x="232" y="59"/>
                    <a:pt x="232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B9CDE5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5251504" y="1716119"/>
              <a:ext cx="531280" cy="1164469"/>
            </a:xfrm>
            <a:custGeom>
              <a:avLst/>
              <a:gdLst>
                <a:gd name="T0" fmla="*/ 39 w 156"/>
                <a:gd name="T1" fmla="*/ 7 h 262"/>
                <a:gd name="T2" fmla="*/ 51 w 156"/>
                <a:gd name="T3" fmla="*/ 19 h 262"/>
                <a:gd name="T4" fmla="*/ 39 w 156"/>
                <a:gd name="T5" fmla="*/ 40 h 262"/>
                <a:gd name="T6" fmla="*/ 29 w 156"/>
                <a:gd name="T7" fmla="*/ 52 h 262"/>
                <a:gd name="T8" fmla="*/ 20 w 156"/>
                <a:gd name="T9" fmla="*/ 69 h 262"/>
                <a:gd name="T10" fmla="*/ 15 w 156"/>
                <a:gd name="T11" fmla="*/ 90 h 262"/>
                <a:gd name="T12" fmla="*/ 0 w 156"/>
                <a:gd name="T13" fmla="*/ 109 h 262"/>
                <a:gd name="T14" fmla="*/ 0 w 156"/>
                <a:gd name="T15" fmla="*/ 109 h 262"/>
                <a:gd name="T16" fmla="*/ 0 w 156"/>
                <a:gd name="T17" fmla="*/ 144 h 262"/>
                <a:gd name="T18" fmla="*/ 15 w 156"/>
                <a:gd name="T19" fmla="*/ 154 h 262"/>
                <a:gd name="T20" fmla="*/ 32 w 156"/>
                <a:gd name="T21" fmla="*/ 165 h 262"/>
                <a:gd name="T22" fmla="*/ 49 w 156"/>
                <a:gd name="T23" fmla="*/ 182 h 262"/>
                <a:gd name="T24" fmla="*/ 46 w 156"/>
                <a:gd name="T25" fmla="*/ 198 h 262"/>
                <a:gd name="T26" fmla="*/ 51 w 156"/>
                <a:gd name="T27" fmla="*/ 215 h 262"/>
                <a:gd name="T28" fmla="*/ 71 w 156"/>
                <a:gd name="T29" fmla="*/ 225 h 262"/>
                <a:gd name="T30" fmla="*/ 78 w 156"/>
                <a:gd name="T31" fmla="*/ 238 h 262"/>
                <a:gd name="T32" fmla="*/ 80 w 156"/>
                <a:gd name="T33" fmla="*/ 246 h 262"/>
                <a:gd name="T34" fmla="*/ 92 w 156"/>
                <a:gd name="T35" fmla="*/ 262 h 262"/>
                <a:gd name="T36" fmla="*/ 92 w 156"/>
                <a:gd name="T37" fmla="*/ 262 h 262"/>
                <a:gd name="T38" fmla="*/ 92 w 156"/>
                <a:gd name="T39" fmla="*/ 262 h 262"/>
                <a:gd name="T40" fmla="*/ 102 w 156"/>
                <a:gd name="T41" fmla="*/ 262 h 262"/>
                <a:gd name="T42" fmla="*/ 106 w 156"/>
                <a:gd name="T43" fmla="*/ 257 h 262"/>
                <a:gd name="T44" fmla="*/ 113 w 156"/>
                <a:gd name="T45" fmla="*/ 252 h 262"/>
                <a:gd name="T46" fmla="*/ 120 w 156"/>
                <a:gd name="T47" fmla="*/ 250 h 262"/>
                <a:gd name="T48" fmla="*/ 121 w 156"/>
                <a:gd name="T49" fmla="*/ 249 h 262"/>
                <a:gd name="T50" fmla="*/ 122 w 156"/>
                <a:gd name="T51" fmla="*/ 249 h 262"/>
                <a:gd name="T52" fmla="*/ 122 w 156"/>
                <a:gd name="T53" fmla="*/ 249 h 262"/>
                <a:gd name="T54" fmla="*/ 123 w 156"/>
                <a:gd name="T55" fmla="*/ 249 h 262"/>
                <a:gd name="T56" fmla="*/ 123 w 156"/>
                <a:gd name="T57" fmla="*/ 247 h 262"/>
                <a:gd name="T58" fmla="*/ 125 w 156"/>
                <a:gd name="T59" fmla="*/ 243 h 262"/>
                <a:gd name="T60" fmla="*/ 126 w 156"/>
                <a:gd name="T61" fmla="*/ 241 h 262"/>
                <a:gd name="T62" fmla="*/ 130 w 156"/>
                <a:gd name="T63" fmla="*/ 235 h 262"/>
                <a:gd name="T64" fmla="*/ 136 w 156"/>
                <a:gd name="T65" fmla="*/ 229 h 262"/>
                <a:gd name="T66" fmla="*/ 140 w 156"/>
                <a:gd name="T67" fmla="*/ 222 h 262"/>
                <a:gd name="T68" fmla="*/ 144 w 156"/>
                <a:gd name="T69" fmla="*/ 218 h 262"/>
                <a:gd name="T70" fmla="*/ 144 w 156"/>
                <a:gd name="T71" fmla="*/ 211 h 262"/>
                <a:gd name="T72" fmla="*/ 151 w 156"/>
                <a:gd name="T73" fmla="*/ 207 h 262"/>
                <a:gd name="T74" fmla="*/ 156 w 156"/>
                <a:gd name="T75" fmla="*/ 200 h 262"/>
                <a:gd name="T76" fmla="*/ 156 w 156"/>
                <a:gd name="T77" fmla="*/ 58 h 262"/>
                <a:gd name="T78" fmla="*/ 156 w 156"/>
                <a:gd name="T79" fmla="*/ 57 h 262"/>
                <a:gd name="T80" fmla="*/ 152 w 156"/>
                <a:gd name="T81" fmla="*/ 47 h 262"/>
                <a:gd name="T82" fmla="*/ 149 w 156"/>
                <a:gd name="T83" fmla="*/ 0 h 262"/>
                <a:gd name="T84" fmla="*/ 33 w 156"/>
                <a:gd name="T85" fmla="*/ 0 h 262"/>
                <a:gd name="T86" fmla="*/ 39 w 156"/>
                <a:gd name="T87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262">
                  <a:moveTo>
                    <a:pt x="39" y="7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8" y="238"/>
                    <a:pt x="78" y="238"/>
                    <a:pt x="78" y="238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2" y="252"/>
                    <a:pt x="90" y="260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13" y="252"/>
                    <a:pt x="113" y="252"/>
                    <a:pt x="113" y="252"/>
                  </a:cubicBezTo>
                  <a:cubicBezTo>
                    <a:pt x="114" y="252"/>
                    <a:pt x="117" y="251"/>
                    <a:pt x="120" y="250"/>
                  </a:cubicBezTo>
                  <a:cubicBezTo>
                    <a:pt x="120" y="250"/>
                    <a:pt x="120" y="249"/>
                    <a:pt x="121" y="249"/>
                  </a:cubicBezTo>
                  <a:cubicBezTo>
                    <a:pt x="121" y="249"/>
                    <a:pt x="121" y="249"/>
                    <a:pt x="122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7"/>
                    <a:pt x="123" y="247"/>
                    <a:pt x="123" y="247"/>
                  </a:cubicBezTo>
                  <a:cubicBezTo>
                    <a:pt x="125" y="244"/>
                    <a:pt x="125" y="243"/>
                    <a:pt x="125" y="243"/>
                  </a:cubicBezTo>
                  <a:cubicBezTo>
                    <a:pt x="125" y="243"/>
                    <a:pt x="125" y="242"/>
                    <a:pt x="126" y="241"/>
                  </a:cubicBezTo>
                  <a:cubicBezTo>
                    <a:pt x="127" y="240"/>
                    <a:pt x="128" y="238"/>
                    <a:pt x="130" y="235"/>
                  </a:cubicBezTo>
                  <a:cubicBezTo>
                    <a:pt x="133" y="232"/>
                    <a:pt x="135" y="229"/>
                    <a:pt x="136" y="229"/>
                  </a:cubicBezTo>
                  <a:cubicBezTo>
                    <a:pt x="140" y="222"/>
                    <a:pt x="140" y="222"/>
                    <a:pt x="140" y="222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151" y="207"/>
                    <a:pt x="151" y="207"/>
                    <a:pt x="151" y="207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6" y="57"/>
                    <a:pt x="156" y="57"/>
                    <a:pt x="156" y="5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737621" y="1756832"/>
              <a:ext cx="449545" cy="350158"/>
            </a:xfrm>
            <a:custGeom>
              <a:avLst/>
              <a:gdLst>
                <a:gd name="T0" fmla="*/ 64 w 128"/>
                <a:gd name="T1" fmla="*/ 9 h 76"/>
                <a:gd name="T2" fmla="*/ 64 w 128"/>
                <a:gd name="T3" fmla="*/ 1 h 76"/>
                <a:gd name="T4" fmla="*/ 26 w 128"/>
                <a:gd name="T5" fmla="*/ 1 h 76"/>
                <a:gd name="T6" fmla="*/ 25 w 128"/>
                <a:gd name="T7" fmla="*/ 1 h 76"/>
                <a:gd name="T8" fmla="*/ 25 w 128"/>
                <a:gd name="T9" fmla="*/ 1 h 76"/>
                <a:gd name="T10" fmla="*/ 6 w 128"/>
                <a:gd name="T11" fmla="*/ 1 h 76"/>
                <a:gd name="T12" fmla="*/ 5 w 128"/>
                <a:gd name="T13" fmla="*/ 5 h 76"/>
                <a:gd name="T14" fmla="*/ 2 w 128"/>
                <a:gd name="T15" fmla="*/ 28 h 76"/>
                <a:gd name="T16" fmla="*/ 3 w 128"/>
                <a:gd name="T17" fmla="*/ 51 h 76"/>
                <a:gd name="T18" fmla="*/ 52 w 128"/>
                <a:gd name="T19" fmla="*/ 51 h 76"/>
                <a:gd name="T20" fmla="*/ 52 w 128"/>
                <a:gd name="T21" fmla="*/ 51 h 76"/>
                <a:gd name="T22" fmla="*/ 52 w 128"/>
                <a:gd name="T23" fmla="*/ 52 h 76"/>
                <a:gd name="T24" fmla="*/ 68 w 128"/>
                <a:gd name="T25" fmla="*/ 52 h 76"/>
                <a:gd name="T26" fmla="*/ 74 w 128"/>
                <a:gd name="T27" fmla="*/ 59 h 76"/>
                <a:gd name="T28" fmla="*/ 74 w 128"/>
                <a:gd name="T29" fmla="*/ 61 h 76"/>
                <a:gd name="T30" fmla="*/ 76 w 128"/>
                <a:gd name="T31" fmla="*/ 67 h 76"/>
                <a:gd name="T32" fmla="*/ 77 w 128"/>
                <a:gd name="T33" fmla="*/ 68 h 76"/>
                <a:gd name="T34" fmla="*/ 77 w 128"/>
                <a:gd name="T35" fmla="*/ 76 h 76"/>
                <a:gd name="T36" fmla="*/ 81 w 128"/>
                <a:gd name="T37" fmla="*/ 76 h 76"/>
                <a:gd name="T38" fmla="*/ 85 w 128"/>
                <a:gd name="T39" fmla="*/ 72 h 76"/>
                <a:gd name="T40" fmla="*/ 97 w 128"/>
                <a:gd name="T41" fmla="*/ 68 h 76"/>
                <a:gd name="T42" fmla="*/ 101 w 128"/>
                <a:gd name="T43" fmla="*/ 68 h 76"/>
                <a:gd name="T44" fmla="*/ 101 w 128"/>
                <a:gd name="T45" fmla="*/ 72 h 76"/>
                <a:gd name="T46" fmla="*/ 105 w 128"/>
                <a:gd name="T47" fmla="*/ 72 h 76"/>
                <a:gd name="T48" fmla="*/ 112 w 128"/>
                <a:gd name="T49" fmla="*/ 72 h 76"/>
                <a:gd name="T50" fmla="*/ 116 w 128"/>
                <a:gd name="T51" fmla="*/ 72 h 76"/>
                <a:gd name="T52" fmla="*/ 124 w 128"/>
                <a:gd name="T53" fmla="*/ 68 h 76"/>
                <a:gd name="T54" fmla="*/ 128 w 128"/>
                <a:gd name="T55" fmla="*/ 64 h 76"/>
                <a:gd name="T56" fmla="*/ 124 w 128"/>
                <a:gd name="T57" fmla="*/ 53 h 76"/>
                <a:gd name="T58" fmla="*/ 124 w 128"/>
                <a:gd name="T59" fmla="*/ 61 h 76"/>
                <a:gd name="T60" fmla="*/ 124 w 128"/>
                <a:gd name="T61" fmla="*/ 64 h 76"/>
                <a:gd name="T62" fmla="*/ 116 w 128"/>
                <a:gd name="T63" fmla="*/ 64 h 76"/>
                <a:gd name="T64" fmla="*/ 105 w 128"/>
                <a:gd name="T65" fmla="*/ 61 h 76"/>
                <a:gd name="T66" fmla="*/ 101 w 128"/>
                <a:gd name="T67" fmla="*/ 53 h 76"/>
                <a:gd name="T68" fmla="*/ 97 w 128"/>
                <a:gd name="T69" fmla="*/ 49 h 76"/>
                <a:gd name="T70" fmla="*/ 97 w 128"/>
                <a:gd name="T71" fmla="*/ 45 h 76"/>
                <a:gd name="T72" fmla="*/ 93 w 128"/>
                <a:gd name="T73" fmla="*/ 41 h 76"/>
                <a:gd name="T74" fmla="*/ 85 w 128"/>
                <a:gd name="T75" fmla="*/ 37 h 76"/>
                <a:gd name="T76" fmla="*/ 85 w 128"/>
                <a:gd name="T77" fmla="*/ 29 h 76"/>
                <a:gd name="T78" fmla="*/ 89 w 128"/>
                <a:gd name="T79" fmla="*/ 29 h 76"/>
                <a:gd name="T80" fmla="*/ 93 w 128"/>
                <a:gd name="T81" fmla="*/ 22 h 76"/>
                <a:gd name="T82" fmla="*/ 97 w 128"/>
                <a:gd name="T83" fmla="*/ 22 h 76"/>
                <a:gd name="T84" fmla="*/ 89 w 128"/>
                <a:gd name="T85" fmla="*/ 6 h 76"/>
                <a:gd name="T86" fmla="*/ 90 w 128"/>
                <a:gd name="T87" fmla="*/ 2 h 76"/>
                <a:gd name="T88" fmla="*/ 91 w 128"/>
                <a:gd name="T89" fmla="*/ 0 h 76"/>
                <a:gd name="T90" fmla="*/ 80 w 128"/>
                <a:gd name="T91" fmla="*/ 9 h 76"/>
                <a:gd name="T92" fmla="*/ 64 w 128"/>
                <a:gd name="T93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76">
                  <a:moveTo>
                    <a:pt x="64" y="9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25"/>
                    <a:pt x="1" y="28"/>
                    <a:pt x="2" y="28"/>
                  </a:cubicBezTo>
                  <a:cubicBezTo>
                    <a:pt x="3" y="30"/>
                    <a:pt x="3" y="40"/>
                    <a:pt x="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3"/>
                    <a:pt x="76" y="66"/>
                    <a:pt x="76" y="67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0" y="9"/>
                    <a:pt x="80" y="9"/>
                    <a:pt x="80" y="9"/>
                  </a:cubicBezTo>
                  <a:lnTo>
                    <a:pt x="64" y="9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1873106" y="274777"/>
              <a:ext cx="783296" cy="1506487"/>
            </a:xfrm>
            <a:custGeom>
              <a:avLst/>
              <a:gdLst>
                <a:gd name="T0" fmla="*/ 9 w 229"/>
                <a:gd name="T1" fmla="*/ 148 h 338"/>
                <a:gd name="T2" fmla="*/ 19 w 229"/>
                <a:gd name="T3" fmla="*/ 163 h 338"/>
                <a:gd name="T4" fmla="*/ 4 w 229"/>
                <a:gd name="T5" fmla="*/ 201 h 338"/>
                <a:gd name="T6" fmla="*/ 4 w 229"/>
                <a:gd name="T7" fmla="*/ 215 h 338"/>
                <a:gd name="T8" fmla="*/ 7 w 229"/>
                <a:gd name="T9" fmla="*/ 248 h 338"/>
                <a:gd name="T10" fmla="*/ 0 w 229"/>
                <a:gd name="T11" fmla="*/ 293 h 338"/>
                <a:gd name="T12" fmla="*/ 2 w 229"/>
                <a:gd name="T13" fmla="*/ 338 h 338"/>
                <a:gd name="T14" fmla="*/ 118 w 229"/>
                <a:gd name="T15" fmla="*/ 338 h 338"/>
                <a:gd name="T16" fmla="*/ 229 w 229"/>
                <a:gd name="T17" fmla="*/ 338 h 338"/>
                <a:gd name="T18" fmla="*/ 222 w 229"/>
                <a:gd name="T19" fmla="*/ 216 h 338"/>
                <a:gd name="T20" fmla="*/ 205 w 229"/>
                <a:gd name="T21" fmla="*/ 221 h 338"/>
                <a:gd name="T22" fmla="*/ 196 w 229"/>
                <a:gd name="T23" fmla="*/ 225 h 338"/>
                <a:gd name="T24" fmla="*/ 194 w 229"/>
                <a:gd name="T25" fmla="*/ 224 h 338"/>
                <a:gd name="T26" fmla="*/ 183 w 229"/>
                <a:gd name="T27" fmla="*/ 224 h 338"/>
                <a:gd name="T28" fmla="*/ 178 w 229"/>
                <a:gd name="T29" fmla="*/ 224 h 338"/>
                <a:gd name="T30" fmla="*/ 162 w 229"/>
                <a:gd name="T31" fmla="*/ 224 h 338"/>
                <a:gd name="T32" fmla="*/ 147 w 229"/>
                <a:gd name="T33" fmla="*/ 212 h 338"/>
                <a:gd name="T34" fmla="*/ 145 w 229"/>
                <a:gd name="T35" fmla="*/ 214 h 338"/>
                <a:gd name="T36" fmla="*/ 145 w 229"/>
                <a:gd name="T37" fmla="*/ 214 h 338"/>
                <a:gd name="T38" fmla="*/ 144 w 229"/>
                <a:gd name="T39" fmla="*/ 206 h 338"/>
                <a:gd name="T40" fmla="*/ 133 w 229"/>
                <a:gd name="T41" fmla="*/ 194 h 338"/>
                <a:gd name="T42" fmla="*/ 128 w 229"/>
                <a:gd name="T43" fmla="*/ 173 h 338"/>
                <a:gd name="T44" fmla="*/ 113 w 229"/>
                <a:gd name="T45" fmla="*/ 166 h 338"/>
                <a:gd name="T46" fmla="*/ 110 w 229"/>
                <a:gd name="T47" fmla="*/ 166 h 338"/>
                <a:gd name="T48" fmla="*/ 100 w 229"/>
                <a:gd name="T49" fmla="*/ 167 h 338"/>
                <a:gd name="T50" fmla="*/ 100 w 229"/>
                <a:gd name="T51" fmla="*/ 153 h 338"/>
                <a:gd name="T52" fmla="*/ 100 w 229"/>
                <a:gd name="T53" fmla="*/ 151 h 338"/>
                <a:gd name="T54" fmla="*/ 99 w 229"/>
                <a:gd name="T55" fmla="*/ 141 h 338"/>
                <a:gd name="T56" fmla="*/ 93 w 229"/>
                <a:gd name="T57" fmla="*/ 107 h 338"/>
                <a:gd name="T58" fmla="*/ 78 w 229"/>
                <a:gd name="T59" fmla="*/ 101 h 338"/>
                <a:gd name="T60" fmla="*/ 78 w 229"/>
                <a:gd name="T61" fmla="*/ 97 h 338"/>
                <a:gd name="T62" fmla="*/ 71 w 229"/>
                <a:gd name="T63" fmla="*/ 87 h 338"/>
                <a:gd name="T64" fmla="*/ 63 w 229"/>
                <a:gd name="T65" fmla="*/ 82 h 338"/>
                <a:gd name="T66" fmla="*/ 53 w 229"/>
                <a:gd name="T67" fmla="*/ 77 h 338"/>
                <a:gd name="T68" fmla="*/ 50 w 229"/>
                <a:gd name="T69" fmla="*/ 63 h 338"/>
                <a:gd name="T70" fmla="*/ 40 w 229"/>
                <a:gd name="T71" fmla="*/ 59 h 338"/>
                <a:gd name="T72" fmla="*/ 2 w 229"/>
                <a:gd name="T73" fmla="*/ 0 h 338"/>
                <a:gd name="T74" fmla="*/ 3 w 229"/>
                <a:gd name="T75" fmla="*/ 14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9" h="338">
                  <a:moveTo>
                    <a:pt x="3" y="148"/>
                  </a:moveTo>
                  <a:cubicBezTo>
                    <a:pt x="6" y="148"/>
                    <a:pt x="9" y="148"/>
                    <a:pt x="9" y="148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2" y="263"/>
                    <a:pt x="2" y="263"/>
                    <a:pt x="2" y="26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118" y="338"/>
                    <a:pt x="118" y="338"/>
                    <a:pt x="118" y="338"/>
                  </a:cubicBezTo>
                  <a:cubicBezTo>
                    <a:pt x="229" y="338"/>
                    <a:pt x="229" y="338"/>
                    <a:pt x="229" y="338"/>
                  </a:cubicBezTo>
                  <a:cubicBezTo>
                    <a:pt x="229" y="338"/>
                    <a:pt x="229" y="338"/>
                    <a:pt x="229" y="338"/>
                  </a:cubicBezTo>
                  <a:cubicBezTo>
                    <a:pt x="229" y="216"/>
                    <a:pt x="229" y="216"/>
                    <a:pt x="229" y="216"/>
                  </a:cubicBezTo>
                  <a:cubicBezTo>
                    <a:pt x="222" y="216"/>
                    <a:pt x="222" y="216"/>
                    <a:pt x="222" y="216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198" y="225"/>
                    <a:pt x="197" y="225"/>
                    <a:pt x="196" y="225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3" y="224"/>
                    <a:pt x="189" y="224"/>
                    <a:pt x="187" y="224"/>
                  </a:cubicBezTo>
                  <a:cubicBezTo>
                    <a:pt x="185" y="224"/>
                    <a:pt x="183" y="224"/>
                    <a:pt x="183" y="224"/>
                  </a:cubicBezTo>
                  <a:cubicBezTo>
                    <a:pt x="182" y="224"/>
                    <a:pt x="181" y="223"/>
                    <a:pt x="180" y="223"/>
                  </a:cubicBezTo>
                  <a:cubicBezTo>
                    <a:pt x="179" y="223"/>
                    <a:pt x="179" y="223"/>
                    <a:pt x="178" y="224"/>
                  </a:cubicBezTo>
                  <a:cubicBezTo>
                    <a:pt x="177" y="224"/>
                    <a:pt x="176" y="224"/>
                    <a:pt x="174" y="224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1" y="224"/>
                    <a:pt x="157" y="222"/>
                    <a:pt x="151" y="216"/>
                  </a:cubicBezTo>
                  <a:cubicBezTo>
                    <a:pt x="150" y="213"/>
                    <a:pt x="149" y="212"/>
                    <a:pt x="147" y="212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206"/>
                    <a:pt x="144" y="206"/>
                    <a:pt x="144" y="206"/>
                  </a:cubicBezTo>
                  <a:cubicBezTo>
                    <a:pt x="140" y="206"/>
                    <a:pt x="140" y="206"/>
                    <a:pt x="140" y="206"/>
                  </a:cubicBezTo>
                  <a:cubicBezTo>
                    <a:pt x="133" y="194"/>
                    <a:pt x="133" y="194"/>
                    <a:pt x="133" y="194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7" y="172"/>
                    <a:pt x="122" y="168"/>
                    <a:pt x="115" y="167"/>
                  </a:cubicBezTo>
                  <a:cubicBezTo>
                    <a:pt x="114" y="166"/>
                    <a:pt x="113" y="166"/>
                    <a:pt x="113" y="166"/>
                  </a:cubicBezTo>
                  <a:cubicBezTo>
                    <a:pt x="111" y="166"/>
                    <a:pt x="111" y="166"/>
                    <a:pt x="111" y="16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00" y="167"/>
                    <a:pt x="100" y="167"/>
                    <a:pt x="100" y="167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3"/>
                    <a:pt x="98" y="156"/>
                    <a:pt x="100" y="153"/>
                  </a:cubicBezTo>
                  <a:cubicBezTo>
                    <a:pt x="100" y="152"/>
                    <a:pt x="100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0" y="151"/>
                    <a:pt x="99" y="150"/>
                    <a:pt x="99" y="148"/>
                  </a:cubicBezTo>
                  <a:cubicBezTo>
                    <a:pt x="98" y="144"/>
                    <a:pt x="98" y="141"/>
                    <a:pt x="99" y="141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6" y="105"/>
                    <a:pt x="80" y="102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49"/>
                    <a:pt x="2" y="149"/>
                    <a:pt x="2" y="149"/>
                  </a:cubicBezTo>
                  <a:lnTo>
                    <a:pt x="3" y="14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2009332" y="274777"/>
              <a:ext cx="1587028" cy="1001611"/>
            </a:xfrm>
            <a:custGeom>
              <a:avLst/>
              <a:gdLst>
                <a:gd name="T0" fmla="*/ 10 w 462"/>
                <a:gd name="T1" fmla="*/ 63 h 225"/>
                <a:gd name="T2" fmla="*/ 13 w 462"/>
                <a:gd name="T3" fmla="*/ 77 h 225"/>
                <a:gd name="T4" fmla="*/ 23 w 462"/>
                <a:gd name="T5" fmla="*/ 82 h 225"/>
                <a:gd name="T6" fmla="*/ 31 w 462"/>
                <a:gd name="T7" fmla="*/ 87 h 225"/>
                <a:gd name="T8" fmla="*/ 38 w 462"/>
                <a:gd name="T9" fmla="*/ 97 h 225"/>
                <a:gd name="T10" fmla="*/ 38 w 462"/>
                <a:gd name="T11" fmla="*/ 101 h 225"/>
                <a:gd name="T12" fmla="*/ 53 w 462"/>
                <a:gd name="T13" fmla="*/ 107 h 225"/>
                <a:gd name="T14" fmla="*/ 59 w 462"/>
                <a:gd name="T15" fmla="*/ 141 h 225"/>
                <a:gd name="T16" fmla="*/ 60 w 462"/>
                <a:gd name="T17" fmla="*/ 151 h 225"/>
                <a:gd name="T18" fmla="*/ 60 w 462"/>
                <a:gd name="T19" fmla="*/ 153 h 225"/>
                <a:gd name="T20" fmla="*/ 60 w 462"/>
                <a:gd name="T21" fmla="*/ 167 h 225"/>
                <a:gd name="T22" fmla="*/ 70 w 462"/>
                <a:gd name="T23" fmla="*/ 166 h 225"/>
                <a:gd name="T24" fmla="*/ 71 w 462"/>
                <a:gd name="T25" fmla="*/ 166 h 225"/>
                <a:gd name="T26" fmla="*/ 75 w 462"/>
                <a:gd name="T27" fmla="*/ 167 h 225"/>
                <a:gd name="T28" fmla="*/ 88 w 462"/>
                <a:gd name="T29" fmla="*/ 188 h 225"/>
                <a:gd name="T30" fmla="*/ 100 w 462"/>
                <a:gd name="T31" fmla="*/ 206 h 225"/>
                <a:gd name="T32" fmla="*/ 104 w 462"/>
                <a:gd name="T33" fmla="*/ 214 h 225"/>
                <a:gd name="T34" fmla="*/ 105 w 462"/>
                <a:gd name="T35" fmla="*/ 214 h 225"/>
                <a:gd name="T36" fmla="*/ 107 w 462"/>
                <a:gd name="T37" fmla="*/ 212 h 225"/>
                <a:gd name="T38" fmla="*/ 122 w 462"/>
                <a:gd name="T39" fmla="*/ 224 h 225"/>
                <a:gd name="T40" fmla="*/ 138 w 462"/>
                <a:gd name="T41" fmla="*/ 224 h 225"/>
                <a:gd name="T42" fmla="*/ 143 w 462"/>
                <a:gd name="T43" fmla="*/ 224 h 225"/>
                <a:gd name="T44" fmla="*/ 154 w 462"/>
                <a:gd name="T45" fmla="*/ 224 h 225"/>
                <a:gd name="T46" fmla="*/ 156 w 462"/>
                <a:gd name="T47" fmla="*/ 225 h 225"/>
                <a:gd name="T48" fmla="*/ 165 w 462"/>
                <a:gd name="T49" fmla="*/ 221 h 225"/>
                <a:gd name="T50" fmla="*/ 182 w 462"/>
                <a:gd name="T51" fmla="*/ 216 h 225"/>
                <a:gd name="T52" fmla="*/ 189 w 462"/>
                <a:gd name="T53" fmla="*/ 215 h 225"/>
                <a:gd name="T54" fmla="*/ 461 w 462"/>
                <a:gd name="T55" fmla="*/ 204 h 225"/>
                <a:gd name="T56" fmla="*/ 462 w 462"/>
                <a:gd name="T57" fmla="*/ 203 h 225"/>
                <a:gd name="T58" fmla="*/ 461 w 462"/>
                <a:gd name="T59" fmla="*/ 154 h 225"/>
                <a:gd name="T60" fmla="*/ 461 w 462"/>
                <a:gd name="T61" fmla="*/ 0 h 225"/>
                <a:gd name="T62" fmla="*/ 0 w 462"/>
                <a:gd name="T63" fmla="*/ 5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225">
                  <a:moveTo>
                    <a:pt x="10" y="59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0" y="102"/>
                    <a:pt x="46" y="105"/>
                    <a:pt x="49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8" y="141"/>
                    <a:pt x="58" y="144"/>
                    <a:pt x="59" y="148"/>
                  </a:cubicBezTo>
                  <a:cubicBezTo>
                    <a:pt x="59" y="150"/>
                    <a:pt x="60" y="151"/>
                    <a:pt x="60" y="151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1"/>
                    <a:pt x="60" y="152"/>
                    <a:pt x="60" y="153"/>
                  </a:cubicBezTo>
                  <a:cubicBezTo>
                    <a:pt x="58" y="156"/>
                    <a:pt x="60" y="163"/>
                    <a:pt x="60" y="166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6"/>
                    <a:pt x="72" y="166"/>
                    <a:pt x="73" y="166"/>
                  </a:cubicBezTo>
                  <a:cubicBezTo>
                    <a:pt x="73" y="166"/>
                    <a:pt x="74" y="166"/>
                    <a:pt x="75" y="167"/>
                  </a:cubicBezTo>
                  <a:cubicBezTo>
                    <a:pt x="82" y="168"/>
                    <a:pt x="87" y="172"/>
                    <a:pt x="88" y="173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3" y="194"/>
                    <a:pt x="93" y="194"/>
                    <a:pt x="93" y="194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14"/>
                    <a:pt x="104" y="214"/>
                    <a:pt x="104" y="214"/>
                  </a:cubicBezTo>
                  <a:cubicBezTo>
                    <a:pt x="105" y="214"/>
                    <a:pt x="105" y="214"/>
                    <a:pt x="105" y="214"/>
                  </a:cubicBezTo>
                  <a:cubicBezTo>
                    <a:pt x="105" y="214"/>
                    <a:pt x="105" y="214"/>
                    <a:pt x="105" y="214"/>
                  </a:cubicBezTo>
                  <a:cubicBezTo>
                    <a:pt x="106" y="213"/>
                    <a:pt x="106" y="213"/>
                    <a:pt x="106" y="213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2"/>
                    <a:pt x="110" y="213"/>
                    <a:pt x="111" y="216"/>
                  </a:cubicBezTo>
                  <a:cubicBezTo>
                    <a:pt x="117" y="222"/>
                    <a:pt x="121" y="224"/>
                    <a:pt x="122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6" y="224"/>
                    <a:pt x="137" y="224"/>
                    <a:pt x="138" y="224"/>
                  </a:cubicBezTo>
                  <a:cubicBezTo>
                    <a:pt x="139" y="223"/>
                    <a:pt x="139" y="223"/>
                    <a:pt x="140" y="223"/>
                  </a:cubicBezTo>
                  <a:cubicBezTo>
                    <a:pt x="141" y="223"/>
                    <a:pt x="142" y="224"/>
                    <a:pt x="143" y="224"/>
                  </a:cubicBezTo>
                  <a:cubicBezTo>
                    <a:pt x="143" y="224"/>
                    <a:pt x="145" y="224"/>
                    <a:pt x="147" y="224"/>
                  </a:cubicBezTo>
                  <a:cubicBezTo>
                    <a:pt x="149" y="224"/>
                    <a:pt x="153" y="224"/>
                    <a:pt x="154" y="224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7" y="225"/>
                    <a:pt x="158" y="225"/>
                    <a:pt x="160" y="224"/>
                  </a:cubicBezTo>
                  <a:cubicBezTo>
                    <a:pt x="165" y="221"/>
                    <a:pt x="165" y="221"/>
                    <a:pt x="165" y="221"/>
                  </a:cubicBezTo>
                  <a:cubicBezTo>
                    <a:pt x="176" y="217"/>
                    <a:pt x="176" y="217"/>
                    <a:pt x="176" y="217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62" y="203"/>
                    <a:pt x="462" y="203"/>
                    <a:pt x="462" y="203"/>
                  </a:cubicBezTo>
                  <a:cubicBezTo>
                    <a:pt x="462" y="154"/>
                    <a:pt x="462" y="154"/>
                    <a:pt x="462" y="154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10" y="59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844599" y="274777"/>
              <a:ext cx="1028506" cy="724744"/>
            </a:xfrm>
            <a:custGeom>
              <a:avLst/>
              <a:gdLst>
                <a:gd name="T0" fmla="*/ 79 w 299"/>
                <a:gd name="T1" fmla="*/ 152 h 163"/>
                <a:gd name="T2" fmla="*/ 79 w 299"/>
                <a:gd name="T3" fmla="*/ 163 h 163"/>
                <a:gd name="T4" fmla="*/ 205 w 299"/>
                <a:gd name="T5" fmla="*/ 163 h 163"/>
                <a:gd name="T6" fmla="*/ 222 w 299"/>
                <a:gd name="T7" fmla="*/ 148 h 163"/>
                <a:gd name="T8" fmla="*/ 261 w 299"/>
                <a:gd name="T9" fmla="*/ 148 h 163"/>
                <a:gd name="T10" fmla="*/ 272 w 299"/>
                <a:gd name="T11" fmla="*/ 148 h 163"/>
                <a:gd name="T12" fmla="*/ 282 w 299"/>
                <a:gd name="T13" fmla="*/ 148 h 163"/>
                <a:gd name="T14" fmla="*/ 293 w 299"/>
                <a:gd name="T15" fmla="*/ 149 h 163"/>
                <a:gd name="T16" fmla="*/ 298 w 299"/>
                <a:gd name="T17" fmla="*/ 149 h 163"/>
                <a:gd name="T18" fmla="*/ 299 w 299"/>
                <a:gd name="T19" fmla="*/ 149 h 163"/>
                <a:gd name="T20" fmla="*/ 299 w 299"/>
                <a:gd name="T21" fmla="*/ 149 h 163"/>
                <a:gd name="T22" fmla="*/ 299 w 299"/>
                <a:gd name="T23" fmla="*/ 149 h 163"/>
                <a:gd name="T24" fmla="*/ 299 w 299"/>
                <a:gd name="T25" fmla="*/ 0 h 163"/>
                <a:gd name="T26" fmla="*/ 74 w 299"/>
                <a:gd name="T27" fmla="*/ 0 h 163"/>
                <a:gd name="T28" fmla="*/ 78 w 299"/>
                <a:gd name="T29" fmla="*/ 4 h 163"/>
                <a:gd name="T30" fmla="*/ 82 w 299"/>
                <a:gd name="T31" fmla="*/ 12 h 163"/>
                <a:gd name="T32" fmla="*/ 86 w 299"/>
                <a:gd name="T33" fmla="*/ 12 h 163"/>
                <a:gd name="T34" fmla="*/ 94 w 299"/>
                <a:gd name="T35" fmla="*/ 12 h 163"/>
                <a:gd name="T36" fmla="*/ 94 w 299"/>
                <a:gd name="T37" fmla="*/ 16 h 163"/>
                <a:gd name="T38" fmla="*/ 90 w 299"/>
                <a:gd name="T39" fmla="*/ 16 h 163"/>
                <a:gd name="T40" fmla="*/ 90 w 299"/>
                <a:gd name="T41" fmla="*/ 24 h 163"/>
                <a:gd name="T42" fmla="*/ 86 w 299"/>
                <a:gd name="T43" fmla="*/ 28 h 163"/>
                <a:gd name="T44" fmla="*/ 82 w 299"/>
                <a:gd name="T45" fmla="*/ 28 h 163"/>
                <a:gd name="T46" fmla="*/ 86 w 299"/>
                <a:gd name="T47" fmla="*/ 32 h 163"/>
                <a:gd name="T48" fmla="*/ 90 w 299"/>
                <a:gd name="T49" fmla="*/ 35 h 163"/>
                <a:gd name="T50" fmla="*/ 94 w 299"/>
                <a:gd name="T51" fmla="*/ 47 h 163"/>
                <a:gd name="T52" fmla="*/ 94 w 299"/>
                <a:gd name="T53" fmla="*/ 71 h 163"/>
                <a:gd name="T54" fmla="*/ 90 w 299"/>
                <a:gd name="T55" fmla="*/ 63 h 163"/>
                <a:gd name="T56" fmla="*/ 86 w 299"/>
                <a:gd name="T57" fmla="*/ 67 h 163"/>
                <a:gd name="T58" fmla="*/ 78 w 299"/>
                <a:gd name="T59" fmla="*/ 75 h 163"/>
                <a:gd name="T60" fmla="*/ 70 w 299"/>
                <a:gd name="T61" fmla="*/ 82 h 163"/>
                <a:gd name="T62" fmla="*/ 70 w 299"/>
                <a:gd name="T63" fmla="*/ 86 h 163"/>
                <a:gd name="T64" fmla="*/ 70 w 299"/>
                <a:gd name="T65" fmla="*/ 90 h 163"/>
                <a:gd name="T66" fmla="*/ 66 w 299"/>
                <a:gd name="T67" fmla="*/ 90 h 163"/>
                <a:gd name="T68" fmla="*/ 66 w 299"/>
                <a:gd name="T69" fmla="*/ 82 h 163"/>
                <a:gd name="T70" fmla="*/ 74 w 299"/>
                <a:gd name="T71" fmla="*/ 67 h 163"/>
                <a:gd name="T72" fmla="*/ 78 w 299"/>
                <a:gd name="T73" fmla="*/ 63 h 163"/>
                <a:gd name="T74" fmla="*/ 82 w 299"/>
                <a:gd name="T75" fmla="*/ 55 h 163"/>
                <a:gd name="T76" fmla="*/ 78 w 299"/>
                <a:gd name="T77" fmla="*/ 51 h 163"/>
                <a:gd name="T78" fmla="*/ 70 w 299"/>
                <a:gd name="T79" fmla="*/ 51 h 163"/>
                <a:gd name="T80" fmla="*/ 58 w 299"/>
                <a:gd name="T81" fmla="*/ 47 h 163"/>
                <a:gd name="T82" fmla="*/ 35 w 299"/>
                <a:gd name="T83" fmla="*/ 43 h 163"/>
                <a:gd name="T84" fmla="*/ 8 w 299"/>
                <a:gd name="T85" fmla="*/ 32 h 163"/>
                <a:gd name="T86" fmla="*/ 4 w 299"/>
                <a:gd name="T87" fmla="*/ 35 h 163"/>
                <a:gd name="T88" fmla="*/ 0 w 299"/>
                <a:gd name="T89" fmla="*/ 43 h 163"/>
                <a:gd name="T90" fmla="*/ 0 w 299"/>
                <a:gd name="T91" fmla="*/ 51 h 163"/>
                <a:gd name="T92" fmla="*/ 8 w 299"/>
                <a:gd name="T93" fmla="*/ 59 h 163"/>
                <a:gd name="T94" fmla="*/ 12 w 299"/>
                <a:gd name="T95" fmla="*/ 67 h 163"/>
                <a:gd name="T96" fmla="*/ 23 w 299"/>
                <a:gd name="T97" fmla="*/ 114 h 163"/>
                <a:gd name="T98" fmla="*/ 27 w 299"/>
                <a:gd name="T99" fmla="*/ 110 h 163"/>
                <a:gd name="T100" fmla="*/ 31 w 299"/>
                <a:gd name="T101" fmla="*/ 114 h 163"/>
                <a:gd name="T102" fmla="*/ 31 w 299"/>
                <a:gd name="T103" fmla="*/ 117 h 163"/>
                <a:gd name="T104" fmla="*/ 27 w 299"/>
                <a:gd name="T105" fmla="*/ 121 h 163"/>
                <a:gd name="T106" fmla="*/ 27 w 299"/>
                <a:gd name="T107" fmla="*/ 125 h 163"/>
                <a:gd name="T108" fmla="*/ 27 w 299"/>
                <a:gd name="T109" fmla="*/ 129 h 163"/>
                <a:gd name="T110" fmla="*/ 31 w 299"/>
                <a:gd name="T111" fmla="*/ 129 h 163"/>
                <a:gd name="T112" fmla="*/ 35 w 299"/>
                <a:gd name="T113" fmla="*/ 129 h 163"/>
                <a:gd name="T114" fmla="*/ 35 w 299"/>
                <a:gd name="T115" fmla="*/ 133 h 163"/>
                <a:gd name="T116" fmla="*/ 68 w 299"/>
                <a:gd name="T117" fmla="*/ 133 h 163"/>
                <a:gd name="T118" fmla="*/ 79 w 299"/>
                <a:gd name="T119" fmla="*/ 15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9" h="163">
                  <a:moveTo>
                    <a:pt x="79" y="152"/>
                  </a:moveTo>
                  <a:cubicBezTo>
                    <a:pt x="79" y="163"/>
                    <a:pt x="79" y="163"/>
                    <a:pt x="79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222" y="148"/>
                    <a:pt x="222" y="148"/>
                    <a:pt x="222" y="148"/>
                  </a:cubicBezTo>
                  <a:cubicBezTo>
                    <a:pt x="261" y="148"/>
                    <a:pt x="261" y="148"/>
                    <a:pt x="261" y="148"/>
                  </a:cubicBezTo>
                  <a:cubicBezTo>
                    <a:pt x="261" y="148"/>
                    <a:pt x="266" y="148"/>
                    <a:pt x="272" y="148"/>
                  </a:cubicBezTo>
                  <a:cubicBezTo>
                    <a:pt x="276" y="148"/>
                    <a:pt x="279" y="148"/>
                    <a:pt x="282" y="148"/>
                  </a:cubicBezTo>
                  <a:cubicBezTo>
                    <a:pt x="285" y="148"/>
                    <a:pt x="289" y="149"/>
                    <a:pt x="293" y="149"/>
                  </a:cubicBezTo>
                  <a:cubicBezTo>
                    <a:pt x="295" y="149"/>
                    <a:pt x="297" y="149"/>
                    <a:pt x="298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68" y="133"/>
                    <a:pt x="68" y="133"/>
                    <a:pt x="68" y="133"/>
                  </a:cubicBezTo>
                  <a:lnTo>
                    <a:pt x="79" y="152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3596359" y="274777"/>
              <a:ext cx="980825" cy="675885"/>
            </a:xfrm>
            <a:custGeom>
              <a:avLst/>
              <a:gdLst>
                <a:gd name="T0" fmla="*/ 0 w 574"/>
                <a:gd name="T1" fmla="*/ 308 h 308"/>
                <a:gd name="T2" fmla="*/ 2 w 574"/>
                <a:gd name="T3" fmla="*/ 308 h 308"/>
                <a:gd name="T4" fmla="*/ 574 w 574"/>
                <a:gd name="T5" fmla="*/ 308 h 308"/>
                <a:gd name="T6" fmla="*/ 574 w 574"/>
                <a:gd name="T7" fmla="*/ 306 h 308"/>
                <a:gd name="T8" fmla="*/ 574 w 574"/>
                <a:gd name="T9" fmla="*/ 306 h 308"/>
                <a:gd name="T10" fmla="*/ 570 w 574"/>
                <a:gd name="T11" fmla="*/ 270 h 308"/>
                <a:gd name="T12" fmla="*/ 570 w 574"/>
                <a:gd name="T13" fmla="*/ 246 h 308"/>
                <a:gd name="T14" fmla="*/ 546 w 574"/>
                <a:gd name="T15" fmla="*/ 204 h 308"/>
                <a:gd name="T16" fmla="*/ 546 w 574"/>
                <a:gd name="T17" fmla="*/ 138 h 308"/>
                <a:gd name="T18" fmla="*/ 526 w 574"/>
                <a:gd name="T19" fmla="*/ 100 h 308"/>
                <a:gd name="T20" fmla="*/ 526 w 574"/>
                <a:gd name="T21" fmla="*/ 0 h 308"/>
                <a:gd name="T22" fmla="*/ 0 w 574"/>
                <a:gd name="T23" fmla="*/ 0 h 308"/>
                <a:gd name="T24" fmla="*/ 0 w 574"/>
                <a:gd name="T25" fmla="*/ 308 h 308"/>
                <a:gd name="T26" fmla="*/ 0 w 574"/>
                <a:gd name="T27" fmla="*/ 308 h 308"/>
                <a:gd name="T28" fmla="*/ 0 w 574"/>
                <a:gd name="T2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308">
                  <a:moveTo>
                    <a:pt x="0" y="308"/>
                  </a:moveTo>
                  <a:lnTo>
                    <a:pt x="2" y="308"/>
                  </a:lnTo>
                  <a:lnTo>
                    <a:pt x="574" y="308"/>
                  </a:lnTo>
                  <a:lnTo>
                    <a:pt x="574" y="306"/>
                  </a:lnTo>
                  <a:lnTo>
                    <a:pt x="574" y="306"/>
                  </a:lnTo>
                  <a:lnTo>
                    <a:pt x="570" y="270"/>
                  </a:lnTo>
                  <a:lnTo>
                    <a:pt x="570" y="246"/>
                  </a:lnTo>
                  <a:lnTo>
                    <a:pt x="546" y="204"/>
                  </a:lnTo>
                  <a:lnTo>
                    <a:pt x="546" y="138"/>
                  </a:lnTo>
                  <a:lnTo>
                    <a:pt x="526" y="100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5088033" y="795939"/>
              <a:ext cx="783296" cy="920180"/>
            </a:xfrm>
            <a:custGeom>
              <a:avLst/>
              <a:gdLst>
                <a:gd name="T0" fmla="*/ 18 w 227"/>
                <a:gd name="T1" fmla="*/ 20 h 207"/>
                <a:gd name="T2" fmla="*/ 0 w 227"/>
                <a:gd name="T3" fmla="*/ 49 h 207"/>
                <a:gd name="T4" fmla="*/ 2 w 227"/>
                <a:gd name="T5" fmla="*/ 70 h 207"/>
                <a:gd name="T6" fmla="*/ 4 w 227"/>
                <a:gd name="T7" fmla="*/ 93 h 207"/>
                <a:gd name="T8" fmla="*/ 43 w 227"/>
                <a:gd name="T9" fmla="*/ 129 h 207"/>
                <a:gd name="T10" fmla="*/ 56 w 227"/>
                <a:gd name="T11" fmla="*/ 145 h 207"/>
                <a:gd name="T12" fmla="*/ 56 w 227"/>
                <a:gd name="T13" fmla="*/ 146 h 207"/>
                <a:gd name="T14" fmla="*/ 55 w 227"/>
                <a:gd name="T15" fmla="*/ 156 h 207"/>
                <a:gd name="T16" fmla="*/ 55 w 227"/>
                <a:gd name="T17" fmla="*/ 158 h 207"/>
                <a:gd name="T18" fmla="*/ 57 w 227"/>
                <a:gd name="T19" fmla="*/ 172 h 207"/>
                <a:gd name="T20" fmla="*/ 76 w 227"/>
                <a:gd name="T21" fmla="*/ 202 h 207"/>
                <a:gd name="T22" fmla="*/ 80 w 227"/>
                <a:gd name="T23" fmla="*/ 207 h 207"/>
                <a:gd name="T24" fmla="*/ 195 w 227"/>
                <a:gd name="T25" fmla="*/ 203 h 207"/>
                <a:gd name="T26" fmla="*/ 227 w 227"/>
                <a:gd name="T27" fmla="*/ 94 h 207"/>
                <a:gd name="T28" fmla="*/ 215 w 227"/>
                <a:gd name="T29" fmla="*/ 118 h 207"/>
                <a:gd name="T30" fmla="*/ 192 w 227"/>
                <a:gd name="T31" fmla="*/ 133 h 207"/>
                <a:gd name="T32" fmla="*/ 198 w 227"/>
                <a:gd name="T33" fmla="*/ 119 h 207"/>
                <a:gd name="T34" fmla="*/ 197 w 227"/>
                <a:gd name="T35" fmla="*/ 112 h 207"/>
                <a:gd name="T36" fmla="*/ 196 w 227"/>
                <a:gd name="T37" fmla="*/ 91 h 207"/>
                <a:gd name="T38" fmla="*/ 197 w 227"/>
                <a:gd name="T39" fmla="*/ 89 h 207"/>
                <a:gd name="T40" fmla="*/ 193 w 227"/>
                <a:gd name="T41" fmla="*/ 82 h 207"/>
                <a:gd name="T42" fmla="*/ 180 w 227"/>
                <a:gd name="T43" fmla="*/ 68 h 207"/>
                <a:gd name="T44" fmla="*/ 179 w 227"/>
                <a:gd name="T45" fmla="*/ 61 h 207"/>
                <a:gd name="T46" fmla="*/ 148 w 227"/>
                <a:gd name="T47" fmla="*/ 50 h 207"/>
                <a:gd name="T48" fmla="*/ 141 w 227"/>
                <a:gd name="T49" fmla="*/ 45 h 207"/>
                <a:gd name="T50" fmla="*/ 140 w 227"/>
                <a:gd name="T51" fmla="*/ 45 h 207"/>
                <a:gd name="T52" fmla="*/ 140 w 227"/>
                <a:gd name="T53" fmla="*/ 45 h 207"/>
                <a:gd name="T54" fmla="*/ 138 w 227"/>
                <a:gd name="T55" fmla="*/ 44 h 207"/>
                <a:gd name="T56" fmla="*/ 123 w 227"/>
                <a:gd name="T57" fmla="*/ 44 h 207"/>
                <a:gd name="T58" fmla="*/ 109 w 227"/>
                <a:gd name="T59" fmla="*/ 39 h 207"/>
                <a:gd name="T60" fmla="*/ 100 w 227"/>
                <a:gd name="T61" fmla="*/ 29 h 207"/>
                <a:gd name="T62" fmla="*/ 82 w 227"/>
                <a:gd name="T63" fmla="*/ 20 h 207"/>
                <a:gd name="T64" fmla="*/ 78 w 227"/>
                <a:gd name="T65" fmla="*/ 20 h 207"/>
                <a:gd name="T66" fmla="*/ 82 w 227"/>
                <a:gd name="T67" fmla="*/ 4 h 207"/>
                <a:gd name="T68" fmla="*/ 51 w 227"/>
                <a:gd name="T69" fmla="*/ 20 h 207"/>
                <a:gd name="T70" fmla="*/ 35 w 227"/>
                <a:gd name="T71" fmla="*/ 20 h 207"/>
                <a:gd name="T72" fmla="*/ 24 w 227"/>
                <a:gd name="T73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07">
                  <a:moveTo>
                    <a:pt x="21" y="15"/>
                  </a:moveTo>
                  <a:cubicBezTo>
                    <a:pt x="20" y="16"/>
                    <a:pt x="18" y="18"/>
                    <a:pt x="18" y="20"/>
                  </a:cubicBezTo>
                  <a:cubicBezTo>
                    <a:pt x="16" y="29"/>
                    <a:pt x="10" y="30"/>
                    <a:pt x="9" y="3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4" y="78"/>
                    <a:pt x="1" y="81"/>
                    <a:pt x="0" y="8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6" y="132"/>
                    <a:pt x="55" y="143"/>
                  </a:cubicBezTo>
                  <a:cubicBezTo>
                    <a:pt x="56" y="144"/>
                    <a:pt x="56" y="144"/>
                    <a:pt x="56" y="145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6" y="146"/>
                    <a:pt x="56" y="146"/>
                    <a:pt x="56" y="146"/>
                  </a:cubicBezTo>
                  <a:cubicBezTo>
                    <a:pt x="56" y="146"/>
                    <a:pt x="55" y="147"/>
                    <a:pt x="55" y="150"/>
                  </a:cubicBezTo>
                  <a:cubicBezTo>
                    <a:pt x="55" y="152"/>
                    <a:pt x="55" y="154"/>
                    <a:pt x="55" y="156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56" y="164"/>
                    <a:pt x="57" y="170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76" y="202"/>
                    <a:pt x="76" y="202"/>
                    <a:pt x="76" y="20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5" y="203"/>
                    <a:pt x="195" y="203"/>
                    <a:pt x="195" y="2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15" y="106"/>
                    <a:pt x="215" y="106"/>
                    <a:pt x="215" y="106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2" y="129"/>
                    <a:pt x="192" y="129"/>
                    <a:pt x="192" y="12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8" y="118"/>
                    <a:pt x="198" y="118"/>
                    <a:pt x="198" y="118"/>
                  </a:cubicBezTo>
                  <a:cubicBezTo>
                    <a:pt x="198" y="116"/>
                    <a:pt x="198" y="114"/>
                    <a:pt x="197" y="112"/>
                  </a:cubicBezTo>
                  <a:cubicBezTo>
                    <a:pt x="196" y="109"/>
                    <a:pt x="196" y="106"/>
                    <a:pt x="196" y="104"/>
                  </a:cubicBezTo>
                  <a:cubicBezTo>
                    <a:pt x="197" y="100"/>
                    <a:pt x="197" y="95"/>
                    <a:pt x="196" y="91"/>
                  </a:cubicBezTo>
                  <a:cubicBezTo>
                    <a:pt x="196" y="90"/>
                    <a:pt x="196" y="90"/>
                    <a:pt x="196" y="90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83"/>
                    <a:pt x="193" y="83"/>
                    <a:pt x="193" y="82"/>
                  </a:cubicBezTo>
                  <a:cubicBezTo>
                    <a:pt x="192" y="82"/>
                    <a:pt x="192" y="81"/>
                    <a:pt x="191" y="80"/>
                  </a:cubicBezTo>
                  <a:cubicBezTo>
                    <a:pt x="187" y="76"/>
                    <a:pt x="181" y="69"/>
                    <a:pt x="180" y="68"/>
                  </a:cubicBezTo>
                  <a:cubicBezTo>
                    <a:pt x="180" y="67"/>
                    <a:pt x="183" y="64"/>
                    <a:pt x="183" y="63"/>
                  </a:cubicBezTo>
                  <a:cubicBezTo>
                    <a:pt x="182" y="62"/>
                    <a:pt x="181" y="61"/>
                    <a:pt x="179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49"/>
                    <a:pt x="148" y="47"/>
                    <a:pt x="144" y="46"/>
                  </a:cubicBezTo>
                  <a:cubicBezTo>
                    <a:pt x="142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7" y="43"/>
                    <a:pt x="135" y="43"/>
                    <a:pt x="132" y="43"/>
                  </a:cubicBezTo>
                  <a:cubicBezTo>
                    <a:pt x="127" y="43"/>
                    <a:pt x="123" y="44"/>
                    <a:pt x="123" y="44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16"/>
                    <a:pt x="27" y="15"/>
                    <a:pt x="24" y="15"/>
                  </a:cubicBezTo>
                  <a:cubicBezTo>
                    <a:pt x="23" y="15"/>
                    <a:pt x="22" y="15"/>
                    <a:pt x="21" y="15"/>
                  </a:cubicBezTo>
                  <a:close/>
                </a:path>
              </a:pathLst>
            </a:custGeom>
            <a:solidFill>
              <a:srgbClr val="B9CDE5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4502262" y="152632"/>
              <a:ext cx="1021693" cy="1343619"/>
            </a:xfrm>
            <a:custGeom>
              <a:avLst/>
              <a:gdLst>
                <a:gd name="T0" fmla="*/ 10 w 297"/>
                <a:gd name="T1" fmla="*/ 129 h 302"/>
                <a:gd name="T2" fmla="*/ 22 w 297"/>
                <a:gd name="T3" fmla="*/ 162 h 302"/>
                <a:gd name="T4" fmla="*/ 24 w 297"/>
                <a:gd name="T5" fmla="*/ 180 h 302"/>
                <a:gd name="T6" fmla="*/ 24 w 297"/>
                <a:gd name="T7" fmla="*/ 219 h 302"/>
                <a:gd name="T8" fmla="*/ 36 w 297"/>
                <a:gd name="T9" fmla="*/ 301 h 302"/>
                <a:gd name="T10" fmla="*/ 37 w 297"/>
                <a:gd name="T11" fmla="*/ 302 h 302"/>
                <a:gd name="T12" fmla="*/ 228 w 297"/>
                <a:gd name="T13" fmla="*/ 302 h 302"/>
                <a:gd name="T14" fmla="*/ 227 w 297"/>
                <a:gd name="T15" fmla="*/ 294 h 302"/>
                <a:gd name="T16" fmla="*/ 229 w 297"/>
                <a:gd name="T17" fmla="*/ 289 h 302"/>
                <a:gd name="T18" fmla="*/ 227 w 297"/>
                <a:gd name="T19" fmla="*/ 287 h 302"/>
                <a:gd name="T20" fmla="*/ 193 w 297"/>
                <a:gd name="T21" fmla="*/ 249 h 302"/>
                <a:gd name="T22" fmla="*/ 172 w 297"/>
                <a:gd name="T23" fmla="*/ 226 h 302"/>
                <a:gd name="T24" fmla="*/ 172 w 297"/>
                <a:gd name="T25" fmla="*/ 205 h 302"/>
                <a:gd name="T26" fmla="*/ 181 w 297"/>
                <a:gd name="T27" fmla="*/ 174 h 302"/>
                <a:gd name="T28" fmla="*/ 193 w 297"/>
                <a:gd name="T29" fmla="*/ 159 h 302"/>
                <a:gd name="T30" fmla="*/ 204 w 297"/>
                <a:gd name="T31" fmla="*/ 160 h 302"/>
                <a:gd name="T32" fmla="*/ 266 w 297"/>
                <a:gd name="T33" fmla="*/ 105 h 302"/>
                <a:gd name="T34" fmla="*/ 285 w 297"/>
                <a:gd name="T35" fmla="*/ 94 h 302"/>
                <a:gd name="T36" fmla="*/ 293 w 297"/>
                <a:gd name="T37" fmla="*/ 86 h 302"/>
                <a:gd name="T38" fmla="*/ 266 w 297"/>
                <a:gd name="T39" fmla="*/ 78 h 302"/>
                <a:gd name="T40" fmla="*/ 246 w 297"/>
                <a:gd name="T41" fmla="*/ 78 h 302"/>
                <a:gd name="T42" fmla="*/ 231 w 297"/>
                <a:gd name="T43" fmla="*/ 82 h 302"/>
                <a:gd name="T44" fmla="*/ 219 w 297"/>
                <a:gd name="T45" fmla="*/ 70 h 302"/>
                <a:gd name="T46" fmla="*/ 192 w 297"/>
                <a:gd name="T47" fmla="*/ 55 h 302"/>
                <a:gd name="T48" fmla="*/ 161 w 297"/>
                <a:gd name="T49" fmla="*/ 47 h 302"/>
                <a:gd name="T50" fmla="*/ 145 w 297"/>
                <a:gd name="T51" fmla="*/ 51 h 302"/>
                <a:gd name="T52" fmla="*/ 141 w 297"/>
                <a:gd name="T53" fmla="*/ 47 h 302"/>
                <a:gd name="T54" fmla="*/ 118 w 297"/>
                <a:gd name="T55" fmla="*/ 43 h 302"/>
                <a:gd name="T56" fmla="*/ 110 w 297"/>
                <a:gd name="T57" fmla="*/ 43 h 302"/>
                <a:gd name="T58" fmla="*/ 102 w 297"/>
                <a:gd name="T59" fmla="*/ 23 h 302"/>
                <a:gd name="T60" fmla="*/ 86 w 297"/>
                <a:gd name="T61" fmla="*/ 0 h 302"/>
                <a:gd name="T62" fmla="*/ 0 w 297"/>
                <a:gd name="T63" fmla="*/ 27 h 302"/>
                <a:gd name="T64" fmla="*/ 10 w 297"/>
                <a:gd name="T65" fmla="*/ 9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302">
                  <a:moveTo>
                    <a:pt x="10" y="96"/>
                  </a:moveTo>
                  <a:cubicBezTo>
                    <a:pt x="10" y="129"/>
                    <a:pt x="10" y="129"/>
                    <a:pt x="10" y="129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62"/>
                    <a:pt x="22" y="162"/>
                    <a:pt x="22" y="162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36" y="233"/>
                    <a:pt x="36" y="233"/>
                    <a:pt x="36" y="233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36" y="302"/>
                    <a:pt x="36" y="302"/>
                    <a:pt x="36" y="302"/>
                  </a:cubicBezTo>
                  <a:cubicBezTo>
                    <a:pt x="37" y="302"/>
                    <a:pt x="37" y="302"/>
                    <a:pt x="37" y="302"/>
                  </a:cubicBezTo>
                  <a:cubicBezTo>
                    <a:pt x="227" y="302"/>
                    <a:pt x="227" y="302"/>
                    <a:pt x="227" y="302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0"/>
                    <a:pt x="227" y="300"/>
                    <a:pt x="227" y="300"/>
                  </a:cubicBezTo>
                  <a:cubicBezTo>
                    <a:pt x="227" y="298"/>
                    <a:pt x="227" y="296"/>
                    <a:pt x="227" y="294"/>
                  </a:cubicBezTo>
                  <a:cubicBezTo>
                    <a:pt x="227" y="291"/>
                    <a:pt x="228" y="290"/>
                    <a:pt x="228" y="290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88"/>
                    <a:pt x="228" y="288"/>
                    <a:pt x="227" y="287"/>
                  </a:cubicBezTo>
                  <a:cubicBezTo>
                    <a:pt x="218" y="276"/>
                    <a:pt x="216" y="273"/>
                    <a:pt x="215" y="273"/>
                  </a:cubicBezTo>
                  <a:cubicBezTo>
                    <a:pt x="193" y="249"/>
                    <a:pt x="193" y="249"/>
                    <a:pt x="193" y="249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2" y="226"/>
                    <a:pt x="172" y="226"/>
                    <a:pt x="172" y="226"/>
                  </a:cubicBezTo>
                  <a:cubicBezTo>
                    <a:pt x="173" y="225"/>
                    <a:pt x="176" y="222"/>
                    <a:pt x="174" y="214"/>
                  </a:cubicBezTo>
                  <a:cubicBezTo>
                    <a:pt x="172" y="205"/>
                    <a:pt x="172" y="205"/>
                    <a:pt x="172" y="205"/>
                  </a:cubicBezTo>
                  <a:cubicBezTo>
                    <a:pt x="172" y="193"/>
                    <a:pt x="172" y="193"/>
                    <a:pt x="172" y="193"/>
                  </a:cubicBezTo>
                  <a:cubicBezTo>
                    <a:pt x="181" y="174"/>
                    <a:pt x="181" y="174"/>
                    <a:pt x="181" y="174"/>
                  </a:cubicBezTo>
                  <a:cubicBezTo>
                    <a:pt x="182" y="174"/>
                    <a:pt x="188" y="173"/>
                    <a:pt x="190" y="164"/>
                  </a:cubicBezTo>
                  <a:cubicBezTo>
                    <a:pt x="190" y="162"/>
                    <a:pt x="192" y="160"/>
                    <a:pt x="193" y="159"/>
                  </a:cubicBezTo>
                  <a:cubicBezTo>
                    <a:pt x="194" y="159"/>
                    <a:pt x="195" y="159"/>
                    <a:pt x="196" y="159"/>
                  </a:cubicBezTo>
                  <a:cubicBezTo>
                    <a:pt x="199" y="159"/>
                    <a:pt x="202" y="160"/>
                    <a:pt x="204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66" y="105"/>
                    <a:pt x="266" y="105"/>
                    <a:pt x="266" y="105"/>
                  </a:cubicBezTo>
                  <a:cubicBezTo>
                    <a:pt x="282" y="102"/>
                    <a:pt x="282" y="102"/>
                    <a:pt x="282" y="102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97" y="86"/>
                    <a:pt x="297" y="86"/>
                    <a:pt x="297" y="86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82" y="82"/>
                    <a:pt x="282" y="82"/>
                    <a:pt x="282" y="82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46" y="78"/>
                    <a:pt x="246" y="78"/>
                    <a:pt x="246" y="78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23" y="78"/>
                    <a:pt x="223" y="78"/>
                    <a:pt x="223" y="78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10" y="96"/>
                  </a:lnTo>
                  <a:close/>
                </a:path>
              </a:pathLst>
            </a:custGeom>
            <a:solidFill>
              <a:srgbClr val="0054A6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8044131" y="665649"/>
              <a:ext cx="524467" cy="1017898"/>
            </a:xfrm>
            <a:custGeom>
              <a:avLst/>
              <a:gdLst>
                <a:gd name="T0" fmla="*/ 147 w 151"/>
                <a:gd name="T1" fmla="*/ 137 h 226"/>
                <a:gd name="T2" fmla="*/ 143 w 151"/>
                <a:gd name="T3" fmla="*/ 129 h 226"/>
                <a:gd name="T4" fmla="*/ 136 w 151"/>
                <a:gd name="T5" fmla="*/ 125 h 226"/>
                <a:gd name="T6" fmla="*/ 128 w 151"/>
                <a:gd name="T7" fmla="*/ 113 h 226"/>
                <a:gd name="T8" fmla="*/ 128 w 151"/>
                <a:gd name="T9" fmla="*/ 102 h 226"/>
                <a:gd name="T10" fmla="*/ 120 w 151"/>
                <a:gd name="T11" fmla="*/ 24 h 226"/>
                <a:gd name="T12" fmla="*/ 93 w 151"/>
                <a:gd name="T13" fmla="*/ 4 h 226"/>
                <a:gd name="T14" fmla="*/ 77 w 151"/>
                <a:gd name="T15" fmla="*/ 16 h 226"/>
                <a:gd name="T16" fmla="*/ 65 w 151"/>
                <a:gd name="T17" fmla="*/ 4 h 226"/>
                <a:gd name="T18" fmla="*/ 54 w 151"/>
                <a:gd name="T19" fmla="*/ 0 h 226"/>
                <a:gd name="T20" fmla="*/ 18 w 151"/>
                <a:gd name="T21" fmla="*/ 74 h 226"/>
                <a:gd name="T22" fmla="*/ 7 w 151"/>
                <a:gd name="T23" fmla="*/ 109 h 226"/>
                <a:gd name="T24" fmla="*/ 7 w 151"/>
                <a:gd name="T25" fmla="*/ 117 h 226"/>
                <a:gd name="T26" fmla="*/ 3 w 151"/>
                <a:gd name="T27" fmla="*/ 121 h 226"/>
                <a:gd name="T28" fmla="*/ 1 w 151"/>
                <a:gd name="T29" fmla="*/ 123 h 226"/>
                <a:gd name="T30" fmla="*/ 1 w 151"/>
                <a:gd name="T31" fmla="*/ 153 h 226"/>
                <a:gd name="T32" fmla="*/ 2 w 151"/>
                <a:gd name="T33" fmla="*/ 165 h 226"/>
                <a:gd name="T34" fmla="*/ 9 w 151"/>
                <a:gd name="T35" fmla="*/ 218 h 226"/>
                <a:gd name="T36" fmla="*/ 14 w 151"/>
                <a:gd name="T37" fmla="*/ 226 h 226"/>
                <a:gd name="T38" fmla="*/ 26 w 151"/>
                <a:gd name="T39" fmla="*/ 207 h 226"/>
                <a:gd name="T40" fmla="*/ 38 w 151"/>
                <a:gd name="T41" fmla="*/ 199 h 226"/>
                <a:gd name="T42" fmla="*/ 46 w 151"/>
                <a:gd name="T43" fmla="*/ 199 h 226"/>
                <a:gd name="T44" fmla="*/ 50 w 151"/>
                <a:gd name="T45" fmla="*/ 195 h 226"/>
                <a:gd name="T46" fmla="*/ 54 w 151"/>
                <a:gd name="T47" fmla="*/ 199 h 226"/>
                <a:gd name="T48" fmla="*/ 57 w 151"/>
                <a:gd name="T49" fmla="*/ 191 h 226"/>
                <a:gd name="T50" fmla="*/ 65 w 151"/>
                <a:gd name="T51" fmla="*/ 191 h 226"/>
                <a:gd name="T52" fmla="*/ 69 w 151"/>
                <a:gd name="T53" fmla="*/ 180 h 226"/>
                <a:gd name="T54" fmla="*/ 73 w 151"/>
                <a:gd name="T55" fmla="*/ 168 h 226"/>
                <a:gd name="T56" fmla="*/ 81 w 151"/>
                <a:gd name="T57" fmla="*/ 164 h 226"/>
                <a:gd name="T58" fmla="*/ 85 w 151"/>
                <a:gd name="T59" fmla="*/ 172 h 226"/>
                <a:gd name="T60" fmla="*/ 93 w 151"/>
                <a:gd name="T61" fmla="*/ 172 h 226"/>
                <a:gd name="T62" fmla="*/ 100 w 151"/>
                <a:gd name="T63" fmla="*/ 176 h 226"/>
                <a:gd name="T64" fmla="*/ 108 w 151"/>
                <a:gd name="T65" fmla="*/ 168 h 226"/>
                <a:gd name="T66" fmla="*/ 116 w 151"/>
                <a:gd name="T67" fmla="*/ 164 h 226"/>
                <a:gd name="T68" fmla="*/ 132 w 151"/>
                <a:gd name="T69" fmla="*/ 160 h 226"/>
                <a:gd name="T70" fmla="*/ 139 w 151"/>
                <a:gd name="T71" fmla="*/ 156 h 226"/>
                <a:gd name="T72" fmla="*/ 147 w 151"/>
                <a:gd name="T73" fmla="*/ 152 h 226"/>
                <a:gd name="T74" fmla="*/ 151 w 151"/>
                <a:gd name="T75" fmla="*/ 145 h 226"/>
                <a:gd name="T76" fmla="*/ 147 w 151"/>
                <a:gd name="T77" fmla="*/ 14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226">
                  <a:moveTo>
                    <a:pt x="147" y="141"/>
                  </a:moveTo>
                  <a:cubicBezTo>
                    <a:pt x="147" y="137"/>
                    <a:pt x="147" y="137"/>
                    <a:pt x="147" y="137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0" y="98"/>
                    <a:pt x="120" y="98"/>
                    <a:pt x="120" y="9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4"/>
                    <a:pt x="0" y="131"/>
                    <a:pt x="1" y="134"/>
                  </a:cubicBezTo>
                  <a:cubicBezTo>
                    <a:pt x="2" y="137"/>
                    <a:pt x="1" y="151"/>
                    <a:pt x="1" y="153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218"/>
                    <a:pt x="9" y="218"/>
                    <a:pt x="9" y="218"/>
                  </a:cubicBezTo>
                  <a:cubicBezTo>
                    <a:pt x="13" y="225"/>
                    <a:pt x="13" y="225"/>
                    <a:pt x="13" y="225"/>
                  </a:cubicBezTo>
                  <a:cubicBezTo>
                    <a:pt x="14" y="226"/>
                    <a:pt x="14" y="226"/>
                    <a:pt x="14" y="226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8" y="199"/>
                    <a:pt x="38" y="199"/>
                    <a:pt x="38" y="199"/>
                  </a:cubicBezTo>
                  <a:cubicBezTo>
                    <a:pt x="42" y="203"/>
                    <a:pt x="42" y="203"/>
                    <a:pt x="42" y="203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4" y="199"/>
                    <a:pt x="54" y="199"/>
                    <a:pt x="54" y="199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69" y="180"/>
                    <a:pt x="69" y="180"/>
                    <a:pt x="69" y="180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73" y="168"/>
                    <a:pt x="73" y="168"/>
                    <a:pt x="73" y="168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9" y="156"/>
                    <a:pt x="139" y="156"/>
                    <a:pt x="139" y="156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151" y="145"/>
                    <a:pt x="151" y="145"/>
                    <a:pt x="151" y="145"/>
                  </a:cubicBezTo>
                  <a:cubicBezTo>
                    <a:pt x="147" y="145"/>
                    <a:pt x="147" y="145"/>
                    <a:pt x="147" y="145"/>
                  </a:cubicBezTo>
                  <a:lnTo>
                    <a:pt x="147" y="141"/>
                  </a:lnTo>
                  <a:close/>
                </a:path>
              </a:pathLst>
            </a:custGeom>
            <a:solidFill>
              <a:srgbClr val="B9CDE5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826170" y="1203097"/>
              <a:ext cx="272451" cy="602594"/>
            </a:xfrm>
            <a:custGeom>
              <a:avLst/>
              <a:gdLst>
                <a:gd name="T0" fmla="*/ 74 w 79"/>
                <a:gd name="T1" fmla="*/ 101 h 136"/>
                <a:gd name="T2" fmla="*/ 74 w 79"/>
                <a:gd name="T3" fmla="*/ 75 h 136"/>
                <a:gd name="T4" fmla="*/ 67 w 79"/>
                <a:gd name="T5" fmla="*/ 48 h 136"/>
                <a:gd name="T6" fmla="*/ 67 w 79"/>
                <a:gd name="T7" fmla="*/ 42 h 136"/>
                <a:gd name="T8" fmla="*/ 66 w 79"/>
                <a:gd name="T9" fmla="*/ 36 h 136"/>
                <a:gd name="T10" fmla="*/ 66 w 79"/>
                <a:gd name="T11" fmla="*/ 17 h 136"/>
                <a:gd name="T12" fmla="*/ 66 w 79"/>
                <a:gd name="T13" fmla="*/ 6 h 136"/>
                <a:gd name="T14" fmla="*/ 66 w 79"/>
                <a:gd name="T15" fmla="*/ 3 h 136"/>
                <a:gd name="T16" fmla="*/ 60 w 79"/>
                <a:gd name="T17" fmla="*/ 0 h 136"/>
                <a:gd name="T18" fmla="*/ 52 w 79"/>
                <a:gd name="T19" fmla="*/ 4 h 136"/>
                <a:gd name="T20" fmla="*/ 44 w 79"/>
                <a:gd name="T21" fmla="*/ 4 h 136"/>
                <a:gd name="T22" fmla="*/ 41 w 79"/>
                <a:gd name="T23" fmla="*/ 8 h 136"/>
                <a:gd name="T24" fmla="*/ 39 w 79"/>
                <a:gd name="T25" fmla="*/ 12 h 136"/>
                <a:gd name="T26" fmla="*/ 38 w 79"/>
                <a:gd name="T27" fmla="*/ 16 h 136"/>
                <a:gd name="T28" fmla="*/ 38 w 79"/>
                <a:gd name="T29" fmla="*/ 18 h 136"/>
                <a:gd name="T30" fmla="*/ 38 w 79"/>
                <a:gd name="T31" fmla="*/ 30 h 136"/>
                <a:gd name="T32" fmla="*/ 32 w 79"/>
                <a:gd name="T33" fmla="*/ 36 h 136"/>
                <a:gd name="T34" fmla="*/ 31 w 79"/>
                <a:gd name="T35" fmla="*/ 36 h 136"/>
                <a:gd name="T36" fmla="*/ 31 w 79"/>
                <a:gd name="T37" fmla="*/ 42 h 136"/>
                <a:gd name="T38" fmla="*/ 26 w 79"/>
                <a:gd name="T39" fmla="*/ 48 h 136"/>
                <a:gd name="T40" fmla="*/ 26 w 79"/>
                <a:gd name="T41" fmla="*/ 49 h 136"/>
                <a:gd name="T42" fmla="*/ 21 w 79"/>
                <a:gd name="T43" fmla="*/ 56 h 136"/>
                <a:gd name="T44" fmla="*/ 19 w 79"/>
                <a:gd name="T45" fmla="*/ 60 h 136"/>
                <a:gd name="T46" fmla="*/ 21 w 79"/>
                <a:gd name="T47" fmla="*/ 61 h 136"/>
                <a:gd name="T48" fmla="*/ 15 w 79"/>
                <a:gd name="T49" fmla="*/ 72 h 136"/>
                <a:gd name="T50" fmla="*/ 15 w 79"/>
                <a:gd name="T51" fmla="*/ 73 h 136"/>
                <a:gd name="T52" fmla="*/ 10 w 79"/>
                <a:gd name="T53" fmla="*/ 81 h 136"/>
                <a:gd name="T54" fmla="*/ 7 w 79"/>
                <a:gd name="T55" fmla="*/ 85 h 136"/>
                <a:gd name="T56" fmla="*/ 7 w 79"/>
                <a:gd name="T57" fmla="*/ 85 h 136"/>
                <a:gd name="T58" fmla="*/ 8 w 79"/>
                <a:gd name="T59" fmla="*/ 85 h 136"/>
                <a:gd name="T60" fmla="*/ 10 w 79"/>
                <a:gd name="T61" fmla="*/ 86 h 136"/>
                <a:gd name="T62" fmla="*/ 10 w 79"/>
                <a:gd name="T63" fmla="*/ 99 h 136"/>
                <a:gd name="T64" fmla="*/ 10 w 79"/>
                <a:gd name="T65" fmla="*/ 102 h 136"/>
                <a:gd name="T66" fmla="*/ 10 w 79"/>
                <a:gd name="T67" fmla="*/ 102 h 136"/>
                <a:gd name="T68" fmla="*/ 10 w 79"/>
                <a:gd name="T69" fmla="*/ 102 h 136"/>
                <a:gd name="T70" fmla="*/ 10 w 79"/>
                <a:gd name="T71" fmla="*/ 103 h 136"/>
                <a:gd name="T72" fmla="*/ 10 w 79"/>
                <a:gd name="T73" fmla="*/ 103 h 136"/>
                <a:gd name="T74" fmla="*/ 9 w 79"/>
                <a:gd name="T75" fmla="*/ 108 h 136"/>
                <a:gd name="T76" fmla="*/ 8 w 79"/>
                <a:gd name="T77" fmla="*/ 111 h 136"/>
                <a:gd name="T78" fmla="*/ 8 w 79"/>
                <a:gd name="T79" fmla="*/ 112 h 136"/>
                <a:gd name="T80" fmla="*/ 8 w 79"/>
                <a:gd name="T81" fmla="*/ 112 h 136"/>
                <a:gd name="T82" fmla="*/ 7 w 79"/>
                <a:gd name="T83" fmla="*/ 112 h 136"/>
                <a:gd name="T84" fmla="*/ 7 w 79"/>
                <a:gd name="T85" fmla="*/ 112 h 136"/>
                <a:gd name="T86" fmla="*/ 7 w 79"/>
                <a:gd name="T87" fmla="*/ 113 h 136"/>
                <a:gd name="T88" fmla="*/ 1 w 79"/>
                <a:gd name="T89" fmla="*/ 120 h 136"/>
                <a:gd name="T90" fmla="*/ 0 w 79"/>
                <a:gd name="T91" fmla="*/ 120 h 136"/>
                <a:gd name="T92" fmla="*/ 0 w 79"/>
                <a:gd name="T93" fmla="*/ 128 h 136"/>
                <a:gd name="T94" fmla="*/ 0 w 79"/>
                <a:gd name="T95" fmla="*/ 128 h 136"/>
                <a:gd name="T96" fmla="*/ 1 w 79"/>
                <a:gd name="T97" fmla="*/ 128 h 136"/>
                <a:gd name="T98" fmla="*/ 39 w 79"/>
                <a:gd name="T99" fmla="*/ 128 h 136"/>
                <a:gd name="T100" fmla="*/ 39 w 79"/>
                <a:gd name="T101" fmla="*/ 136 h 136"/>
                <a:gd name="T102" fmla="*/ 55 w 79"/>
                <a:gd name="T103" fmla="*/ 136 h 136"/>
                <a:gd name="T104" fmla="*/ 66 w 79"/>
                <a:gd name="T105" fmla="*/ 127 h 136"/>
                <a:gd name="T106" fmla="*/ 67 w 79"/>
                <a:gd name="T107" fmla="*/ 125 h 136"/>
                <a:gd name="T108" fmla="*/ 68 w 79"/>
                <a:gd name="T109" fmla="*/ 121 h 136"/>
                <a:gd name="T110" fmla="*/ 76 w 79"/>
                <a:gd name="T111" fmla="*/ 113 h 136"/>
                <a:gd name="T112" fmla="*/ 79 w 79"/>
                <a:gd name="T113" fmla="*/ 109 h 136"/>
                <a:gd name="T114" fmla="*/ 78 w 79"/>
                <a:gd name="T115" fmla="*/ 108 h 136"/>
                <a:gd name="T116" fmla="*/ 74 w 79"/>
                <a:gd name="T11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" h="136">
                  <a:moveTo>
                    <a:pt x="74" y="101"/>
                  </a:moveTo>
                  <a:cubicBezTo>
                    <a:pt x="74" y="75"/>
                    <a:pt x="74" y="75"/>
                    <a:pt x="74" y="75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7" y="20"/>
                    <a:pt x="66" y="17"/>
                  </a:cubicBezTo>
                  <a:cubicBezTo>
                    <a:pt x="65" y="14"/>
                    <a:pt x="66" y="7"/>
                    <a:pt x="66" y="6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2"/>
                    <a:pt x="35" y="34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0"/>
                    <a:pt x="24" y="53"/>
                    <a:pt x="21" y="56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3"/>
                    <a:pt x="15" y="77"/>
                    <a:pt x="10" y="81"/>
                  </a:cubicBezTo>
                  <a:cubicBezTo>
                    <a:pt x="8" y="83"/>
                    <a:pt x="7" y="84"/>
                    <a:pt x="7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9" y="86"/>
                    <a:pt x="10" y="86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0"/>
                    <a:pt x="10" y="101"/>
                    <a:pt x="10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9" y="104"/>
                    <a:pt x="9" y="105"/>
                    <a:pt x="9" y="108"/>
                  </a:cubicBezTo>
                  <a:cubicBezTo>
                    <a:pt x="9" y="109"/>
                    <a:pt x="8" y="111"/>
                    <a:pt x="8" y="111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5" y="117"/>
                    <a:pt x="2" y="119"/>
                    <a:pt x="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8" y="108"/>
                    <a:pt x="78" y="108"/>
                    <a:pt x="78" y="108"/>
                  </a:cubicBezTo>
                  <a:lnTo>
                    <a:pt x="74" y="101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723999" y="1984841"/>
              <a:ext cx="190716" cy="203582"/>
            </a:xfrm>
            <a:custGeom>
              <a:avLst/>
              <a:gdLst>
                <a:gd name="T0" fmla="*/ 57 w 57"/>
                <a:gd name="T1" fmla="*/ 0 h 47"/>
                <a:gd name="T2" fmla="*/ 57 w 57"/>
                <a:gd name="T3" fmla="*/ 0 h 47"/>
                <a:gd name="T4" fmla="*/ 8 w 57"/>
                <a:gd name="T5" fmla="*/ 0 h 47"/>
                <a:gd name="T6" fmla="*/ 7 w 57"/>
                <a:gd name="T7" fmla="*/ 31 h 47"/>
                <a:gd name="T8" fmla="*/ 7 w 57"/>
                <a:gd name="T9" fmla="*/ 32 h 47"/>
                <a:gd name="T10" fmla="*/ 0 w 57"/>
                <a:gd name="T11" fmla="*/ 37 h 47"/>
                <a:gd name="T12" fmla="*/ 0 w 57"/>
                <a:gd name="T13" fmla="*/ 47 h 47"/>
                <a:gd name="T14" fmla="*/ 8 w 57"/>
                <a:gd name="T15" fmla="*/ 45 h 47"/>
                <a:gd name="T16" fmla="*/ 12 w 57"/>
                <a:gd name="T17" fmla="*/ 41 h 47"/>
                <a:gd name="T18" fmla="*/ 16 w 57"/>
                <a:gd name="T19" fmla="*/ 37 h 47"/>
                <a:gd name="T20" fmla="*/ 28 w 57"/>
                <a:gd name="T21" fmla="*/ 41 h 47"/>
                <a:gd name="T22" fmla="*/ 56 w 57"/>
                <a:gd name="T23" fmla="*/ 36 h 47"/>
                <a:gd name="T24" fmla="*/ 57 w 57"/>
                <a:gd name="T25" fmla="*/ 35 h 47"/>
                <a:gd name="T26" fmla="*/ 57 w 57"/>
                <a:gd name="T27" fmla="*/ 1 h 47"/>
                <a:gd name="T28" fmla="*/ 57 w 57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7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7" y="28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1"/>
                    <a:pt x="57" y="1"/>
                    <a:pt x="57" y="1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6157403" y="1984841"/>
              <a:ext cx="578961" cy="749171"/>
            </a:xfrm>
            <a:custGeom>
              <a:avLst/>
              <a:gdLst>
                <a:gd name="T0" fmla="*/ 0 w 168"/>
                <a:gd name="T1" fmla="*/ 13 h 168"/>
                <a:gd name="T2" fmla="*/ 0 w 168"/>
                <a:gd name="T3" fmla="*/ 138 h 168"/>
                <a:gd name="T4" fmla="*/ 0 w 168"/>
                <a:gd name="T5" fmla="*/ 138 h 168"/>
                <a:gd name="T6" fmla="*/ 10 w 168"/>
                <a:gd name="T7" fmla="*/ 138 h 168"/>
                <a:gd name="T8" fmla="*/ 15 w 168"/>
                <a:gd name="T9" fmla="*/ 144 h 168"/>
                <a:gd name="T10" fmla="*/ 20 w 168"/>
                <a:gd name="T11" fmla="*/ 150 h 168"/>
                <a:gd name="T12" fmla="*/ 44 w 168"/>
                <a:gd name="T13" fmla="*/ 150 h 168"/>
                <a:gd name="T14" fmla="*/ 49 w 168"/>
                <a:gd name="T15" fmla="*/ 156 h 168"/>
                <a:gd name="T16" fmla="*/ 52 w 168"/>
                <a:gd name="T17" fmla="*/ 156 h 168"/>
                <a:gd name="T18" fmla="*/ 57 w 168"/>
                <a:gd name="T19" fmla="*/ 155 h 168"/>
                <a:gd name="T20" fmla="*/ 60 w 168"/>
                <a:gd name="T21" fmla="*/ 156 h 168"/>
                <a:gd name="T22" fmla="*/ 69 w 168"/>
                <a:gd name="T23" fmla="*/ 159 h 168"/>
                <a:gd name="T24" fmla="*/ 82 w 168"/>
                <a:gd name="T25" fmla="*/ 159 h 168"/>
                <a:gd name="T26" fmla="*/ 89 w 168"/>
                <a:gd name="T27" fmla="*/ 166 h 168"/>
                <a:gd name="T28" fmla="*/ 91 w 168"/>
                <a:gd name="T29" fmla="*/ 168 h 168"/>
                <a:gd name="T30" fmla="*/ 91 w 168"/>
                <a:gd name="T31" fmla="*/ 167 h 168"/>
                <a:gd name="T32" fmla="*/ 91 w 168"/>
                <a:gd name="T33" fmla="*/ 165 h 168"/>
                <a:gd name="T34" fmla="*/ 105 w 168"/>
                <a:gd name="T35" fmla="*/ 157 h 168"/>
                <a:gd name="T36" fmla="*/ 107 w 168"/>
                <a:gd name="T37" fmla="*/ 152 h 168"/>
                <a:gd name="T38" fmla="*/ 110 w 168"/>
                <a:gd name="T39" fmla="*/ 150 h 168"/>
                <a:gd name="T40" fmla="*/ 123 w 168"/>
                <a:gd name="T41" fmla="*/ 145 h 168"/>
                <a:gd name="T42" fmla="*/ 130 w 168"/>
                <a:gd name="T43" fmla="*/ 139 h 168"/>
                <a:gd name="T44" fmla="*/ 131 w 168"/>
                <a:gd name="T45" fmla="*/ 140 h 168"/>
                <a:gd name="T46" fmla="*/ 134 w 168"/>
                <a:gd name="T47" fmla="*/ 139 h 168"/>
                <a:gd name="T48" fmla="*/ 136 w 168"/>
                <a:gd name="T49" fmla="*/ 136 h 168"/>
                <a:gd name="T50" fmla="*/ 141 w 168"/>
                <a:gd name="T51" fmla="*/ 129 h 168"/>
                <a:gd name="T52" fmla="*/ 146 w 168"/>
                <a:gd name="T53" fmla="*/ 129 h 168"/>
                <a:gd name="T54" fmla="*/ 152 w 168"/>
                <a:gd name="T55" fmla="*/ 122 h 168"/>
                <a:gd name="T56" fmla="*/ 156 w 168"/>
                <a:gd name="T57" fmla="*/ 118 h 168"/>
                <a:gd name="T58" fmla="*/ 156 w 168"/>
                <a:gd name="T59" fmla="*/ 106 h 168"/>
                <a:gd name="T60" fmla="*/ 161 w 168"/>
                <a:gd name="T61" fmla="*/ 106 h 168"/>
                <a:gd name="T62" fmla="*/ 161 w 168"/>
                <a:gd name="T63" fmla="*/ 98 h 168"/>
                <a:gd name="T64" fmla="*/ 161 w 168"/>
                <a:gd name="T65" fmla="*/ 94 h 168"/>
                <a:gd name="T66" fmla="*/ 161 w 168"/>
                <a:gd name="T67" fmla="*/ 89 h 168"/>
                <a:gd name="T68" fmla="*/ 161 w 168"/>
                <a:gd name="T69" fmla="*/ 82 h 168"/>
                <a:gd name="T70" fmla="*/ 161 w 168"/>
                <a:gd name="T71" fmla="*/ 78 h 168"/>
                <a:gd name="T72" fmla="*/ 166 w 168"/>
                <a:gd name="T73" fmla="*/ 65 h 168"/>
                <a:gd name="T74" fmla="*/ 168 w 168"/>
                <a:gd name="T75" fmla="*/ 61 h 168"/>
                <a:gd name="T76" fmla="*/ 168 w 168"/>
                <a:gd name="T77" fmla="*/ 2 h 168"/>
                <a:gd name="T78" fmla="*/ 168 w 168"/>
                <a:gd name="T79" fmla="*/ 0 h 168"/>
                <a:gd name="T80" fmla="*/ 124 w 168"/>
                <a:gd name="T81" fmla="*/ 25 h 168"/>
                <a:gd name="T82" fmla="*/ 112 w 168"/>
                <a:gd name="T83" fmla="*/ 25 h 168"/>
                <a:gd name="T84" fmla="*/ 100 w 168"/>
                <a:gd name="T85" fmla="*/ 29 h 168"/>
                <a:gd name="T86" fmla="*/ 84 w 168"/>
                <a:gd name="T87" fmla="*/ 25 h 168"/>
                <a:gd name="T88" fmla="*/ 77 w 168"/>
                <a:gd name="T89" fmla="*/ 25 h 168"/>
                <a:gd name="T90" fmla="*/ 69 w 168"/>
                <a:gd name="T91" fmla="*/ 17 h 168"/>
                <a:gd name="T92" fmla="*/ 61 w 168"/>
                <a:gd name="T93" fmla="*/ 13 h 168"/>
                <a:gd name="T94" fmla="*/ 62 w 168"/>
                <a:gd name="T95" fmla="*/ 13 h 168"/>
                <a:gd name="T96" fmla="*/ 1 w 168"/>
                <a:gd name="T97" fmla="*/ 13 h 168"/>
                <a:gd name="T98" fmla="*/ 0 w 168"/>
                <a:gd name="T99" fmla="*/ 1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68">
                  <a:moveTo>
                    <a:pt x="0" y="13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1"/>
                    <a:pt x="46" y="156"/>
                    <a:pt x="49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2" y="156"/>
                    <a:pt x="54" y="155"/>
                    <a:pt x="57" y="155"/>
                  </a:cubicBezTo>
                  <a:cubicBezTo>
                    <a:pt x="58" y="155"/>
                    <a:pt x="59" y="156"/>
                    <a:pt x="60" y="156"/>
                  </a:cubicBezTo>
                  <a:cubicBezTo>
                    <a:pt x="63" y="159"/>
                    <a:pt x="69" y="159"/>
                    <a:pt x="69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65"/>
                    <a:pt x="91" y="165"/>
                    <a:pt x="91" y="165"/>
                  </a:cubicBezTo>
                  <a:cubicBezTo>
                    <a:pt x="92" y="165"/>
                    <a:pt x="100" y="160"/>
                    <a:pt x="105" y="157"/>
                  </a:cubicBezTo>
                  <a:cubicBezTo>
                    <a:pt x="107" y="156"/>
                    <a:pt x="108" y="154"/>
                    <a:pt x="107" y="152"/>
                  </a:cubicBezTo>
                  <a:cubicBezTo>
                    <a:pt x="107" y="151"/>
                    <a:pt x="107" y="150"/>
                    <a:pt x="110" y="150"/>
                  </a:cubicBezTo>
                  <a:cubicBezTo>
                    <a:pt x="116" y="148"/>
                    <a:pt x="123" y="145"/>
                    <a:pt x="123" y="145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2" y="140"/>
                    <a:pt x="133" y="140"/>
                    <a:pt x="134" y="139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52" y="122"/>
                    <a:pt x="152" y="122"/>
                    <a:pt x="152" y="1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6"/>
                    <a:pt x="161" y="95"/>
                    <a:pt x="161" y="94"/>
                  </a:cubicBezTo>
                  <a:cubicBezTo>
                    <a:pt x="161" y="92"/>
                    <a:pt x="161" y="91"/>
                    <a:pt x="161" y="89"/>
                  </a:cubicBezTo>
                  <a:cubicBezTo>
                    <a:pt x="162" y="87"/>
                    <a:pt x="161" y="84"/>
                    <a:pt x="161" y="82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6736364" y="1944127"/>
              <a:ext cx="769673" cy="586308"/>
            </a:xfrm>
            <a:custGeom>
              <a:avLst/>
              <a:gdLst>
                <a:gd name="T0" fmla="*/ 0 w 224"/>
                <a:gd name="T1" fmla="*/ 71 h 133"/>
                <a:gd name="T2" fmla="*/ 0 w 224"/>
                <a:gd name="T3" fmla="*/ 75 h 133"/>
                <a:gd name="T4" fmla="*/ 0 w 224"/>
                <a:gd name="T5" fmla="*/ 130 h 133"/>
                <a:gd name="T6" fmla="*/ 36 w 224"/>
                <a:gd name="T7" fmla="*/ 130 h 133"/>
                <a:gd name="T8" fmla="*/ 181 w 224"/>
                <a:gd name="T9" fmla="*/ 130 h 133"/>
                <a:gd name="T10" fmla="*/ 191 w 224"/>
                <a:gd name="T11" fmla="*/ 133 h 133"/>
                <a:gd name="T12" fmla="*/ 191 w 224"/>
                <a:gd name="T13" fmla="*/ 133 h 133"/>
                <a:gd name="T14" fmla="*/ 192 w 224"/>
                <a:gd name="T15" fmla="*/ 133 h 133"/>
                <a:gd name="T16" fmla="*/ 198 w 224"/>
                <a:gd name="T17" fmla="*/ 130 h 133"/>
                <a:gd name="T18" fmla="*/ 211 w 224"/>
                <a:gd name="T19" fmla="*/ 118 h 133"/>
                <a:gd name="T20" fmla="*/ 211 w 224"/>
                <a:gd name="T21" fmla="*/ 118 h 133"/>
                <a:gd name="T22" fmla="*/ 211 w 224"/>
                <a:gd name="T23" fmla="*/ 113 h 133"/>
                <a:gd name="T24" fmla="*/ 215 w 224"/>
                <a:gd name="T25" fmla="*/ 107 h 133"/>
                <a:gd name="T26" fmla="*/ 215 w 224"/>
                <a:gd name="T27" fmla="*/ 92 h 133"/>
                <a:gd name="T28" fmla="*/ 208 w 224"/>
                <a:gd name="T29" fmla="*/ 79 h 133"/>
                <a:gd name="T30" fmla="*/ 208 w 224"/>
                <a:gd name="T31" fmla="*/ 79 h 133"/>
                <a:gd name="T32" fmla="*/ 205 w 224"/>
                <a:gd name="T33" fmla="*/ 80 h 133"/>
                <a:gd name="T34" fmla="*/ 205 w 224"/>
                <a:gd name="T35" fmla="*/ 80 h 133"/>
                <a:gd name="T36" fmla="*/ 205 w 224"/>
                <a:gd name="T37" fmla="*/ 79 h 133"/>
                <a:gd name="T38" fmla="*/ 206 w 224"/>
                <a:gd name="T39" fmla="*/ 78 h 133"/>
                <a:gd name="T40" fmla="*/ 206 w 224"/>
                <a:gd name="T41" fmla="*/ 78 h 133"/>
                <a:gd name="T42" fmla="*/ 206 w 224"/>
                <a:gd name="T43" fmla="*/ 78 h 133"/>
                <a:gd name="T44" fmla="*/ 207 w 224"/>
                <a:gd name="T45" fmla="*/ 75 h 133"/>
                <a:gd name="T46" fmla="*/ 209 w 224"/>
                <a:gd name="T47" fmla="*/ 69 h 133"/>
                <a:gd name="T48" fmla="*/ 215 w 224"/>
                <a:gd name="T49" fmla="*/ 60 h 133"/>
                <a:gd name="T50" fmla="*/ 215 w 224"/>
                <a:gd name="T51" fmla="*/ 49 h 133"/>
                <a:gd name="T52" fmla="*/ 224 w 224"/>
                <a:gd name="T53" fmla="*/ 46 h 133"/>
                <a:gd name="T54" fmla="*/ 223 w 224"/>
                <a:gd name="T55" fmla="*/ 46 h 133"/>
                <a:gd name="T56" fmla="*/ 222 w 224"/>
                <a:gd name="T57" fmla="*/ 45 h 133"/>
                <a:gd name="T58" fmla="*/ 215 w 224"/>
                <a:gd name="T59" fmla="*/ 37 h 133"/>
                <a:gd name="T60" fmla="*/ 213 w 224"/>
                <a:gd name="T61" fmla="*/ 30 h 133"/>
                <a:gd name="T62" fmla="*/ 209 w 224"/>
                <a:gd name="T63" fmla="*/ 21 h 133"/>
                <a:gd name="T64" fmla="*/ 209 w 224"/>
                <a:gd name="T65" fmla="*/ 21 h 133"/>
                <a:gd name="T66" fmla="*/ 208 w 224"/>
                <a:gd name="T67" fmla="*/ 21 h 133"/>
                <a:gd name="T68" fmla="*/ 204 w 224"/>
                <a:gd name="T69" fmla="*/ 24 h 133"/>
                <a:gd name="T70" fmla="*/ 206 w 224"/>
                <a:gd name="T71" fmla="*/ 21 h 133"/>
                <a:gd name="T72" fmla="*/ 205 w 224"/>
                <a:gd name="T73" fmla="*/ 16 h 133"/>
                <a:gd name="T74" fmla="*/ 204 w 224"/>
                <a:gd name="T75" fmla="*/ 2 h 133"/>
                <a:gd name="T76" fmla="*/ 26 w 224"/>
                <a:gd name="T77" fmla="*/ 2 h 133"/>
                <a:gd name="T78" fmla="*/ 25 w 224"/>
                <a:gd name="T79" fmla="*/ 1 h 133"/>
                <a:gd name="T80" fmla="*/ 25 w 224"/>
                <a:gd name="T81" fmla="*/ 1 h 133"/>
                <a:gd name="T82" fmla="*/ 18 w 224"/>
                <a:gd name="T83" fmla="*/ 1 h 133"/>
                <a:gd name="T84" fmla="*/ 18 w 224"/>
                <a:gd name="T85" fmla="*/ 0 h 133"/>
                <a:gd name="T86" fmla="*/ 17 w 224"/>
                <a:gd name="T87" fmla="*/ 0 h 133"/>
                <a:gd name="T88" fmla="*/ 0 w 224"/>
                <a:gd name="T89" fmla="*/ 10 h 133"/>
                <a:gd name="T90" fmla="*/ 0 w 224"/>
                <a:gd name="T91" fmla="*/ 12 h 133"/>
                <a:gd name="T92" fmla="*/ 0 w 224"/>
                <a:gd name="T93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33">
                  <a:moveTo>
                    <a:pt x="0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6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5" y="133"/>
                    <a:pt x="197" y="132"/>
                    <a:pt x="198" y="130"/>
                  </a:cubicBezTo>
                  <a:cubicBezTo>
                    <a:pt x="204" y="124"/>
                    <a:pt x="209" y="119"/>
                    <a:pt x="211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15" y="92"/>
                    <a:pt x="215" y="92"/>
                    <a:pt x="215" y="92"/>
                  </a:cubicBezTo>
                  <a:cubicBezTo>
                    <a:pt x="208" y="79"/>
                    <a:pt x="208" y="79"/>
                    <a:pt x="208" y="79"/>
                  </a:cubicBezTo>
                  <a:cubicBezTo>
                    <a:pt x="208" y="79"/>
                    <a:pt x="208" y="79"/>
                    <a:pt x="208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5" y="79"/>
                    <a:pt x="205" y="79"/>
                    <a:pt x="205" y="79"/>
                  </a:cubicBezTo>
                  <a:cubicBezTo>
                    <a:pt x="205" y="78"/>
                    <a:pt x="206" y="78"/>
                    <a:pt x="206" y="7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5" y="60"/>
                    <a:pt x="215" y="60"/>
                    <a:pt x="215" y="60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5" y="20"/>
                    <a:pt x="205" y="18"/>
                    <a:pt x="205" y="16"/>
                  </a:cubicBezTo>
                  <a:cubicBezTo>
                    <a:pt x="205" y="8"/>
                    <a:pt x="204" y="3"/>
                    <a:pt x="20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B9CDE5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2" name="Freeform 56"/>
            <p:cNvSpPr>
              <a:spLocks noEditPoints="1"/>
            </p:cNvSpPr>
            <p:nvPr/>
          </p:nvSpPr>
          <p:spPr bwMode="auto">
            <a:xfrm>
              <a:off x="6818100" y="1276388"/>
              <a:ext cx="1042125" cy="1009752"/>
            </a:xfrm>
            <a:custGeom>
              <a:avLst/>
              <a:gdLst>
                <a:gd name="T0" fmla="*/ 269 w 304"/>
                <a:gd name="T1" fmla="*/ 190 h 226"/>
                <a:gd name="T2" fmla="*/ 269 w 304"/>
                <a:gd name="T3" fmla="*/ 135 h 226"/>
                <a:gd name="T4" fmla="*/ 273 w 304"/>
                <a:gd name="T5" fmla="*/ 106 h 226"/>
                <a:gd name="T6" fmla="*/ 269 w 304"/>
                <a:gd name="T7" fmla="*/ 0 h 226"/>
                <a:gd name="T8" fmla="*/ 169 w 304"/>
                <a:gd name="T9" fmla="*/ 19 h 226"/>
                <a:gd name="T10" fmla="*/ 141 w 304"/>
                <a:gd name="T11" fmla="*/ 47 h 226"/>
                <a:gd name="T12" fmla="*/ 149 w 304"/>
                <a:gd name="T13" fmla="*/ 54 h 226"/>
                <a:gd name="T14" fmla="*/ 145 w 304"/>
                <a:gd name="T15" fmla="*/ 62 h 226"/>
                <a:gd name="T16" fmla="*/ 149 w 304"/>
                <a:gd name="T17" fmla="*/ 78 h 226"/>
                <a:gd name="T18" fmla="*/ 118 w 304"/>
                <a:gd name="T19" fmla="*/ 90 h 226"/>
                <a:gd name="T20" fmla="*/ 94 w 304"/>
                <a:gd name="T21" fmla="*/ 93 h 226"/>
                <a:gd name="T22" fmla="*/ 36 w 304"/>
                <a:gd name="T23" fmla="*/ 93 h 226"/>
                <a:gd name="T24" fmla="*/ 32 w 304"/>
                <a:gd name="T25" fmla="*/ 129 h 226"/>
                <a:gd name="T26" fmla="*/ 0 w 304"/>
                <a:gd name="T27" fmla="*/ 148 h 226"/>
                <a:gd name="T28" fmla="*/ 179 w 304"/>
                <a:gd name="T29" fmla="*/ 150 h 226"/>
                <a:gd name="T30" fmla="*/ 179 w 304"/>
                <a:gd name="T31" fmla="*/ 172 h 226"/>
                <a:gd name="T32" fmla="*/ 188 w 304"/>
                <a:gd name="T33" fmla="*/ 178 h 226"/>
                <a:gd name="T34" fmla="*/ 198 w 304"/>
                <a:gd name="T35" fmla="*/ 193 h 226"/>
                <a:gd name="T36" fmla="*/ 214 w 304"/>
                <a:gd name="T37" fmla="*/ 202 h 226"/>
                <a:gd name="T38" fmla="*/ 236 w 304"/>
                <a:gd name="T39" fmla="*/ 219 h 226"/>
                <a:gd name="T40" fmla="*/ 247 w 304"/>
                <a:gd name="T41" fmla="*/ 210 h 226"/>
                <a:gd name="T42" fmla="*/ 239 w 304"/>
                <a:gd name="T43" fmla="*/ 220 h 226"/>
                <a:gd name="T44" fmla="*/ 238 w 304"/>
                <a:gd name="T45" fmla="*/ 222 h 226"/>
                <a:gd name="T46" fmla="*/ 236 w 304"/>
                <a:gd name="T47" fmla="*/ 225 h 226"/>
                <a:gd name="T48" fmla="*/ 239 w 304"/>
                <a:gd name="T49" fmla="*/ 225 h 226"/>
                <a:gd name="T50" fmla="*/ 241 w 304"/>
                <a:gd name="T51" fmla="*/ 223 h 226"/>
                <a:gd name="T52" fmla="*/ 242 w 304"/>
                <a:gd name="T53" fmla="*/ 221 h 226"/>
                <a:gd name="T54" fmla="*/ 299 w 304"/>
                <a:gd name="T55" fmla="*/ 200 h 226"/>
                <a:gd name="T56" fmla="*/ 298 w 304"/>
                <a:gd name="T57" fmla="*/ 200 h 226"/>
                <a:gd name="T58" fmla="*/ 299 w 304"/>
                <a:gd name="T59" fmla="*/ 200 h 226"/>
                <a:gd name="T60" fmla="*/ 302 w 304"/>
                <a:gd name="T61" fmla="*/ 207 h 226"/>
                <a:gd name="T62" fmla="*/ 298 w 304"/>
                <a:gd name="T63" fmla="*/ 209 h 226"/>
                <a:gd name="T64" fmla="*/ 296 w 304"/>
                <a:gd name="T65" fmla="*/ 208 h 226"/>
                <a:gd name="T66" fmla="*/ 294 w 304"/>
                <a:gd name="T67" fmla="*/ 209 h 226"/>
                <a:gd name="T68" fmla="*/ 291 w 304"/>
                <a:gd name="T69" fmla="*/ 209 h 226"/>
                <a:gd name="T70" fmla="*/ 288 w 304"/>
                <a:gd name="T71" fmla="*/ 212 h 226"/>
                <a:gd name="T72" fmla="*/ 284 w 304"/>
                <a:gd name="T73" fmla="*/ 212 h 226"/>
                <a:gd name="T74" fmla="*/ 290 w 304"/>
                <a:gd name="T75" fmla="*/ 207 h 226"/>
                <a:gd name="T76" fmla="*/ 290 w 304"/>
                <a:gd name="T77" fmla="*/ 205 h 226"/>
                <a:gd name="T78" fmla="*/ 284 w 304"/>
                <a:gd name="T79" fmla="*/ 209 h 226"/>
                <a:gd name="T80" fmla="*/ 270 w 304"/>
                <a:gd name="T81" fmla="*/ 211 h 226"/>
                <a:gd name="T82" fmla="*/ 264 w 304"/>
                <a:gd name="T83" fmla="*/ 212 h 226"/>
                <a:gd name="T84" fmla="*/ 259 w 304"/>
                <a:gd name="T85" fmla="*/ 212 h 226"/>
                <a:gd name="T86" fmla="*/ 251 w 304"/>
                <a:gd name="T87" fmla="*/ 216 h 226"/>
                <a:gd name="T88" fmla="*/ 247 w 304"/>
                <a:gd name="T89" fmla="*/ 216 h 226"/>
                <a:gd name="T90" fmla="*/ 244 w 304"/>
                <a:gd name="T91" fmla="*/ 219 h 226"/>
                <a:gd name="T92" fmla="*/ 244 w 304"/>
                <a:gd name="T93" fmla="*/ 221 h 226"/>
                <a:gd name="T94" fmla="*/ 245 w 304"/>
                <a:gd name="T95" fmla="*/ 223 h 226"/>
                <a:gd name="T96" fmla="*/ 250 w 304"/>
                <a:gd name="T97" fmla="*/ 223 h 226"/>
                <a:gd name="T98" fmla="*/ 253 w 304"/>
                <a:gd name="T99" fmla="*/ 222 h 226"/>
                <a:gd name="T100" fmla="*/ 256 w 304"/>
                <a:gd name="T101" fmla="*/ 222 h 226"/>
                <a:gd name="T102" fmla="*/ 259 w 304"/>
                <a:gd name="T103" fmla="*/ 222 h 226"/>
                <a:gd name="T104" fmla="*/ 264 w 304"/>
                <a:gd name="T105" fmla="*/ 221 h 226"/>
                <a:gd name="T106" fmla="*/ 269 w 304"/>
                <a:gd name="T107" fmla="*/ 221 h 226"/>
                <a:gd name="T108" fmla="*/ 273 w 304"/>
                <a:gd name="T109" fmla="*/ 219 h 226"/>
                <a:gd name="T110" fmla="*/ 279 w 304"/>
                <a:gd name="T111" fmla="*/ 218 h 226"/>
                <a:gd name="T112" fmla="*/ 285 w 304"/>
                <a:gd name="T113" fmla="*/ 216 h 226"/>
                <a:gd name="T114" fmla="*/ 288 w 304"/>
                <a:gd name="T115" fmla="*/ 216 h 226"/>
                <a:gd name="T116" fmla="*/ 292 w 304"/>
                <a:gd name="T117" fmla="*/ 214 h 226"/>
                <a:gd name="T118" fmla="*/ 295 w 304"/>
                <a:gd name="T119" fmla="*/ 212 h 226"/>
                <a:gd name="T120" fmla="*/ 298 w 304"/>
                <a:gd name="T121" fmla="*/ 210 h 226"/>
                <a:gd name="T122" fmla="*/ 302 w 304"/>
                <a:gd name="T123" fmla="*/ 209 h 226"/>
                <a:gd name="T124" fmla="*/ 304 w 304"/>
                <a:gd name="T125" fmla="*/ 20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226">
                  <a:moveTo>
                    <a:pt x="262" y="205"/>
                  </a:moveTo>
                  <a:cubicBezTo>
                    <a:pt x="262" y="195"/>
                    <a:pt x="262" y="195"/>
                    <a:pt x="262" y="195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69" y="189"/>
                    <a:pt x="269" y="189"/>
                    <a:pt x="269" y="189"/>
                  </a:cubicBezTo>
                  <a:cubicBezTo>
                    <a:pt x="269" y="186"/>
                    <a:pt x="270" y="172"/>
                    <a:pt x="270" y="158"/>
                  </a:cubicBezTo>
                  <a:cubicBezTo>
                    <a:pt x="270" y="147"/>
                    <a:pt x="270" y="137"/>
                    <a:pt x="269" y="135"/>
                  </a:cubicBezTo>
                  <a:cubicBezTo>
                    <a:pt x="268" y="135"/>
                    <a:pt x="267" y="132"/>
                    <a:pt x="272" y="112"/>
                  </a:cubicBezTo>
                  <a:cubicBezTo>
                    <a:pt x="273" y="108"/>
                    <a:pt x="273" y="108"/>
                    <a:pt x="273" y="108"/>
                  </a:cubicBezTo>
                  <a:cubicBezTo>
                    <a:pt x="273" y="106"/>
                    <a:pt x="273" y="106"/>
                    <a:pt x="273" y="106"/>
                  </a:cubicBezTo>
                  <a:cubicBezTo>
                    <a:pt x="274" y="102"/>
                    <a:pt x="275" y="98"/>
                    <a:pt x="276" y="96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49" y="54"/>
                    <a:pt x="149" y="54"/>
                    <a:pt x="149" y="54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49" y="70"/>
                    <a:pt x="149" y="70"/>
                    <a:pt x="149" y="70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26" y="90"/>
                    <a:pt x="126" y="90"/>
                    <a:pt x="126" y="90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79" y="151"/>
                    <a:pt x="180" y="156"/>
                    <a:pt x="180" y="164"/>
                  </a:cubicBezTo>
                  <a:cubicBezTo>
                    <a:pt x="180" y="166"/>
                    <a:pt x="180" y="168"/>
                    <a:pt x="181" y="169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83" y="169"/>
                    <a:pt x="183" y="169"/>
                    <a:pt x="183" y="169"/>
                  </a:cubicBezTo>
                  <a:cubicBezTo>
                    <a:pt x="183" y="169"/>
                    <a:pt x="183" y="169"/>
                    <a:pt x="184" y="169"/>
                  </a:cubicBezTo>
                  <a:cubicBezTo>
                    <a:pt x="188" y="178"/>
                    <a:pt x="188" y="178"/>
                    <a:pt x="188" y="178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9" y="193"/>
                    <a:pt x="199" y="193"/>
                    <a:pt x="199" y="19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14" y="202"/>
                    <a:pt x="214" y="202"/>
                    <a:pt x="214" y="202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30" y="211"/>
                    <a:pt x="230" y="211"/>
                    <a:pt x="230" y="21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239" y="214"/>
                    <a:pt x="239" y="214"/>
                    <a:pt x="239" y="214"/>
                  </a:cubicBezTo>
                  <a:cubicBezTo>
                    <a:pt x="243" y="214"/>
                    <a:pt x="243" y="214"/>
                    <a:pt x="243" y="214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62" y="205"/>
                    <a:pt x="262" y="205"/>
                    <a:pt x="262" y="205"/>
                  </a:cubicBezTo>
                  <a:close/>
                  <a:moveTo>
                    <a:pt x="240" y="221"/>
                  </a:moveTo>
                  <a:cubicBezTo>
                    <a:pt x="239" y="220"/>
                    <a:pt x="239" y="220"/>
                    <a:pt x="239" y="220"/>
                  </a:cubicBezTo>
                  <a:cubicBezTo>
                    <a:pt x="238" y="221"/>
                    <a:pt x="238" y="221"/>
                    <a:pt x="238" y="221"/>
                  </a:cubicBezTo>
                  <a:cubicBezTo>
                    <a:pt x="238" y="222"/>
                    <a:pt x="238" y="222"/>
                    <a:pt x="238" y="222"/>
                  </a:cubicBezTo>
                  <a:cubicBezTo>
                    <a:pt x="238" y="222"/>
                    <a:pt x="238" y="222"/>
                    <a:pt x="238" y="222"/>
                  </a:cubicBezTo>
                  <a:cubicBezTo>
                    <a:pt x="237" y="223"/>
                    <a:pt x="237" y="223"/>
                    <a:pt x="237" y="223"/>
                  </a:cubicBezTo>
                  <a:cubicBezTo>
                    <a:pt x="237" y="224"/>
                    <a:pt x="237" y="224"/>
                    <a:pt x="237" y="224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36" y="226"/>
                    <a:pt x="236" y="226"/>
                    <a:pt x="236" y="226"/>
                  </a:cubicBezTo>
                  <a:cubicBezTo>
                    <a:pt x="238" y="226"/>
                    <a:pt x="238" y="226"/>
                    <a:pt x="238" y="226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40" y="225"/>
                    <a:pt x="240" y="225"/>
                    <a:pt x="240" y="225"/>
                  </a:cubicBezTo>
                  <a:cubicBezTo>
                    <a:pt x="240" y="224"/>
                    <a:pt x="240" y="224"/>
                    <a:pt x="240" y="224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242" y="223"/>
                    <a:pt x="242" y="223"/>
                    <a:pt x="242" y="223"/>
                  </a:cubicBezTo>
                  <a:cubicBezTo>
                    <a:pt x="242" y="222"/>
                    <a:pt x="242" y="222"/>
                    <a:pt x="242" y="222"/>
                  </a:cubicBezTo>
                  <a:cubicBezTo>
                    <a:pt x="242" y="221"/>
                    <a:pt x="242" y="221"/>
                    <a:pt x="242" y="221"/>
                  </a:cubicBezTo>
                  <a:cubicBezTo>
                    <a:pt x="241" y="221"/>
                    <a:pt x="241" y="221"/>
                    <a:pt x="241" y="221"/>
                  </a:cubicBezTo>
                  <a:lnTo>
                    <a:pt x="240" y="221"/>
                  </a:lnTo>
                  <a:close/>
                  <a:moveTo>
                    <a:pt x="299" y="200"/>
                  </a:moveTo>
                  <a:cubicBezTo>
                    <a:pt x="300" y="199"/>
                    <a:pt x="300" y="199"/>
                    <a:pt x="300" y="199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9" y="201"/>
                    <a:pt x="299" y="201"/>
                    <a:pt x="299" y="201"/>
                  </a:cubicBezTo>
                  <a:lnTo>
                    <a:pt x="299" y="200"/>
                  </a:lnTo>
                  <a:close/>
                  <a:moveTo>
                    <a:pt x="303" y="207"/>
                  </a:move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1" y="208"/>
                    <a:pt x="301" y="208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98" y="209"/>
                    <a:pt x="298" y="209"/>
                    <a:pt x="298" y="209"/>
                  </a:cubicBezTo>
                  <a:cubicBezTo>
                    <a:pt x="297" y="209"/>
                    <a:pt x="297" y="209"/>
                    <a:pt x="297" y="209"/>
                  </a:cubicBezTo>
                  <a:cubicBezTo>
                    <a:pt x="297" y="208"/>
                    <a:pt x="297" y="208"/>
                    <a:pt x="297" y="208"/>
                  </a:cubicBezTo>
                  <a:cubicBezTo>
                    <a:pt x="296" y="208"/>
                    <a:pt x="296" y="208"/>
                    <a:pt x="296" y="208"/>
                  </a:cubicBezTo>
                  <a:cubicBezTo>
                    <a:pt x="296" y="208"/>
                    <a:pt x="296" y="208"/>
                    <a:pt x="296" y="208"/>
                  </a:cubicBezTo>
                  <a:cubicBezTo>
                    <a:pt x="296" y="209"/>
                    <a:pt x="295" y="208"/>
                    <a:pt x="295" y="208"/>
                  </a:cubicBez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1" y="209"/>
                    <a:pt x="290" y="210"/>
                  </a:cubicBezTo>
                  <a:cubicBezTo>
                    <a:pt x="289" y="211"/>
                    <a:pt x="288" y="212"/>
                    <a:pt x="288" y="212"/>
                  </a:cubicBezTo>
                  <a:cubicBezTo>
                    <a:pt x="286" y="213"/>
                    <a:pt x="288" y="214"/>
                    <a:pt x="288" y="214"/>
                  </a:cubicBezTo>
                  <a:cubicBezTo>
                    <a:pt x="287" y="215"/>
                    <a:pt x="286" y="213"/>
                    <a:pt x="286" y="213"/>
                  </a:cubicBezTo>
                  <a:cubicBezTo>
                    <a:pt x="286" y="213"/>
                    <a:pt x="284" y="212"/>
                    <a:pt x="284" y="212"/>
                  </a:cubicBezTo>
                  <a:cubicBezTo>
                    <a:pt x="283" y="212"/>
                    <a:pt x="284" y="212"/>
                    <a:pt x="284" y="212"/>
                  </a:cubicBezTo>
                  <a:cubicBezTo>
                    <a:pt x="287" y="209"/>
                    <a:pt x="287" y="209"/>
                    <a:pt x="287" y="209"/>
                  </a:cubicBezTo>
                  <a:cubicBezTo>
                    <a:pt x="288" y="209"/>
                    <a:pt x="290" y="207"/>
                    <a:pt x="290" y="207"/>
                  </a:cubicBezTo>
                  <a:cubicBezTo>
                    <a:pt x="290" y="206"/>
                    <a:pt x="293" y="205"/>
                    <a:pt x="293" y="205"/>
                  </a:cubicBezTo>
                  <a:cubicBezTo>
                    <a:pt x="294" y="205"/>
                    <a:pt x="292" y="204"/>
                    <a:pt x="292" y="204"/>
                  </a:cubicBezTo>
                  <a:cubicBezTo>
                    <a:pt x="292" y="205"/>
                    <a:pt x="290" y="205"/>
                    <a:pt x="290" y="205"/>
                  </a:cubicBezTo>
                  <a:cubicBezTo>
                    <a:pt x="288" y="207"/>
                    <a:pt x="288" y="207"/>
                    <a:pt x="288" y="207"/>
                  </a:cubicBezTo>
                  <a:cubicBezTo>
                    <a:pt x="287" y="207"/>
                    <a:pt x="286" y="208"/>
                    <a:pt x="286" y="208"/>
                  </a:cubicBezTo>
                  <a:cubicBezTo>
                    <a:pt x="286" y="208"/>
                    <a:pt x="284" y="209"/>
                    <a:pt x="284" y="209"/>
                  </a:cubicBezTo>
                  <a:cubicBezTo>
                    <a:pt x="283" y="210"/>
                    <a:pt x="282" y="210"/>
                    <a:pt x="282" y="210"/>
                  </a:cubicBezTo>
                  <a:cubicBezTo>
                    <a:pt x="281" y="210"/>
                    <a:pt x="277" y="210"/>
                    <a:pt x="277" y="210"/>
                  </a:cubicBezTo>
                  <a:cubicBezTo>
                    <a:pt x="275" y="211"/>
                    <a:pt x="270" y="211"/>
                    <a:pt x="270" y="211"/>
                  </a:cubicBezTo>
                  <a:cubicBezTo>
                    <a:pt x="269" y="210"/>
                    <a:pt x="268" y="211"/>
                    <a:pt x="268" y="211"/>
                  </a:cubicBezTo>
                  <a:cubicBezTo>
                    <a:pt x="268" y="212"/>
                    <a:pt x="265" y="213"/>
                    <a:pt x="265" y="213"/>
                  </a:cubicBezTo>
                  <a:cubicBezTo>
                    <a:pt x="265" y="212"/>
                    <a:pt x="264" y="212"/>
                    <a:pt x="264" y="212"/>
                  </a:cubicBezTo>
                  <a:cubicBezTo>
                    <a:pt x="264" y="212"/>
                    <a:pt x="261" y="212"/>
                    <a:pt x="261" y="212"/>
                  </a:cubicBezTo>
                  <a:cubicBezTo>
                    <a:pt x="261" y="212"/>
                    <a:pt x="260" y="212"/>
                    <a:pt x="260" y="212"/>
                  </a:cubicBezTo>
                  <a:cubicBezTo>
                    <a:pt x="260" y="212"/>
                    <a:pt x="259" y="212"/>
                    <a:pt x="259" y="212"/>
                  </a:cubicBezTo>
                  <a:cubicBezTo>
                    <a:pt x="259" y="213"/>
                    <a:pt x="258" y="213"/>
                    <a:pt x="258" y="213"/>
                  </a:cubicBezTo>
                  <a:cubicBezTo>
                    <a:pt x="256" y="212"/>
                    <a:pt x="256" y="213"/>
                    <a:pt x="255" y="213"/>
                  </a:cubicBezTo>
                  <a:cubicBezTo>
                    <a:pt x="254" y="213"/>
                    <a:pt x="252" y="216"/>
                    <a:pt x="251" y="216"/>
                  </a:cubicBezTo>
                  <a:cubicBezTo>
                    <a:pt x="251" y="215"/>
                    <a:pt x="246" y="217"/>
                    <a:pt x="246" y="217"/>
                  </a:cubicBezTo>
                  <a:cubicBezTo>
                    <a:pt x="246" y="217"/>
                    <a:pt x="246" y="217"/>
                    <a:pt x="246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6" y="216"/>
                    <a:pt x="246" y="216"/>
                    <a:pt x="246" y="216"/>
                  </a:cubicBezTo>
                  <a:cubicBezTo>
                    <a:pt x="244" y="218"/>
                    <a:pt x="244" y="218"/>
                    <a:pt x="244" y="218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21"/>
                    <a:pt x="244" y="221"/>
                    <a:pt x="244" y="221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8" y="223"/>
                    <a:pt x="248" y="223"/>
                    <a:pt x="248" y="223"/>
                  </a:cubicBezTo>
                  <a:cubicBezTo>
                    <a:pt x="250" y="223"/>
                    <a:pt x="250" y="223"/>
                    <a:pt x="250" y="223"/>
                  </a:cubicBezTo>
                  <a:cubicBezTo>
                    <a:pt x="251" y="223"/>
                    <a:pt x="251" y="223"/>
                    <a:pt x="251" y="223"/>
                  </a:cubicBezTo>
                  <a:cubicBezTo>
                    <a:pt x="252" y="222"/>
                    <a:pt x="252" y="222"/>
                    <a:pt x="252" y="222"/>
                  </a:cubicBezTo>
                  <a:cubicBezTo>
                    <a:pt x="253" y="222"/>
                    <a:pt x="253" y="222"/>
                    <a:pt x="253" y="222"/>
                  </a:cubicBezTo>
                  <a:cubicBezTo>
                    <a:pt x="254" y="222"/>
                    <a:pt x="254" y="222"/>
                    <a:pt x="254" y="222"/>
                  </a:cubicBezTo>
                  <a:cubicBezTo>
                    <a:pt x="255" y="222"/>
                    <a:pt x="255" y="222"/>
                    <a:pt x="255" y="222"/>
                  </a:cubicBezTo>
                  <a:cubicBezTo>
                    <a:pt x="256" y="222"/>
                    <a:pt x="256" y="222"/>
                    <a:pt x="256" y="222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9" y="222"/>
                    <a:pt x="259" y="222"/>
                    <a:pt x="259" y="222"/>
                  </a:cubicBezTo>
                  <a:cubicBezTo>
                    <a:pt x="260" y="221"/>
                    <a:pt x="260" y="221"/>
                    <a:pt x="260" y="221"/>
                  </a:cubicBezTo>
                  <a:cubicBezTo>
                    <a:pt x="262" y="221"/>
                    <a:pt x="262" y="221"/>
                    <a:pt x="262" y="221"/>
                  </a:cubicBezTo>
                  <a:cubicBezTo>
                    <a:pt x="264" y="221"/>
                    <a:pt x="264" y="221"/>
                    <a:pt x="264" y="221"/>
                  </a:cubicBezTo>
                  <a:cubicBezTo>
                    <a:pt x="265" y="221"/>
                    <a:pt x="265" y="221"/>
                    <a:pt x="265" y="221"/>
                  </a:cubicBezTo>
                  <a:cubicBezTo>
                    <a:pt x="267" y="221"/>
                    <a:pt x="267" y="221"/>
                    <a:pt x="267" y="221"/>
                  </a:cubicBezTo>
                  <a:cubicBezTo>
                    <a:pt x="269" y="221"/>
                    <a:pt x="269" y="221"/>
                    <a:pt x="269" y="221"/>
                  </a:cubicBezTo>
                  <a:cubicBezTo>
                    <a:pt x="271" y="220"/>
                    <a:pt x="271" y="220"/>
                    <a:pt x="271" y="220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3" y="219"/>
                    <a:pt x="273" y="219"/>
                    <a:pt x="273" y="219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9" y="218"/>
                    <a:pt x="279" y="218"/>
                    <a:pt x="279" y="218"/>
                  </a:cubicBezTo>
                  <a:cubicBezTo>
                    <a:pt x="281" y="218"/>
                    <a:pt x="281" y="218"/>
                    <a:pt x="281" y="218"/>
                  </a:cubicBezTo>
                  <a:cubicBezTo>
                    <a:pt x="282" y="217"/>
                    <a:pt x="282" y="217"/>
                    <a:pt x="282" y="217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286" y="216"/>
                    <a:pt x="286" y="216"/>
                    <a:pt x="286" y="216"/>
                  </a:cubicBezTo>
                  <a:cubicBezTo>
                    <a:pt x="288" y="216"/>
                    <a:pt x="288" y="216"/>
                    <a:pt x="288" y="216"/>
                  </a:cubicBezTo>
                  <a:cubicBezTo>
                    <a:pt x="290" y="215"/>
                    <a:pt x="290" y="215"/>
                    <a:pt x="290" y="215"/>
                  </a:cubicBezTo>
                  <a:cubicBezTo>
                    <a:pt x="290" y="215"/>
                    <a:pt x="291" y="214"/>
                    <a:pt x="291" y="214"/>
                  </a:cubicBezTo>
                  <a:cubicBezTo>
                    <a:pt x="291" y="214"/>
                    <a:pt x="292" y="214"/>
                    <a:pt x="292" y="214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4" y="213"/>
                    <a:pt x="294" y="213"/>
                    <a:pt x="294" y="213"/>
                  </a:cubicBezTo>
                  <a:cubicBezTo>
                    <a:pt x="295" y="212"/>
                    <a:pt x="295" y="212"/>
                    <a:pt x="295" y="212"/>
                  </a:cubicBezTo>
                  <a:cubicBezTo>
                    <a:pt x="296" y="211"/>
                    <a:pt x="296" y="211"/>
                    <a:pt x="296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300" y="209"/>
                    <a:pt x="300" y="209"/>
                    <a:pt x="300" y="209"/>
                  </a:cubicBezTo>
                  <a:cubicBezTo>
                    <a:pt x="301" y="209"/>
                    <a:pt x="301" y="209"/>
                    <a:pt x="301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8"/>
                    <a:pt x="303" y="208"/>
                    <a:pt x="303" y="20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304" y="207"/>
                    <a:pt x="304" y="207"/>
                    <a:pt x="304" y="207"/>
                  </a:cubicBezTo>
                  <a:lnTo>
                    <a:pt x="303" y="207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63" idx="26"/>
            </p:cNvCxnSpPr>
            <p:nvPr/>
          </p:nvCxnSpPr>
          <p:spPr>
            <a:xfrm flipV="1">
              <a:off x="1171541" y="592363"/>
              <a:ext cx="0" cy="8141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6" idx="25"/>
            </p:cNvCxnSpPr>
            <p:nvPr/>
          </p:nvCxnSpPr>
          <p:spPr>
            <a:xfrm flipH="1">
              <a:off x="1103428" y="999521"/>
              <a:ext cx="20436" cy="40713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5" idx="22"/>
            </p:cNvCxnSpPr>
            <p:nvPr/>
          </p:nvCxnSpPr>
          <p:spPr>
            <a:xfrm flipH="1">
              <a:off x="1219222" y="2856162"/>
              <a:ext cx="0" cy="48859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5" idx="25"/>
            </p:cNvCxnSpPr>
            <p:nvPr/>
          </p:nvCxnSpPr>
          <p:spPr>
            <a:xfrm flipH="1">
              <a:off x="1191977" y="2986452"/>
              <a:ext cx="13623" cy="32573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0"/>
            </p:cNvCxnSpPr>
            <p:nvPr/>
          </p:nvCxnSpPr>
          <p:spPr>
            <a:xfrm flipH="1" flipV="1">
              <a:off x="1648331" y="3637905"/>
              <a:ext cx="20436" cy="81432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1001" y="2302427"/>
              <a:ext cx="0" cy="16286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502262" y="4387076"/>
              <a:ext cx="6809" cy="0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6239138" y="3613473"/>
              <a:ext cx="0" cy="32573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0" idx="38"/>
              <a:endCxn id="60" idx="38"/>
            </p:cNvCxnSpPr>
            <p:nvPr/>
          </p:nvCxnSpPr>
          <p:spPr>
            <a:xfrm>
              <a:off x="8030509" y="1887123"/>
              <a:ext cx="0" cy="0"/>
            </a:xfrm>
            <a:prstGeom prst="straightConnector1">
              <a:avLst/>
            </a:prstGeom>
            <a:ln w="12700" cap="rnd">
              <a:solidFill>
                <a:schemeClr val="accent6">
                  <a:lumMod val="7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6" idx="2"/>
            </p:cNvCxnSpPr>
            <p:nvPr/>
          </p:nvCxnSpPr>
          <p:spPr>
            <a:xfrm flipH="1" flipV="1">
              <a:off x="6402609" y="1878982"/>
              <a:ext cx="13623" cy="24427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6" idx="15"/>
            </p:cNvCxnSpPr>
            <p:nvPr/>
          </p:nvCxnSpPr>
          <p:spPr>
            <a:xfrm flipH="1" flipV="1">
              <a:off x="5190200" y="820371"/>
              <a:ext cx="6813" cy="48859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47" idx="11"/>
            </p:cNvCxnSpPr>
            <p:nvPr/>
          </p:nvCxnSpPr>
          <p:spPr>
            <a:xfrm>
              <a:off x="7151850" y="2668866"/>
              <a:ext cx="20436" cy="0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11"/>
            </p:cNvCxnSpPr>
            <p:nvPr/>
          </p:nvCxnSpPr>
          <p:spPr>
            <a:xfrm flipH="1">
              <a:off x="5081219" y="1162384"/>
              <a:ext cx="6813" cy="0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6" name="Group 73"/>
            <p:cNvGrpSpPr>
              <a:grpSpLocks/>
            </p:cNvGrpSpPr>
            <p:nvPr/>
          </p:nvGrpSpPr>
          <p:grpSpPr bwMode="auto">
            <a:xfrm>
              <a:off x="0" y="3977799"/>
              <a:ext cx="1126793" cy="1047190"/>
              <a:chOff x="683994" y="5352751"/>
              <a:chExt cx="1137662" cy="815025"/>
            </a:xfrm>
          </p:grpSpPr>
          <p:sp>
            <p:nvSpPr>
              <p:cNvPr id="88" name="Freeform 55"/>
              <p:cNvSpPr>
                <a:spLocks noEditPoints="1"/>
              </p:cNvSpPr>
              <p:nvPr/>
            </p:nvSpPr>
            <p:spPr bwMode="auto">
              <a:xfrm>
                <a:off x="683994" y="5354400"/>
                <a:ext cx="1134703" cy="811240"/>
              </a:xfrm>
              <a:custGeom>
                <a:avLst/>
                <a:gdLst>
                  <a:gd name="T0" fmla="*/ 1 w 1313"/>
                  <a:gd name="T1" fmla="*/ 1 h 734"/>
                  <a:gd name="T2" fmla="*/ 10 w 1313"/>
                  <a:gd name="T3" fmla="*/ 17 h 734"/>
                  <a:gd name="T4" fmla="*/ 17 w 1313"/>
                  <a:gd name="T5" fmla="*/ 3 h 734"/>
                  <a:gd name="T6" fmla="*/ 1 w 1313"/>
                  <a:gd name="T7" fmla="*/ 1 h 734"/>
                  <a:gd name="T8" fmla="*/ 391 w 1313"/>
                  <a:gd name="T9" fmla="*/ 194 h 734"/>
                  <a:gd name="T10" fmla="*/ 458 w 1313"/>
                  <a:gd name="T11" fmla="*/ 217 h 734"/>
                  <a:gd name="T12" fmla="*/ 474 w 1313"/>
                  <a:gd name="T13" fmla="*/ 150 h 734"/>
                  <a:gd name="T14" fmla="*/ 391 w 1313"/>
                  <a:gd name="T15" fmla="*/ 194 h 734"/>
                  <a:gd name="T16" fmla="*/ 311 w 1313"/>
                  <a:gd name="T17" fmla="*/ 233 h 734"/>
                  <a:gd name="T18" fmla="*/ 322 w 1313"/>
                  <a:gd name="T19" fmla="*/ 242 h 734"/>
                  <a:gd name="T20" fmla="*/ 343 w 1313"/>
                  <a:gd name="T21" fmla="*/ 219 h 734"/>
                  <a:gd name="T22" fmla="*/ 348 w 1313"/>
                  <a:gd name="T23" fmla="*/ 196 h 734"/>
                  <a:gd name="T24" fmla="*/ 311 w 1313"/>
                  <a:gd name="T25" fmla="*/ 233 h 734"/>
                  <a:gd name="T26" fmla="*/ 766 w 1313"/>
                  <a:gd name="T27" fmla="*/ 276 h 734"/>
                  <a:gd name="T28" fmla="*/ 752 w 1313"/>
                  <a:gd name="T29" fmla="*/ 281 h 734"/>
                  <a:gd name="T30" fmla="*/ 745 w 1313"/>
                  <a:gd name="T31" fmla="*/ 260 h 734"/>
                  <a:gd name="T32" fmla="*/ 715 w 1313"/>
                  <a:gd name="T33" fmla="*/ 230 h 734"/>
                  <a:gd name="T34" fmla="*/ 690 w 1313"/>
                  <a:gd name="T35" fmla="*/ 256 h 734"/>
                  <a:gd name="T36" fmla="*/ 662 w 1313"/>
                  <a:gd name="T37" fmla="*/ 263 h 734"/>
                  <a:gd name="T38" fmla="*/ 697 w 1313"/>
                  <a:gd name="T39" fmla="*/ 313 h 734"/>
                  <a:gd name="T40" fmla="*/ 754 w 1313"/>
                  <a:gd name="T41" fmla="*/ 318 h 734"/>
                  <a:gd name="T42" fmla="*/ 782 w 1313"/>
                  <a:gd name="T43" fmla="*/ 304 h 734"/>
                  <a:gd name="T44" fmla="*/ 766 w 1313"/>
                  <a:gd name="T45" fmla="*/ 276 h 734"/>
                  <a:gd name="T46" fmla="*/ 899 w 1313"/>
                  <a:gd name="T47" fmla="*/ 313 h 734"/>
                  <a:gd name="T48" fmla="*/ 848 w 1313"/>
                  <a:gd name="T49" fmla="*/ 315 h 734"/>
                  <a:gd name="T50" fmla="*/ 842 w 1313"/>
                  <a:gd name="T51" fmla="*/ 341 h 734"/>
                  <a:gd name="T52" fmla="*/ 950 w 1313"/>
                  <a:gd name="T53" fmla="*/ 320 h 734"/>
                  <a:gd name="T54" fmla="*/ 899 w 1313"/>
                  <a:gd name="T55" fmla="*/ 313 h 734"/>
                  <a:gd name="T56" fmla="*/ 996 w 1313"/>
                  <a:gd name="T57" fmla="*/ 366 h 734"/>
                  <a:gd name="T58" fmla="*/ 952 w 1313"/>
                  <a:gd name="T59" fmla="*/ 366 h 734"/>
                  <a:gd name="T60" fmla="*/ 993 w 1313"/>
                  <a:gd name="T61" fmla="*/ 389 h 734"/>
                  <a:gd name="T62" fmla="*/ 1002 w 1313"/>
                  <a:gd name="T63" fmla="*/ 426 h 734"/>
                  <a:gd name="T64" fmla="*/ 1012 w 1313"/>
                  <a:gd name="T65" fmla="*/ 430 h 734"/>
                  <a:gd name="T66" fmla="*/ 1085 w 1313"/>
                  <a:gd name="T67" fmla="*/ 384 h 734"/>
                  <a:gd name="T68" fmla="*/ 996 w 1313"/>
                  <a:gd name="T69" fmla="*/ 366 h 734"/>
                  <a:gd name="T70" fmla="*/ 888 w 1313"/>
                  <a:gd name="T71" fmla="*/ 375 h 734"/>
                  <a:gd name="T72" fmla="*/ 906 w 1313"/>
                  <a:gd name="T73" fmla="*/ 407 h 734"/>
                  <a:gd name="T74" fmla="*/ 888 w 1313"/>
                  <a:gd name="T75" fmla="*/ 375 h 734"/>
                  <a:gd name="T76" fmla="*/ 986 w 1313"/>
                  <a:gd name="T77" fmla="*/ 426 h 734"/>
                  <a:gd name="T78" fmla="*/ 956 w 1313"/>
                  <a:gd name="T79" fmla="*/ 444 h 734"/>
                  <a:gd name="T80" fmla="*/ 989 w 1313"/>
                  <a:gd name="T81" fmla="*/ 442 h 734"/>
                  <a:gd name="T82" fmla="*/ 986 w 1313"/>
                  <a:gd name="T83" fmla="*/ 426 h 734"/>
                  <a:gd name="T84" fmla="*/ 1276 w 1313"/>
                  <a:gd name="T85" fmla="*/ 566 h 734"/>
                  <a:gd name="T86" fmla="*/ 1260 w 1313"/>
                  <a:gd name="T87" fmla="*/ 566 h 734"/>
                  <a:gd name="T88" fmla="*/ 1260 w 1313"/>
                  <a:gd name="T89" fmla="*/ 545 h 734"/>
                  <a:gd name="T90" fmla="*/ 1161 w 1313"/>
                  <a:gd name="T91" fmla="*/ 502 h 734"/>
                  <a:gd name="T92" fmla="*/ 1108 w 1313"/>
                  <a:gd name="T93" fmla="*/ 479 h 734"/>
                  <a:gd name="T94" fmla="*/ 1104 w 1313"/>
                  <a:gd name="T95" fmla="*/ 481 h 734"/>
                  <a:gd name="T96" fmla="*/ 1120 w 1313"/>
                  <a:gd name="T97" fmla="*/ 531 h 734"/>
                  <a:gd name="T98" fmla="*/ 1081 w 1313"/>
                  <a:gd name="T99" fmla="*/ 584 h 734"/>
                  <a:gd name="T100" fmla="*/ 1104 w 1313"/>
                  <a:gd name="T101" fmla="*/ 628 h 734"/>
                  <a:gd name="T102" fmla="*/ 1120 w 1313"/>
                  <a:gd name="T103" fmla="*/ 658 h 734"/>
                  <a:gd name="T104" fmla="*/ 1115 w 1313"/>
                  <a:gd name="T105" fmla="*/ 697 h 734"/>
                  <a:gd name="T106" fmla="*/ 1166 w 1313"/>
                  <a:gd name="T107" fmla="*/ 734 h 734"/>
                  <a:gd name="T108" fmla="*/ 1186 w 1313"/>
                  <a:gd name="T109" fmla="*/ 697 h 734"/>
                  <a:gd name="T110" fmla="*/ 1234 w 1313"/>
                  <a:gd name="T111" fmla="*/ 660 h 734"/>
                  <a:gd name="T112" fmla="*/ 1313 w 1313"/>
                  <a:gd name="T113" fmla="*/ 605 h 734"/>
                  <a:gd name="T114" fmla="*/ 1276 w 1313"/>
                  <a:gd name="T115" fmla="*/ 566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3" h="734">
                    <a:moveTo>
                      <a:pt x="1" y="1"/>
                    </a:moveTo>
                    <a:cubicBezTo>
                      <a:pt x="0" y="10"/>
                      <a:pt x="2" y="17"/>
                      <a:pt x="10" y="17"/>
                    </a:cubicBezTo>
                    <a:cubicBezTo>
                      <a:pt x="15" y="15"/>
                      <a:pt x="18" y="11"/>
                      <a:pt x="17" y="3"/>
                    </a:cubicBezTo>
                    <a:cubicBezTo>
                      <a:pt x="9" y="5"/>
                      <a:pt x="8" y="0"/>
                      <a:pt x="1" y="1"/>
                    </a:cubicBezTo>
                    <a:close/>
                    <a:moveTo>
                      <a:pt x="391" y="194"/>
                    </a:moveTo>
                    <a:cubicBezTo>
                      <a:pt x="411" y="205"/>
                      <a:pt x="431" y="219"/>
                      <a:pt x="458" y="217"/>
                    </a:cubicBezTo>
                    <a:cubicBezTo>
                      <a:pt x="477" y="204"/>
                      <a:pt x="485" y="172"/>
                      <a:pt x="474" y="150"/>
                    </a:cubicBezTo>
                    <a:cubicBezTo>
                      <a:pt x="432" y="142"/>
                      <a:pt x="396" y="153"/>
                      <a:pt x="391" y="194"/>
                    </a:cubicBezTo>
                    <a:close/>
                    <a:moveTo>
                      <a:pt x="311" y="233"/>
                    </a:moveTo>
                    <a:cubicBezTo>
                      <a:pt x="314" y="237"/>
                      <a:pt x="316" y="242"/>
                      <a:pt x="322" y="242"/>
                    </a:cubicBezTo>
                    <a:cubicBezTo>
                      <a:pt x="324" y="229"/>
                      <a:pt x="332" y="222"/>
                      <a:pt x="343" y="219"/>
                    </a:cubicBezTo>
                    <a:cubicBezTo>
                      <a:pt x="340" y="207"/>
                      <a:pt x="348" y="205"/>
                      <a:pt x="348" y="196"/>
                    </a:cubicBezTo>
                    <a:cubicBezTo>
                      <a:pt x="329" y="202"/>
                      <a:pt x="315" y="212"/>
                      <a:pt x="311" y="233"/>
                    </a:cubicBezTo>
                    <a:close/>
                    <a:moveTo>
                      <a:pt x="766" y="276"/>
                    </a:moveTo>
                    <a:cubicBezTo>
                      <a:pt x="758" y="275"/>
                      <a:pt x="754" y="277"/>
                      <a:pt x="752" y="281"/>
                    </a:cubicBezTo>
                    <a:cubicBezTo>
                      <a:pt x="742" y="276"/>
                      <a:pt x="744" y="273"/>
                      <a:pt x="745" y="260"/>
                    </a:cubicBezTo>
                    <a:cubicBezTo>
                      <a:pt x="730" y="256"/>
                      <a:pt x="731" y="235"/>
                      <a:pt x="715" y="230"/>
                    </a:cubicBezTo>
                    <a:cubicBezTo>
                      <a:pt x="702" y="234"/>
                      <a:pt x="699" y="248"/>
                      <a:pt x="690" y="256"/>
                    </a:cubicBezTo>
                    <a:cubicBezTo>
                      <a:pt x="679" y="256"/>
                      <a:pt x="667" y="255"/>
                      <a:pt x="662" y="263"/>
                    </a:cubicBezTo>
                    <a:cubicBezTo>
                      <a:pt x="680" y="282"/>
                      <a:pt x="683" y="289"/>
                      <a:pt x="697" y="313"/>
                    </a:cubicBezTo>
                    <a:cubicBezTo>
                      <a:pt x="720" y="309"/>
                      <a:pt x="737" y="306"/>
                      <a:pt x="754" y="318"/>
                    </a:cubicBezTo>
                    <a:cubicBezTo>
                      <a:pt x="764" y="310"/>
                      <a:pt x="778" y="319"/>
                      <a:pt x="782" y="304"/>
                    </a:cubicBezTo>
                    <a:cubicBezTo>
                      <a:pt x="772" y="299"/>
                      <a:pt x="762" y="287"/>
                      <a:pt x="766" y="276"/>
                    </a:cubicBezTo>
                    <a:close/>
                    <a:moveTo>
                      <a:pt x="899" y="313"/>
                    </a:moveTo>
                    <a:cubicBezTo>
                      <a:pt x="894" y="326"/>
                      <a:pt x="864" y="314"/>
                      <a:pt x="848" y="315"/>
                    </a:cubicBezTo>
                    <a:cubicBezTo>
                      <a:pt x="855" y="327"/>
                      <a:pt x="839" y="327"/>
                      <a:pt x="842" y="341"/>
                    </a:cubicBezTo>
                    <a:cubicBezTo>
                      <a:pt x="883" y="332"/>
                      <a:pt x="936" y="365"/>
                      <a:pt x="950" y="320"/>
                    </a:cubicBezTo>
                    <a:cubicBezTo>
                      <a:pt x="927" y="314"/>
                      <a:pt x="913" y="329"/>
                      <a:pt x="899" y="313"/>
                    </a:cubicBezTo>
                    <a:close/>
                    <a:moveTo>
                      <a:pt x="996" y="366"/>
                    </a:moveTo>
                    <a:cubicBezTo>
                      <a:pt x="985" y="342"/>
                      <a:pt x="950" y="336"/>
                      <a:pt x="952" y="366"/>
                    </a:cubicBezTo>
                    <a:cubicBezTo>
                      <a:pt x="953" y="382"/>
                      <a:pt x="976" y="399"/>
                      <a:pt x="993" y="389"/>
                    </a:cubicBezTo>
                    <a:cubicBezTo>
                      <a:pt x="1000" y="397"/>
                      <a:pt x="999" y="414"/>
                      <a:pt x="1002" y="426"/>
                    </a:cubicBezTo>
                    <a:cubicBezTo>
                      <a:pt x="1007" y="426"/>
                      <a:pt x="1010" y="427"/>
                      <a:pt x="1012" y="430"/>
                    </a:cubicBezTo>
                    <a:cubicBezTo>
                      <a:pt x="1040" y="416"/>
                      <a:pt x="1081" y="425"/>
                      <a:pt x="1085" y="384"/>
                    </a:cubicBezTo>
                    <a:cubicBezTo>
                      <a:pt x="1052" y="374"/>
                      <a:pt x="1028" y="340"/>
                      <a:pt x="996" y="366"/>
                    </a:cubicBezTo>
                    <a:close/>
                    <a:moveTo>
                      <a:pt x="888" y="375"/>
                    </a:moveTo>
                    <a:cubicBezTo>
                      <a:pt x="896" y="383"/>
                      <a:pt x="903" y="393"/>
                      <a:pt x="906" y="407"/>
                    </a:cubicBezTo>
                    <a:cubicBezTo>
                      <a:pt x="966" y="409"/>
                      <a:pt x="914" y="342"/>
                      <a:pt x="888" y="375"/>
                    </a:cubicBezTo>
                    <a:close/>
                    <a:moveTo>
                      <a:pt x="986" y="426"/>
                    </a:moveTo>
                    <a:cubicBezTo>
                      <a:pt x="974" y="421"/>
                      <a:pt x="959" y="431"/>
                      <a:pt x="956" y="444"/>
                    </a:cubicBezTo>
                    <a:cubicBezTo>
                      <a:pt x="965" y="449"/>
                      <a:pt x="979" y="443"/>
                      <a:pt x="989" y="442"/>
                    </a:cubicBezTo>
                    <a:cubicBezTo>
                      <a:pt x="985" y="435"/>
                      <a:pt x="989" y="430"/>
                      <a:pt x="986" y="426"/>
                    </a:cubicBezTo>
                    <a:close/>
                    <a:moveTo>
                      <a:pt x="1276" y="566"/>
                    </a:moveTo>
                    <a:cubicBezTo>
                      <a:pt x="1269" y="563"/>
                      <a:pt x="1262" y="572"/>
                      <a:pt x="1260" y="566"/>
                    </a:cubicBezTo>
                    <a:cubicBezTo>
                      <a:pt x="1259" y="558"/>
                      <a:pt x="1256" y="553"/>
                      <a:pt x="1260" y="545"/>
                    </a:cubicBezTo>
                    <a:cubicBezTo>
                      <a:pt x="1235" y="524"/>
                      <a:pt x="1200" y="501"/>
                      <a:pt x="1161" y="502"/>
                    </a:cubicBezTo>
                    <a:cubicBezTo>
                      <a:pt x="1145" y="493"/>
                      <a:pt x="1129" y="474"/>
                      <a:pt x="1108" y="479"/>
                    </a:cubicBezTo>
                    <a:cubicBezTo>
                      <a:pt x="1106" y="479"/>
                      <a:pt x="1105" y="480"/>
                      <a:pt x="1104" y="481"/>
                    </a:cubicBezTo>
                    <a:cubicBezTo>
                      <a:pt x="1099" y="508"/>
                      <a:pt x="1116" y="513"/>
                      <a:pt x="1120" y="531"/>
                    </a:cubicBezTo>
                    <a:cubicBezTo>
                      <a:pt x="1109" y="551"/>
                      <a:pt x="1088" y="561"/>
                      <a:pt x="1081" y="584"/>
                    </a:cubicBezTo>
                    <a:cubicBezTo>
                      <a:pt x="1094" y="595"/>
                      <a:pt x="1097" y="612"/>
                      <a:pt x="1104" y="628"/>
                    </a:cubicBezTo>
                    <a:cubicBezTo>
                      <a:pt x="1108" y="638"/>
                      <a:pt x="1118" y="645"/>
                      <a:pt x="1120" y="658"/>
                    </a:cubicBezTo>
                    <a:cubicBezTo>
                      <a:pt x="1121" y="670"/>
                      <a:pt x="1112" y="685"/>
                      <a:pt x="1115" y="697"/>
                    </a:cubicBezTo>
                    <a:cubicBezTo>
                      <a:pt x="1121" y="723"/>
                      <a:pt x="1151" y="715"/>
                      <a:pt x="1166" y="734"/>
                    </a:cubicBezTo>
                    <a:cubicBezTo>
                      <a:pt x="1177" y="725"/>
                      <a:pt x="1185" y="715"/>
                      <a:pt x="1186" y="697"/>
                    </a:cubicBezTo>
                    <a:cubicBezTo>
                      <a:pt x="1204" y="686"/>
                      <a:pt x="1217" y="671"/>
                      <a:pt x="1234" y="660"/>
                    </a:cubicBezTo>
                    <a:cubicBezTo>
                      <a:pt x="1270" y="659"/>
                      <a:pt x="1300" y="636"/>
                      <a:pt x="1313" y="605"/>
                    </a:cubicBezTo>
                    <a:cubicBezTo>
                      <a:pt x="1295" y="597"/>
                      <a:pt x="1279" y="588"/>
                      <a:pt x="1276" y="566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GB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Straight Arrow Connector 88"/>
              <p:cNvCxnSpPr>
                <a:endCxn id="88" idx="14"/>
              </p:cNvCxnSpPr>
              <p:nvPr/>
            </p:nvCxnSpPr>
            <p:spPr>
              <a:xfrm>
                <a:off x="1309801" y="5652275"/>
                <a:ext cx="27508" cy="12676"/>
              </a:xfrm>
              <a:prstGeom prst="straightConnector1">
                <a:avLst/>
              </a:prstGeom>
              <a:ln w="12700" cap="rnd">
                <a:solidFill>
                  <a:srgbClr val="E46C0A"/>
                </a:solidFill>
                <a:headEnd type="oval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60" idx="9"/>
            </p:cNvCxnSpPr>
            <p:nvPr/>
          </p:nvCxnSpPr>
          <p:spPr>
            <a:xfrm flipV="1">
              <a:off x="7914715" y="1895268"/>
              <a:ext cx="6813" cy="89572"/>
            </a:xfrm>
            <a:prstGeom prst="straightConnector1">
              <a:avLst/>
            </a:prstGeom>
            <a:ln w="12700" cap="rnd">
              <a:solidFill>
                <a:srgbClr val="E46C0A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 txBox="1">
            <a:spLocks/>
          </p:cNvSpPr>
          <p:nvPr/>
        </p:nvSpPr>
        <p:spPr>
          <a:xfrm>
            <a:off x="457200" y="2819400"/>
            <a:ext cx="8229600" cy="3276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dirty="0" smtClean="0"/>
              <a:t>Aims</a:t>
            </a:r>
          </a:p>
          <a:p>
            <a:pPr lvl="1">
              <a:defRPr/>
            </a:pPr>
            <a:r>
              <a:rPr lang="en-US" sz="1800" kern="0" dirty="0" smtClean="0"/>
              <a:t>Develop </a:t>
            </a:r>
            <a:r>
              <a:rPr lang="en-US" sz="1800" kern="0" dirty="0" smtClean="0"/>
              <a:t>a </a:t>
            </a:r>
            <a:r>
              <a:rPr lang="en-US" sz="1800" kern="0" dirty="0" smtClean="0"/>
              <a:t>treatment </a:t>
            </a:r>
            <a:r>
              <a:rPr lang="en-US" sz="1800" kern="0" dirty="0" smtClean="0"/>
              <a:t>algorithm to minimize antipsychotic use</a:t>
            </a:r>
            <a:endParaRPr lang="en-US" sz="1800" kern="0" dirty="0" smtClean="0"/>
          </a:p>
          <a:p>
            <a:pPr lvl="1">
              <a:defRPr/>
            </a:pPr>
            <a:r>
              <a:rPr lang="en-US" sz="1800" kern="0" dirty="0" smtClean="0"/>
              <a:t>Develop </a:t>
            </a:r>
            <a:r>
              <a:rPr lang="en-US" sz="1800" kern="0" dirty="0" smtClean="0"/>
              <a:t>clinical decision support</a:t>
            </a:r>
            <a:r>
              <a:rPr lang="en-US" sz="1800" kern="0" dirty="0" smtClean="0"/>
              <a:t> </a:t>
            </a:r>
            <a:r>
              <a:rPr lang="en-US" sz="1800" kern="0" dirty="0" smtClean="0"/>
              <a:t>in Epic</a:t>
            </a:r>
          </a:p>
          <a:p>
            <a:pPr lvl="1">
              <a:defRPr/>
            </a:pPr>
            <a:r>
              <a:rPr lang="en-US" sz="1800" kern="0" dirty="0" smtClean="0"/>
              <a:t>RCT of </a:t>
            </a:r>
            <a:r>
              <a:rPr lang="en-US" sz="1800" kern="0" dirty="0" smtClean="0"/>
              <a:t>second </a:t>
            </a:r>
            <a:r>
              <a:rPr lang="en-US" sz="1800" kern="0" dirty="0" smtClean="0"/>
              <a:t>opinion vs. usual </a:t>
            </a:r>
            <a:r>
              <a:rPr lang="en-US" sz="1800" kern="0" dirty="0" smtClean="0"/>
              <a:t>care</a:t>
            </a:r>
            <a:endParaRPr lang="en-US" sz="1800" kern="0" dirty="0" smtClean="0"/>
          </a:p>
          <a:p>
            <a:pPr lvl="1">
              <a:defRPr/>
            </a:pPr>
            <a:r>
              <a:rPr lang="en-US" sz="1800" kern="0" dirty="0" smtClean="0"/>
              <a:t>Expand </a:t>
            </a:r>
            <a:r>
              <a:rPr lang="en-US" sz="1800" kern="0" dirty="0" err="1" smtClean="0"/>
              <a:t>telemental</a:t>
            </a:r>
            <a:r>
              <a:rPr lang="en-US" sz="1800" kern="0" dirty="0" smtClean="0"/>
              <a:t> health and offer MI and navigation for talk therapy</a:t>
            </a:r>
            <a:endParaRPr lang="en-US" sz="1800" kern="0" dirty="0" smtClean="0"/>
          </a:p>
          <a:p>
            <a:pPr>
              <a:defRPr/>
            </a:pPr>
            <a:r>
              <a:rPr lang="en-US" sz="1800" kern="0" dirty="0" smtClean="0"/>
              <a:t>Sites</a:t>
            </a:r>
          </a:p>
          <a:p>
            <a:pPr lvl="1">
              <a:defRPr/>
            </a:pPr>
            <a:r>
              <a:rPr lang="en-US" sz="1800" kern="0" dirty="0" smtClean="0"/>
              <a:t>Group </a:t>
            </a:r>
            <a:r>
              <a:rPr lang="en-US" sz="1800" kern="0" dirty="0"/>
              <a:t>Health, Kaiser Permanente Colorado, Henry Ford, </a:t>
            </a:r>
            <a:r>
              <a:rPr lang="en-US" sz="1800" kern="0" dirty="0" smtClean="0"/>
              <a:t>Nationwide Children’s</a:t>
            </a:r>
            <a:endParaRPr lang="en-US" sz="1800" kern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33500"/>
            <a:ext cx="8183682" cy="1485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981200"/>
            <a:ext cx="8153400" cy="4068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kern="0" dirty="0"/>
              <a:t>C</a:t>
            </a:r>
            <a:r>
              <a:rPr lang="en-US" sz="2000" kern="0" dirty="0" smtClean="0"/>
              <a:t>onsensus panel of national experts</a:t>
            </a:r>
          </a:p>
          <a:p>
            <a:pPr lvl="1">
              <a:defRPr/>
            </a:pPr>
            <a:r>
              <a:rPr lang="en-US" sz="1600" kern="0" dirty="0" smtClean="0"/>
              <a:t>Christoph Correll, Adelaide Robb, Stephen Crystal, Marian </a:t>
            </a:r>
            <a:r>
              <a:rPr lang="en-US" sz="1600" kern="0" dirty="0"/>
              <a:t>Earls, Kelly Kelleher </a:t>
            </a:r>
            <a:endParaRPr lang="en-US" sz="1600" kern="0" dirty="0" smtClean="0"/>
          </a:p>
          <a:p>
            <a:pPr lvl="1">
              <a:defRPr/>
            </a:pPr>
            <a:r>
              <a:rPr lang="en-US" sz="1600" kern="0" dirty="0"/>
              <a:t>Robert Hilt, Robert </a:t>
            </a:r>
            <a:r>
              <a:rPr lang="en-US" sz="1600" kern="0" dirty="0" smtClean="0"/>
              <a:t>Kowatch</a:t>
            </a:r>
            <a:r>
              <a:rPr lang="en-US" sz="1600" kern="0" dirty="0"/>
              <a:t>, Doug Newton, </a:t>
            </a:r>
            <a:r>
              <a:rPr lang="en-US" sz="1600" kern="0" dirty="0" smtClean="0"/>
              <a:t>Kelly Rogalski</a:t>
            </a:r>
            <a:br>
              <a:rPr lang="en-US" sz="1600" kern="0" dirty="0" smtClean="0"/>
            </a:br>
            <a:endParaRPr lang="en-US" sz="1600" kern="0" dirty="0" smtClean="0"/>
          </a:p>
          <a:p>
            <a:pPr>
              <a:defRPr/>
            </a:pPr>
            <a:r>
              <a:rPr lang="en-US" sz="2000" kern="0" dirty="0" smtClean="0"/>
              <a:t>Developed 1</a:t>
            </a:r>
            <a:r>
              <a:rPr lang="en-US" sz="2000" kern="0" baseline="30000" dirty="0" smtClean="0"/>
              <a:t>st</a:t>
            </a:r>
            <a:r>
              <a:rPr lang="en-US" sz="2000" kern="0" dirty="0" smtClean="0"/>
              <a:t> – 3</a:t>
            </a:r>
            <a:r>
              <a:rPr lang="en-US" sz="2000" kern="0" baseline="30000" dirty="0" smtClean="0"/>
              <a:t>rd</a:t>
            </a:r>
            <a:r>
              <a:rPr lang="en-US" sz="2000" kern="0" dirty="0" smtClean="0"/>
              <a:t> line treatments by principal complaint</a:t>
            </a:r>
          </a:p>
          <a:p>
            <a:pPr lvl="1">
              <a:defRPr/>
            </a:pPr>
            <a:r>
              <a:rPr lang="en-US" sz="1600" kern="0" dirty="0" smtClean="0"/>
              <a:t>Symptoms rather than diagnoses</a:t>
            </a:r>
          </a:p>
          <a:p>
            <a:pPr lvl="1">
              <a:defRPr/>
            </a:pPr>
            <a:r>
              <a:rPr lang="en-US" sz="1600" kern="0" dirty="0" smtClean="0"/>
              <a:t>Rule outs and considerations</a:t>
            </a:r>
            <a:br>
              <a:rPr lang="en-US" sz="1600" kern="0" dirty="0" smtClean="0"/>
            </a:br>
            <a:endParaRPr lang="en-US" sz="1600" kern="0" dirty="0" smtClean="0"/>
          </a:p>
          <a:p>
            <a:pPr>
              <a:defRPr/>
            </a:pPr>
            <a:r>
              <a:rPr lang="en-US" sz="2000" kern="0" dirty="0" smtClean="0"/>
              <a:t>Algorithm is the backbone of second opinion consults</a:t>
            </a:r>
            <a:br>
              <a:rPr lang="en-US" sz="2000" kern="0" dirty="0" smtClean="0"/>
            </a:br>
            <a:endParaRPr lang="en-US" sz="2000" kern="0" dirty="0" smtClean="0"/>
          </a:p>
          <a:p>
            <a:pPr>
              <a:defRPr/>
            </a:pPr>
            <a:r>
              <a:rPr lang="en-US" sz="2000" kern="0" dirty="0" smtClean="0"/>
              <a:t>In the process of writing the manuscript </a:t>
            </a:r>
            <a:endParaRPr lang="en-US" sz="2000" kern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71600"/>
            <a:ext cx="4038600" cy="685800"/>
          </a:xfrm>
        </p:spPr>
        <p:txBody>
          <a:bodyPr/>
          <a:lstStyle/>
          <a:p>
            <a:r>
              <a:rPr lang="en-US" dirty="0" smtClean="0"/>
              <a:t>Treatment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Conducted interviews with</a:t>
            </a:r>
          </a:p>
          <a:p>
            <a:pPr lvl="1"/>
            <a:r>
              <a:rPr lang="en-US" sz="2400" dirty="0" smtClean="0"/>
              <a:t>Psychiatrists, Pediatricians, Parents, Youth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Met with Chief Medical Directors </a:t>
            </a:r>
          </a:p>
          <a:p>
            <a:pPr lvl="1"/>
            <a:r>
              <a:rPr lang="en-US" sz="2400" dirty="0" smtClean="0"/>
              <a:t>Psychiatry, Behavioral Health, Pediatrics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Met with HIT directors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Decision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97325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uman centered design interviews</a:t>
            </a:r>
          </a:p>
          <a:p>
            <a:r>
              <a:rPr lang="en-US" dirty="0" smtClean="0"/>
              <a:t>Designed SUAY workflow</a:t>
            </a:r>
          </a:p>
          <a:p>
            <a:r>
              <a:rPr lang="en-US" dirty="0" smtClean="0"/>
              <a:t>Created a best practice alert</a:t>
            </a:r>
            <a:endParaRPr lang="en-US" dirty="0"/>
          </a:p>
          <a:p>
            <a:r>
              <a:rPr lang="en-US" dirty="0" smtClean="0"/>
              <a:t>Working on implementing CDIT at 4 sites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3181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BE-CALM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Bridging and Engagement – Child and Adolescent Learning Modules</a:t>
            </a:r>
          </a:p>
          <a:p>
            <a:pPr lvl="1"/>
            <a:r>
              <a:rPr lang="en-US" dirty="0" err="1" smtClean="0"/>
              <a:t>Telemental</a:t>
            </a:r>
            <a:r>
              <a:rPr lang="en-US" dirty="0" smtClean="0"/>
              <a:t> health access (clinic to home) to CBT and parent behavior management training</a:t>
            </a:r>
          </a:p>
          <a:p>
            <a:pPr lvl="1"/>
            <a:r>
              <a:rPr lang="en-US" dirty="0" smtClean="0"/>
              <a:t>4-6 sessions then bridge to longer term in delivery system</a:t>
            </a:r>
          </a:p>
          <a:p>
            <a:pPr lvl="1"/>
            <a:r>
              <a:rPr lang="en-US" dirty="0" smtClean="0"/>
              <a:t>Depression, 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 pilot trial starts in February</a:t>
            </a:r>
          </a:p>
          <a:p>
            <a:pPr lvl="1"/>
            <a:r>
              <a:rPr lang="en-US" dirty="0" smtClean="0"/>
              <a:t>40 intervention, 40 control</a:t>
            </a:r>
          </a:p>
          <a:p>
            <a:pPr lvl="1"/>
            <a:r>
              <a:rPr lang="en-US" dirty="0" smtClean="0"/>
              <a:t>Group Health and Nationwide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80616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MHRN</Template>
  <TotalTime>2242</TotalTime>
  <Words>169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1_Edge</vt:lpstr>
      <vt:lpstr>PowerPoint Presentation</vt:lpstr>
      <vt:lpstr>Treatment Algorithm</vt:lpstr>
      <vt:lpstr>Stakeholder Input</vt:lpstr>
      <vt:lpstr>Clinical Decision Support</vt:lpstr>
      <vt:lpstr>BE-CALM</vt:lpstr>
      <vt:lpstr>Next Steps </vt:lpstr>
    </vt:vector>
  </TitlesOfParts>
  <Company>GHC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MHRN: October 2011</dc:title>
  <dc:creator>simoge1</dc:creator>
  <cp:lastModifiedBy>Penfold, Robert</cp:lastModifiedBy>
  <cp:revision>114</cp:revision>
  <dcterms:created xsi:type="dcterms:W3CDTF">2011-10-05T16:26:04Z</dcterms:created>
  <dcterms:modified xsi:type="dcterms:W3CDTF">2016-11-18T00:30:44Z</dcterms:modified>
</cp:coreProperties>
</file>