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640bf202dc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640bf202dc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640bf202dc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640bf202dc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640bf202dc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640bf202d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640bf202d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640bf202d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640bf202d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640bf202d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640bf202dc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640bf202dc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640bf202d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640bf202d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640bf202dc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640bf202d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640bf202dc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640bf202dc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640bf202dc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640bf202dc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640bf202d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640bf202d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Presentation </a:t>
            </a:r>
            <a:endParaRPr/>
          </a:p>
          <a:p>
            <a:pPr indent="0" lvl="0" marL="0" rtl="0" algn="l">
              <a:spcBef>
                <a:spcPts val="0"/>
              </a:spcBef>
              <a:spcAft>
                <a:spcPts val="0"/>
              </a:spcAft>
              <a:buNone/>
            </a:pPr>
            <a:r>
              <a:rPr lang="en"/>
              <a:t>On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Smart door lock system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34" name="Google Shape;334;p22"/>
          <p:cNvSpPr txBox="1"/>
          <p:nvPr>
            <p:ph idx="1" type="body"/>
          </p:nvPr>
        </p:nvSpPr>
        <p:spPr>
          <a:xfrm>
            <a:off x="894025" y="1718375"/>
            <a:ext cx="7651500" cy="321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Thus “Smart Door Locking System using Arduino” is a modern successor of the conventional door locking system.The conclusion of the discussion of smart Lock using Arduino is the innovation created from the lock system with no moredirect contact between the user and the lock. This system is very cost-effective and easy to install. In conclusion, it was discovered that the project performed according to specification and can be implemented. The use of the Arduino UNO microcontroller in this project allows for design simplicity, hence, the project can be achieved in lesser time compared to other techniques previously employed. This work proposes a secure locking/unlocking system based on a keypad and Arduino. Adding password to the Arduino side increase the system security. The system also has a feature for locking itself after some delayed time. This system could be used to prevent houses, companies, institutions from stealing or losing the ordinary key.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340" name="Google Shape;340;p23"/>
          <p:cNvSpPr txBox="1"/>
          <p:nvPr>
            <p:ph idx="1" type="body"/>
          </p:nvPr>
        </p:nvSpPr>
        <p:spPr>
          <a:xfrm>
            <a:off x="1303800" y="1990050"/>
            <a:ext cx="7030500" cy="2541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3600"/>
              <a:t>Any question</a:t>
            </a:r>
            <a:endParaRPr b="1" sz="3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346" name="Google Shape;346;p24"/>
          <p:cNvSpPr txBox="1"/>
          <p:nvPr>
            <p:ph idx="1" type="body"/>
          </p:nvPr>
        </p:nvSpPr>
        <p:spPr>
          <a:xfrm>
            <a:off x="1303800" y="1990050"/>
            <a:ext cx="7030500" cy="2541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3600"/>
              <a:t>Thanks </a:t>
            </a:r>
            <a:endParaRPr b="1"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members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Name : MD Mehedi Hasan Rabbe</a:t>
            </a:r>
            <a:endParaRPr sz="1100"/>
          </a:p>
          <a:p>
            <a:pPr indent="0" lvl="0" marL="0" rtl="0" algn="l">
              <a:spcBef>
                <a:spcPts val="1200"/>
              </a:spcBef>
              <a:spcAft>
                <a:spcPts val="0"/>
              </a:spcAft>
              <a:buNone/>
            </a:pPr>
            <a:r>
              <a:rPr lang="en" sz="1100"/>
              <a:t>ID : 2018200000030</a:t>
            </a:r>
            <a:endParaRPr sz="1100"/>
          </a:p>
          <a:p>
            <a:pPr indent="0" lvl="0" marL="0" rtl="0" algn="l">
              <a:spcBef>
                <a:spcPts val="1200"/>
              </a:spcBef>
              <a:spcAft>
                <a:spcPts val="0"/>
              </a:spcAft>
              <a:buNone/>
            </a:pPr>
            <a:r>
              <a:rPr lang="en" sz="1100"/>
              <a:t>Name : MD Mazidul Islam</a:t>
            </a:r>
            <a:endParaRPr sz="1100"/>
          </a:p>
          <a:p>
            <a:pPr indent="0" lvl="0" marL="0" rtl="0" algn="l">
              <a:spcBef>
                <a:spcPts val="1200"/>
              </a:spcBef>
              <a:spcAft>
                <a:spcPts val="0"/>
              </a:spcAft>
              <a:buNone/>
            </a:pPr>
            <a:r>
              <a:rPr lang="en" sz="1100"/>
              <a:t>ID : 2018200000001</a:t>
            </a:r>
            <a:endParaRPr sz="1100"/>
          </a:p>
          <a:p>
            <a:pPr indent="0" lvl="0" marL="0" rtl="0" algn="l">
              <a:spcBef>
                <a:spcPts val="1200"/>
              </a:spcBef>
              <a:spcAft>
                <a:spcPts val="120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 </a:t>
            </a:r>
            <a:endParaRPr/>
          </a:p>
        </p:txBody>
      </p:sp>
      <p:sp>
        <p:nvSpPr>
          <p:cNvPr id="290" name="Google Shape;290;p15"/>
          <p:cNvSpPr txBox="1"/>
          <p:nvPr>
            <p:ph idx="1" type="body"/>
          </p:nvPr>
        </p:nvSpPr>
        <p:spPr>
          <a:xfrm>
            <a:off x="1185400" y="17138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goal of this project is to research and analyze a suitable collection of components for developing a smart door lock using Arduino that provides excellent security and quick access. The following are the specific project goals:</a:t>
            </a:r>
            <a:endParaRPr/>
          </a:p>
          <a:p>
            <a:pPr indent="0" lvl="0" marL="0" rtl="0" algn="l">
              <a:spcBef>
                <a:spcPts val="1200"/>
              </a:spcBef>
              <a:spcAft>
                <a:spcPts val="0"/>
              </a:spcAft>
              <a:buNone/>
            </a:pPr>
            <a:r>
              <a:rPr lang="en"/>
              <a:t> </a:t>
            </a:r>
            <a:endParaRPr/>
          </a:p>
          <a:p>
            <a:pPr indent="-311150" lvl="0" marL="457200" rtl="0" algn="l">
              <a:spcBef>
                <a:spcPts val="1200"/>
              </a:spcBef>
              <a:spcAft>
                <a:spcPts val="0"/>
              </a:spcAft>
              <a:buSzPts val="1300"/>
              <a:buChar char="●"/>
            </a:pPr>
            <a:r>
              <a:rPr lang="en"/>
              <a:t>Familiarity with a smart door locking system based on a microcontroller.</a:t>
            </a:r>
            <a:endParaRPr/>
          </a:p>
          <a:p>
            <a:pPr indent="-311150" lvl="0" marL="457200" rtl="0" algn="l">
              <a:spcBef>
                <a:spcPts val="0"/>
              </a:spcBef>
              <a:spcAft>
                <a:spcPts val="0"/>
              </a:spcAft>
              <a:buSzPts val="1300"/>
              <a:buChar char="●"/>
            </a:pPr>
            <a:r>
              <a:rPr lang="en"/>
              <a:t>Using Arduino to create a simple and smart door locking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Benefits </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In our daily lives, safety is a major concern. Every person requires a sense of safety. Our security pattern includes an access control system for doors. Traditional locks are no longer as secure as they once were; anyone can gain access by breaking these locks. We need to create a system that will assist 24 hours a day, seven days a week. Only authorized individuals have access to restricted areas thanks to a password-based door lock system. Arduino is in charge of the entire system. A keypad can be used to enter the password.The door opens if the password matches the password entered in Arduino. This password-based bolt structure will provide clients with a more secure and low-effort locking-opening mechanism. Mechanical door locks will be replaced by electronic door locks in the future, thanks to the security door lock automation system.</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Cost</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2800">
                <a:latin typeface="Maven Pro"/>
                <a:ea typeface="Maven Pro"/>
                <a:cs typeface="Maven Pro"/>
                <a:sym typeface="Maven Pro"/>
              </a:rPr>
              <a:t>The estimated cost of our project products is given below(Approximately),</a:t>
            </a:r>
            <a:endParaRPr b="1" sz="2800">
              <a:latin typeface="Maven Pro"/>
              <a:ea typeface="Maven Pro"/>
              <a:cs typeface="Maven Pro"/>
              <a:sym typeface="Maven Pro"/>
            </a:endParaRPr>
          </a:p>
          <a:p>
            <a:pPr indent="-339725" lvl="0" marL="457200" rtl="0" algn="l">
              <a:spcBef>
                <a:spcPts val="1200"/>
              </a:spcBef>
              <a:spcAft>
                <a:spcPts val="0"/>
              </a:spcAft>
              <a:buSzPct val="100000"/>
              <a:buFont typeface="Maven Pro"/>
              <a:buChar char="●"/>
            </a:pPr>
            <a:r>
              <a:rPr b="1" lang="en" sz="2800">
                <a:latin typeface="Maven Pro"/>
                <a:ea typeface="Maven Pro"/>
                <a:cs typeface="Maven Pro"/>
                <a:sym typeface="Maven Pro"/>
              </a:rPr>
              <a:t>1 Arduino Board = 400 TK </a:t>
            </a:r>
            <a:endParaRPr b="1" sz="2800">
              <a:latin typeface="Maven Pro"/>
              <a:ea typeface="Maven Pro"/>
              <a:cs typeface="Maven Pro"/>
              <a:sym typeface="Maven Pro"/>
            </a:endParaRPr>
          </a:p>
          <a:p>
            <a:pPr indent="-339725" lvl="0" marL="457200" rtl="0" algn="l">
              <a:spcBef>
                <a:spcPts val="0"/>
              </a:spcBef>
              <a:spcAft>
                <a:spcPts val="0"/>
              </a:spcAft>
              <a:buSzPct val="100000"/>
              <a:buFont typeface="Maven Pro"/>
              <a:buChar char="●"/>
            </a:pPr>
            <a:r>
              <a:rPr b="1" lang="en" sz="2800">
                <a:latin typeface="Maven Pro"/>
                <a:ea typeface="Maven Pro"/>
                <a:cs typeface="Maven Pro"/>
                <a:sym typeface="Maven Pro"/>
              </a:rPr>
              <a:t>1 4×3 Matrix Keypad = 100 TK</a:t>
            </a:r>
            <a:endParaRPr b="1" sz="2800">
              <a:latin typeface="Maven Pro"/>
              <a:ea typeface="Maven Pro"/>
              <a:cs typeface="Maven Pro"/>
              <a:sym typeface="Maven Pro"/>
            </a:endParaRPr>
          </a:p>
          <a:p>
            <a:pPr indent="-339725" lvl="0" marL="457200" rtl="0" algn="l">
              <a:spcBef>
                <a:spcPts val="0"/>
              </a:spcBef>
              <a:spcAft>
                <a:spcPts val="0"/>
              </a:spcAft>
              <a:buSzPct val="100000"/>
              <a:buFont typeface="Maven Pro"/>
              <a:buChar char="●"/>
            </a:pPr>
            <a:r>
              <a:rPr b="1" lang="en" sz="2800">
                <a:latin typeface="Maven Pro"/>
                <a:ea typeface="Maven Pro"/>
                <a:cs typeface="Maven Pro"/>
                <a:sym typeface="Maven Pro"/>
              </a:rPr>
              <a:t>1 PWM Powered Servo Motor= 450 TK</a:t>
            </a:r>
            <a:endParaRPr b="1" sz="2800">
              <a:latin typeface="Maven Pro"/>
              <a:ea typeface="Maven Pro"/>
              <a:cs typeface="Maven Pro"/>
              <a:sym typeface="Maven Pro"/>
            </a:endParaRPr>
          </a:p>
          <a:p>
            <a:pPr indent="-339725" lvl="0" marL="457200" rtl="0" algn="l">
              <a:spcBef>
                <a:spcPts val="0"/>
              </a:spcBef>
              <a:spcAft>
                <a:spcPts val="0"/>
              </a:spcAft>
              <a:buSzPct val="100000"/>
              <a:buFont typeface="Maven Pro"/>
              <a:buChar char="●"/>
            </a:pPr>
            <a:r>
              <a:rPr b="1" lang="en" sz="2800">
                <a:latin typeface="Maven Pro"/>
                <a:ea typeface="Maven Pro"/>
                <a:cs typeface="Maven Pro"/>
                <a:sym typeface="Maven Pro"/>
              </a:rPr>
              <a:t>1 16×2 LCD Display = 180 TK</a:t>
            </a:r>
            <a:endParaRPr b="1" sz="2800">
              <a:latin typeface="Maven Pro"/>
              <a:ea typeface="Maven Pro"/>
              <a:cs typeface="Maven Pro"/>
              <a:sym typeface="Maven Pro"/>
            </a:endParaRPr>
          </a:p>
          <a:p>
            <a:pPr indent="-339725" lvl="0" marL="457200" rtl="0" algn="l">
              <a:spcBef>
                <a:spcPts val="0"/>
              </a:spcBef>
              <a:spcAft>
                <a:spcPts val="0"/>
              </a:spcAft>
              <a:buSzPct val="100000"/>
              <a:buFont typeface="Maven Pro"/>
              <a:buChar char="●"/>
            </a:pPr>
            <a:r>
              <a:rPr b="1" lang="en" sz="2800">
                <a:latin typeface="Maven Pro"/>
                <a:ea typeface="Maven Pro"/>
                <a:cs typeface="Maven Pro"/>
                <a:sym typeface="Maven Pro"/>
              </a:rPr>
              <a:t>2 LED Light = 5 TK</a:t>
            </a:r>
            <a:endParaRPr b="1" sz="2800">
              <a:latin typeface="Maven Pro"/>
              <a:ea typeface="Maven Pro"/>
              <a:cs typeface="Maven Pro"/>
              <a:sym typeface="Maven Pro"/>
            </a:endParaRPr>
          </a:p>
          <a:p>
            <a:pPr indent="0" lvl="0" marL="0" rtl="0" algn="l">
              <a:spcBef>
                <a:spcPts val="1200"/>
              </a:spcBef>
              <a:spcAft>
                <a:spcPts val="1200"/>
              </a:spcAft>
              <a:buNone/>
            </a:pPr>
            <a:r>
              <a:t/>
            </a:r>
            <a:endParaRPr b="1" sz="2800">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Apparatus</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Hardware:1.</a:t>
            </a:r>
            <a:endParaRPr/>
          </a:p>
          <a:p>
            <a:pPr indent="-311150" lvl="0" marL="914400" rtl="0" algn="l">
              <a:spcBef>
                <a:spcPts val="0"/>
              </a:spcBef>
              <a:spcAft>
                <a:spcPts val="0"/>
              </a:spcAft>
              <a:buSzPts val="1300"/>
              <a:buAutoNum type="arabicPeriod"/>
            </a:pPr>
            <a:r>
              <a:rPr lang="en"/>
              <a:t>Arduino UNO </a:t>
            </a:r>
            <a:endParaRPr/>
          </a:p>
          <a:p>
            <a:pPr indent="-311150" lvl="0" marL="914400" rtl="0" algn="l">
              <a:spcBef>
                <a:spcPts val="0"/>
              </a:spcBef>
              <a:spcAft>
                <a:spcPts val="0"/>
              </a:spcAft>
              <a:buSzPts val="1300"/>
              <a:buAutoNum type="arabicPeriod"/>
            </a:pPr>
            <a:r>
              <a:rPr lang="en"/>
              <a:t>4×3 Matrix Keypad </a:t>
            </a:r>
            <a:endParaRPr/>
          </a:p>
          <a:p>
            <a:pPr indent="-311150" lvl="0" marL="914400" rtl="0" algn="l">
              <a:spcBef>
                <a:spcPts val="0"/>
              </a:spcBef>
              <a:spcAft>
                <a:spcPts val="0"/>
              </a:spcAft>
              <a:buSzPts val="1300"/>
              <a:buAutoNum type="arabicPeriod"/>
            </a:pPr>
            <a:r>
              <a:rPr lang="en"/>
              <a:t>PWM Powered Servo Motor</a:t>
            </a:r>
            <a:endParaRPr/>
          </a:p>
          <a:p>
            <a:pPr indent="-311150" lvl="0" marL="914400" rtl="0" algn="l">
              <a:spcBef>
                <a:spcPts val="0"/>
              </a:spcBef>
              <a:spcAft>
                <a:spcPts val="0"/>
              </a:spcAft>
              <a:buSzPts val="1300"/>
              <a:buAutoNum type="arabicPeriod"/>
            </a:pPr>
            <a:r>
              <a:rPr lang="en"/>
              <a:t>16×2 LCD Display</a:t>
            </a:r>
            <a:endParaRPr/>
          </a:p>
          <a:p>
            <a:pPr indent="-311150" lvl="0" marL="457200" rtl="0" algn="l">
              <a:spcBef>
                <a:spcPts val="0"/>
              </a:spcBef>
              <a:spcAft>
                <a:spcPts val="0"/>
              </a:spcAft>
              <a:buSzPts val="1300"/>
              <a:buChar char="●"/>
            </a:pPr>
            <a:r>
              <a:rPr lang="en"/>
              <a:t>Software:1.</a:t>
            </a:r>
            <a:endParaRPr/>
          </a:p>
          <a:p>
            <a:pPr indent="-311150" lvl="0" marL="914400" rtl="0" algn="l">
              <a:spcBef>
                <a:spcPts val="0"/>
              </a:spcBef>
              <a:spcAft>
                <a:spcPts val="0"/>
              </a:spcAft>
              <a:buSzPts val="1300"/>
              <a:buAutoNum type="arabicPeriod"/>
            </a:pPr>
            <a:r>
              <a:rPr lang="en"/>
              <a:t>Proteus2. </a:t>
            </a:r>
            <a:endParaRPr/>
          </a:p>
          <a:p>
            <a:pPr indent="-311150" lvl="0" marL="914400" rtl="0" algn="l">
              <a:spcBef>
                <a:spcPts val="0"/>
              </a:spcBef>
              <a:spcAft>
                <a:spcPts val="0"/>
              </a:spcAft>
              <a:buSzPts val="1300"/>
              <a:buAutoNum type="arabicPeriod"/>
            </a:pPr>
            <a:r>
              <a:rPr lang="en"/>
              <a:t>Arduino IDE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circuit design</a:t>
            </a:r>
            <a:endParaRPr/>
          </a:p>
        </p:txBody>
      </p:sp>
      <p:sp>
        <p:nvSpPr>
          <p:cNvPr id="314" name="Google Shape;314;p19"/>
          <p:cNvSpPr txBox="1"/>
          <p:nvPr>
            <p:ph idx="1" type="body"/>
          </p:nvPr>
        </p:nvSpPr>
        <p:spPr>
          <a:xfrm>
            <a:off x="754700" y="1393275"/>
            <a:ext cx="7579500" cy="364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315" name="Google Shape;315;p19"/>
          <p:cNvPicPr preferRelativeResize="0"/>
          <p:nvPr/>
        </p:nvPicPr>
        <p:blipFill>
          <a:blip r:embed="rId3">
            <a:alphaModFix/>
          </a:blip>
          <a:stretch>
            <a:fillRect/>
          </a:stretch>
        </p:blipFill>
        <p:spPr>
          <a:xfrm>
            <a:off x="1256875" y="1597875"/>
            <a:ext cx="6630251" cy="354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Simulation circuit diagram</a:t>
            </a:r>
            <a:endParaRPr/>
          </a:p>
        </p:txBody>
      </p:sp>
      <p:sp>
        <p:nvSpPr>
          <p:cNvPr id="321" name="Google Shape;321;p20"/>
          <p:cNvSpPr txBox="1"/>
          <p:nvPr>
            <p:ph idx="1" type="body"/>
          </p:nvPr>
        </p:nvSpPr>
        <p:spPr>
          <a:xfrm>
            <a:off x="255425" y="1323600"/>
            <a:ext cx="8696400" cy="361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322" name="Google Shape;322;p20"/>
          <p:cNvPicPr preferRelativeResize="0"/>
          <p:nvPr/>
        </p:nvPicPr>
        <p:blipFill>
          <a:blip r:embed="rId3">
            <a:alphaModFix/>
          </a:blip>
          <a:stretch>
            <a:fillRect/>
          </a:stretch>
        </p:blipFill>
        <p:spPr>
          <a:xfrm>
            <a:off x="580525" y="1597875"/>
            <a:ext cx="8139050" cy="3243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plan for this project</a:t>
            </a:r>
            <a:endParaRPr/>
          </a:p>
        </p:txBody>
      </p:sp>
      <p:sp>
        <p:nvSpPr>
          <p:cNvPr id="328" name="Google Shape;328;p21"/>
          <p:cNvSpPr txBox="1"/>
          <p:nvPr>
            <p:ph idx="1" type="body"/>
          </p:nvPr>
        </p:nvSpPr>
        <p:spPr>
          <a:xfrm>
            <a:off x="1303800" y="1990050"/>
            <a:ext cx="7030500" cy="2541600"/>
          </a:xfrm>
          <a:prstGeom prst="rect">
            <a:avLst/>
          </a:prstGeom>
        </p:spPr>
        <p:txBody>
          <a:bodyPr anchorCtr="0" anchor="ctr" bIns="91425" lIns="91425" spcFirstLastPara="1" rIns="91425" wrap="square" tIns="91425">
            <a:normAutofit/>
          </a:bodyPr>
          <a:lstStyle/>
          <a:p>
            <a:pPr indent="-311150" lvl="0" marL="457200" rtl="0" algn="l">
              <a:spcBef>
                <a:spcPts val="0"/>
              </a:spcBef>
              <a:spcAft>
                <a:spcPts val="0"/>
              </a:spcAft>
              <a:buSzPts val="1300"/>
              <a:buChar char="●"/>
            </a:pPr>
            <a:r>
              <a:rPr lang="en"/>
              <a:t>buzzer  add</a:t>
            </a:r>
            <a:endParaRPr/>
          </a:p>
          <a:p>
            <a:pPr indent="-311150" lvl="0" marL="457200" rtl="0" algn="l">
              <a:spcBef>
                <a:spcPts val="0"/>
              </a:spcBef>
              <a:spcAft>
                <a:spcPts val="0"/>
              </a:spcAft>
              <a:buSzPts val="1300"/>
              <a:buChar char="●"/>
            </a:pPr>
            <a:r>
              <a:rPr lang="en"/>
              <a:t>fingerprint sensor add</a:t>
            </a:r>
            <a:endParaRPr/>
          </a:p>
          <a:p>
            <a:pPr indent="-311150" lvl="0" marL="457200" rtl="0" algn="l">
              <a:spcBef>
                <a:spcPts val="0"/>
              </a:spcBef>
              <a:spcAft>
                <a:spcPts val="0"/>
              </a:spcAft>
              <a:buSzPts val="1300"/>
              <a:buChar char="●"/>
            </a:pPr>
            <a:r>
              <a:rPr lang="en"/>
              <a:t>with image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