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f95e1d754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f95e1d754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f95e1d754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f95e1d754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f95e1d754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f95e1d754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f8a9af03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f8a9af03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f95e1d75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f95e1d75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f95e1d754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f95e1d754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f95e1d754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f95e1d754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f95e1d754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f95e1d754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f95e1d754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f95e1d75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f95e1d754_3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f95e1d754_3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f95e1d75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f95e1d75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467575"/>
            <a:ext cx="76881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Leafy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499450"/>
            <a:ext cx="3057900" cy="1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Tommaso Faggiano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Gabriele Basigli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Muhamad H. Salman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327" y="2318715"/>
            <a:ext cx="1198525" cy="118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Progettazione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53250" y="2078875"/>
            <a:ext cx="2979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serra si interfaccia con i sensori tramite delle classi intermedie in grado di nascondere la complessità dell’interazione.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Tale interazione viene descritta dettagliatamente tramite un diagramma di interazione.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800" y="1502625"/>
            <a:ext cx="4945524" cy="23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3043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Implementazione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4009500" cy="24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L’implementazione comprende anche un prototipo fisico della serra, i sensori e gli attuatori sono gestiti tramite Arduino.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Inizialmente, Arduino legge i parametri da i sensori e fa da Publisher MQTT.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Secondariamente, Arduino diventa Subscriber MQTT per controllare gli attuatori.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275" y="1117825"/>
            <a:ext cx="3260288" cy="18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263" y="3303800"/>
            <a:ext cx="33242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Implementazione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729450" y="2078875"/>
            <a:ext cx="274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Prototipo della serra realizzato con Arduino.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Sensori: temperatura, luce, umidità del terreno e dell’acqua.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Attuatori: irrigatore, lampada, ventola.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050" y="1641200"/>
            <a:ext cx="4701249" cy="31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Il progetto realizza un software in grado di gestire una serra automaticamente, tramite il monitoraggio preciso di diversi parametri vitali per le piante, come luce, temperatura, umidità dell’aria e del terreno, al fine di ottimizzare la crescita e la salute delle stesse.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Il software è dotato di un sistema di controllo che permette di regolare manualmente la gestione dei parametri, oppure di utilizzare dei set preimpostati in base al tipo di pianta selezionata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Analisi requisiti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3545700" cy="25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analisi abbiamo individuato le varie funzionalità che il sistema dovrà avere, tra cui: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Gestione Serra;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Controllo automatico attuatori;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Amministrazione.</a:t>
            </a:r>
            <a:endParaRPr sz="118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L’elaborazione dei parametri può risultare in un solo salvataggio dei dati letti dai sensori, senza dover attivare alcun attuatore.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425" y="848925"/>
            <a:ext cx="4805549" cy="41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3272700" cy="1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Analisi dei requisiti di sicurezza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71450" y="2395675"/>
            <a:ext cx="3782700" cy="22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Risorse fisiche: sensori, microcontrollore, attuatori.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Risorse logiche: sistema di controllo e DB con le informazioni sensibili, quali le credenziali degli utenti.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Possibili minacce: furto di credenziali, violazione del controllo del sistema, man in the middle, manomissione.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Contromisure: crittografia delle credenziali, protocolli comunicazione sicura, alloggi protettivi per risorse fisiche e stato di sicurezza in caso di parametri anomali.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675" y="1029000"/>
            <a:ext cx="4489325" cy="38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3271800" cy="6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Diagramma di Stato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532375" y="2078875"/>
            <a:ext cx="23394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Il diagramma raffigura i tre possibili stati del sistema.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Controllo manuale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Controllo automatico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Blocco di sicurezza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Lo stato di sicurezza blocca la serra se rilevati parametri anomali, per cause naturali o per attacchi intenzionali.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900" y="1946850"/>
            <a:ext cx="6154499" cy="288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530475" y="1318650"/>
            <a:ext cx="2725500" cy="10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Analisi del problema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71850" y="2394450"/>
            <a:ext cx="2359500" cy="16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Abbiamo rilevato i package principali partendo dalle funzionalità dell’analisi dei requisiti. 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6675" y="880900"/>
            <a:ext cx="5745450" cy="415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574925" y="2450325"/>
            <a:ext cx="2648100" cy="1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Le funzionalità centrali del sistema sono quelle legate al controllo degli attuatori basato sui parametri rilevati dai sensori. </a:t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676950" y="1331875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Analisi del 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problema</a:t>
            </a:r>
            <a:endParaRPr b="1" sz="2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775" y="1246073"/>
            <a:ext cx="5282051" cy="34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545125" y="1291425"/>
            <a:ext cx="22566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</a:t>
            </a:r>
            <a:r>
              <a:rPr lang="en-GB"/>
              <a:t>tt</a:t>
            </a:r>
            <a:r>
              <a:rPr lang="en-GB"/>
              <a:t>ura del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545125" y="2078875"/>
            <a:ext cx="2622900" cy="24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L’architettura selezionata è MVC con un DB per la persistenza.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Il model rappresenta lo stato degli attuatori ed i preset in uso.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Il DB conterrà principalmente i preset e i diversi stadi di crescita di ogni pianta, e gli utenti del sistema.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900" y="1015475"/>
            <a:ext cx="5618399" cy="392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Progettazione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3321600" cy="24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Abbiamo definito una classe singleton Controller che permette di gestire la serra, i preset e tutti gli utenti.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Essa permette di controllarla anche basandosi su un Analizzatore in grado di calcolare quale attuatore attivare.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La lettura dei parametri avviene periodicamente, è stato adottato il Pattern Observer tra Timer e GestioneInput.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525" y="809450"/>
            <a:ext cx="4442199" cy="40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