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59" r:id="rId7"/>
    <p:sldId id="260" r:id="rId8"/>
    <p:sldId id="263" r:id="rId9"/>
    <p:sldId id="261" r:id="rId10"/>
    <p:sldId id="264" r:id="rId11"/>
    <p:sldId id="265" r:id="rId12"/>
    <p:sldId id="262" r:id="rId13"/>
    <p:sldId id="271" r:id="rId14"/>
    <p:sldId id="268" r:id="rId15"/>
    <p:sldId id="301" r:id="rId16"/>
    <p:sldId id="269" r:id="rId17"/>
    <p:sldId id="300" r:id="rId18"/>
    <p:sldId id="273" r:id="rId19"/>
    <p:sldId id="267" r:id="rId20"/>
    <p:sldId id="274" r:id="rId21"/>
    <p:sldId id="283" r:id="rId22"/>
    <p:sldId id="282" r:id="rId23"/>
    <p:sldId id="284" r:id="rId24"/>
    <p:sldId id="280" r:id="rId25"/>
    <p:sldId id="285" r:id="rId26"/>
    <p:sldId id="278" r:id="rId27"/>
    <p:sldId id="286" r:id="rId28"/>
    <p:sldId id="295" r:id="rId29"/>
    <p:sldId id="294" r:id="rId30"/>
    <p:sldId id="292" r:id="rId31"/>
    <p:sldId id="293" r:id="rId32"/>
    <p:sldId id="296" r:id="rId33"/>
    <p:sldId id="297" r:id="rId34"/>
    <p:sldId id="277" r:id="rId35"/>
    <p:sldId id="276" r:id="rId36"/>
    <p:sldId id="299" r:id="rId37"/>
    <p:sldId id="298" r:id="rId38"/>
    <p:sldId id="288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6CFF9-A6EF-4C9D-9E96-E2D250CB6D30}" v="305" dt="2024-05-31T00:05:3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k BATH" userId="81037966-a008-46a4-8fb5-18521698a430" providerId="ADAL" clId="{E6C6CFF9-A6EF-4C9D-9E96-E2D250CB6D30}"/>
    <pc:docChg chg="undo custSel addSld delSld modSld sldOrd">
      <pc:chgData name="Siddak BATH" userId="81037966-a008-46a4-8fb5-18521698a430" providerId="ADAL" clId="{E6C6CFF9-A6EF-4C9D-9E96-E2D250CB6D30}" dt="2024-05-31T04:24:43.762" v="3279" actId="1076"/>
      <pc:docMkLst>
        <pc:docMk/>
      </pc:docMkLst>
      <pc:sldChg chg="addSp delSp modSp mod setBg">
        <pc:chgData name="Siddak BATH" userId="81037966-a008-46a4-8fb5-18521698a430" providerId="ADAL" clId="{E6C6CFF9-A6EF-4C9D-9E96-E2D250CB6D30}" dt="2024-05-30T11:21:29.268" v="686" actId="26606"/>
        <pc:sldMkLst>
          <pc:docMk/>
          <pc:sldMk cId="1987817295" sldId="256"/>
        </pc:sldMkLst>
        <pc:spChg chg="del mod">
          <ac:chgData name="Siddak BATH" userId="81037966-a008-46a4-8fb5-18521698a430" providerId="ADAL" clId="{E6C6CFF9-A6EF-4C9D-9E96-E2D250CB6D30}" dt="2024-05-29T09:13:27.695" v="56" actId="478"/>
          <ac:spMkLst>
            <pc:docMk/>
            <pc:sldMk cId="1987817295" sldId="256"/>
            <ac:spMk id="2" creationId="{3C7AB552-B72E-FEFA-0694-35CCBEA63D3E}"/>
          </ac:spMkLst>
        </pc:spChg>
        <pc:spChg chg="del mod">
          <ac:chgData name="Siddak BATH" userId="81037966-a008-46a4-8fb5-18521698a430" providerId="ADAL" clId="{E6C6CFF9-A6EF-4C9D-9E96-E2D250CB6D30}" dt="2024-05-30T11:21:00.462" v="673" actId="478"/>
          <ac:spMkLst>
            <pc:docMk/>
            <pc:sldMk cId="1987817295" sldId="256"/>
            <ac:spMk id="3" creationId="{9BFBB5A9-8896-4681-95D1-20EF96B22D68}"/>
          </ac:spMkLst>
        </pc:spChg>
        <pc:spChg chg="add del mod">
          <ac:chgData name="Siddak BATH" userId="81037966-a008-46a4-8fb5-18521698a430" providerId="ADAL" clId="{E6C6CFF9-A6EF-4C9D-9E96-E2D250CB6D30}" dt="2024-05-30T11:21:03.215" v="674" actId="478"/>
          <ac:spMkLst>
            <pc:docMk/>
            <pc:sldMk cId="1987817295" sldId="256"/>
            <ac:spMk id="7" creationId="{52ECD2D2-DAB6-0B0D-C23B-EF66ADD58E87}"/>
          </ac:spMkLst>
        </pc:spChg>
        <pc:spChg chg="add del mod">
          <ac:chgData name="Siddak BATH" userId="81037966-a008-46a4-8fb5-18521698a430" providerId="ADAL" clId="{E6C6CFF9-A6EF-4C9D-9E96-E2D250CB6D30}" dt="2024-05-29T09:13:41.349" v="87" actId="478"/>
          <ac:spMkLst>
            <pc:docMk/>
            <pc:sldMk cId="1987817295" sldId="256"/>
            <ac:spMk id="7" creationId="{CF8E8FE7-3C5A-18E4-4952-747285C4A131}"/>
          </ac:spMkLst>
        </pc:spChg>
        <pc:spChg chg="add del">
          <ac:chgData name="Siddak BATH" userId="81037966-a008-46a4-8fb5-18521698a430" providerId="ADAL" clId="{E6C6CFF9-A6EF-4C9D-9E96-E2D250CB6D30}" dt="2024-05-30T11:21:29.268" v="686" actId="26606"/>
          <ac:spMkLst>
            <pc:docMk/>
            <pc:sldMk cId="1987817295" sldId="256"/>
            <ac:spMk id="14" creationId="{42A4FC2C-047E-45A5-965D-8E1E3BF09BC6}"/>
          </ac:spMkLst>
        </pc:spChg>
        <pc:picChg chg="add del mod ord">
          <ac:chgData name="Siddak BATH" userId="81037966-a008-46a4-8fb5-18521698a430" providerId="ADAL" clId="{E6C6CFF9-A6EF-4C9D-9E96-E2D250CB6D30}" dt="2024-05-30T11:20:57.053" v="672" actId="478"/>
          <ac:picMkLst>
            <pc:docMk/>
            <pc:sldMk cId="1987817295" sldId="256"/>
            <ac:picMk id="4" creationId="{6E65D712-B700-0938-473A-2FF592AF55BF}"/>
          </ac:picMkLst>
        </pc:picChg>
        <pc:picChg chg="add del mod ord">
          <ac:chgData name="Siddak BATH" userId="81037966-a008-46a4-8fb5-18521698a430" providerId="ADAL" clId="{E6C6CFF9-A6EF-4C9D-9E96-E2D250CB6D30}" dt="2024-05-30T06:43:19.093" v="623" actId="478"/>
          <ac:picMkLst>
            <pc:docMk/>
            <pc:sldMk cId="1987817295" sldId="256"/>
            <ac:picMk id="5" creationId="{0E4234C2-8A38-D1BF-AD77-F282726C43F6}"/>
          </ac:picMkLst>
        </pc:picChg>
        <pc:picChg chg="add mod">
          <ac:chgData name="Siddak BATH" userId="81037966-a008-46a4-8fb5-18521698a430" providerId="ADAL" clId="{E6C6CFF9-A6EF-4C9D-9E96-E2D250CB6D30}" dt="2024-05-30T11:21:29.268" v="686" actId="26606"/>
          <ac:picMkLst>
            <pc:docMk/>
            <pc:sldMk cId="1987817295" sldId="256"/>
            <ac:picMk id="9" creationId="{60B00076-4FFA-7CB1-1B60-FA04D8FFE385}"/>
          </ac:picMkLst>
        </pc:picChg>
      </pc:sldChg>
      <pc:sldChg chg="addSp delSp modSp mod ord">
        <pc:chgData name="Siddak BATH" userId="81037966-a008-46a4-8fb5-18521698a430" providerId="ADAL" clId="{E6C6CFF9-A6EF-4C9D-9E96-E2D250CB6D30}" dt="2024-05-30T05:57:43.108" v="365"/>
        <pc:sldMkLst>
          <pc:docMk/>
          <pc:sldMk cId="514409364" sldId="257"/>
        </pc:sldMkLst>
        <pc:spChg chg="mod">
          <ac:chgData name="Siddak BATH" userId="81037966-a008-46a4-8fb5-18521698a430" providerId="ADAL" clId="{E6C6CFF9-A6EF-4C9D-9E96-E2D250CB6D30}" dt="2024-05-29T09:33:08.364" v="107" actId="20577"/>
          <ac:spMkLst>
            <pc:docMk/>
            <pc:sldMk cId="514409364" sldId="257"/>
            <ac:spMk id="2" creationId="{6C8E4B5F-437F-2861-7C8F-C3E76065D2EB}"/>
          </ac:spMkLst>
        </pc:spChg>
        <pc:spChg chg="add mod">
          <ac:chgData name="Siddak BATH" userId="81037966-a008-46a4-8fb5-18521698a430" providerId="ADAL" clId="{E6C6CFF9-A6EF-4C9D-9E96-E2D250CB6D30}" dt="2024-05-30T05:57:43.108" v="365"/>
          <ac:spMkLst>
            <pc:docMk/>
            <pc:sldMk cId="514409364" sldId="257"/>
            <ac:spMk id="4" creationId="{A072F9A6-7F8B-458E-CF75-BA67B699DABF}"/>
          </ac:spMkLst>
        </pc:spChg>
        <pc:spChg chg="add mod">
          <ac:chgData name="Siddak BATH" userId="81037966-a008-46a4-8fb5-18521698a430" providerId="ADAL" clId="{E6C6CFF9-A6EF-4C9D-9E96-E2D250CB6D30}" dt="2024-05-30T05:42:21.496" v="340" actId="1076"/>
          <ac:spMkLst>
            <pc:docMk/>
            <pc:sldMk cId="514409364" sldId="257"/>
            <ac:spMk id="6" creationId="{71342E37-10A8-A500-0D60-560FC7DBF851}"/>
          </ac:spMkLst>
        </pc:spChg>
        <pc:picChg chg="del mod">
          <ac:chgData name="Siddak BATH" userId="81037966-a008-46a4-8fb5-18521698a430" providerId="ADAL" clId="{E6C6CFF9-A6EF-4C9D-9E96-E2D250CB6D30}" dt="2024-05-30T05:42:08.094" v="335" actId="478"/>
          <ac:picMkLst>
            <pc:docMk/>
            <pc:sldMk cId="514409364" sldId="257"/>
            <ac:picMk id="5" creationId="{EC06864F-6EA8-95A1-8165-3147EE4BAFFE}"/>
          </ac:picMkLst>
        </pc:picChg>
        <pc:picChg chg="mod">
          <ac:chgData name="Siddak BATH" userId="81037966-a008-46a4-8fb5-18521698a430" providerId="ADAL" clId="{E6C6CFF9-A6EF-4C9D-9E96-E2D250CB6D30}" dt="2024-05-30T05:42:21.496" v="340" actId="1076"/>
          <ac:picMkLst>
            <pc:docMk/>
            <pc:sldMk cId="514409364" sldId="257"/>
            <ac:picMk id="7" creationId="{D48D221B-CD7A-A1F0-BA9F-7F71630BC2D7}"/>
          </ac:picMkLst>
        </pc:picChg>
        <pc:picChg chg="add mod">
          <ac:chgData name="Siddak BATH" userId="81037966-a008-46a4-8fb5-18521698a430" providerId="ADAL" clId="{E6C6CFF9-A6EF-4C9D-9E96-E2D250CB6D30}" dt="2024-05-30T05:42:21.496" v="340" actId="1076"/>
          <ac:picMkLst>
            <pc:docMk/>
            <pc:sldMk cId="514409364" sldId="257"/>
            <ac:picMk id="9" creationId="{167113FD-6E56-65E6-03FA-15C874E8C8D6}"/>
          </ac:picMkLst>
        </pc:picChg>
      </pc:sldChg>
      <pc:sldChg chg="del">
        <pc:chgData name="Siddak BATH" userId="81037966-a008-46a4-8fb5-18521698a430" providerId="ADAL" clId="{E6C6CFF9-A6EF-4C9D-9E96-E2D250CB6D30}" dt="2024-05-30T12:20:33.341" v="1252" actId="47"/>
        <pc:sldMkLst>
          <pc:docMk/>
          <pc:sldMk cId="2982528067" sldId="258"/>
        </pc:sldMkLst>
      </pc:sldChg>
      <pc:sldChg chg="modSp mod ord">
        <pc:chgData name="Siddak BATH" userId="81037966-a008-46a4-8fb5-18521698a430" providerId="ADAL" clId="{E6C6CFF9-A6EF-4C9D-9E96-E2D250CB6D30}" dt="2024-05-30T05:42:33.021" v="342"/>
        <pc:sldMkLst>
          <pc:docMk/>
          <pc:sldMk cId="3590990868" sldId="259"/>
        </pc:sldMkLst>
        <pc:picChg chg="mod">
          <ac:chgData name="Siddak BATH" userId="81037966-a008-46a4-8fb5-18521698a430" providerId="ADAL" clId="{E6C6CFF9-A6EF-4C9D-9E96-E2D250CB6D30}" dt="2024-05-29T09:34:58.904" v="171" actId="1076"/>
          <ac:picMkLst>
            <pc:docMk/>
            <pc:sldMk cId="3590990868" sldId="259"/>
            <ac:picMk id="5" creationId="{A75B7A15-2E4B-75FE-C4C7-D439229AF301}"/>
          </ac:picMkLst>
        </pc:picChg>
      </pc:sldChg>
      <pc:sldChg chg="addSp delSp modSp mod setBg">
        <pc:chgData name="Siddak BATH" userId="81037966-a008-46a4-8fb5-18521698a430" providerId="ADAL" clId="{E6C6CFF9-A6EF-4C9D-9E96-E2D250CB6D30}" dt="2024-05-29T09:04:21.214" v="35" actId="12100"/>
        <pc:sldMkLst>
          <pc:docMk/>
          <pc:sldMk cId="209208657" sldId="260"/>
        </pc:sldMkLst>
        <pc:spChg chg="mod">
          <ac:chgData name="Siddak BATH" userId="81037966-a008-46a4-8fb5-18521698a430" providerId="ADAL" clId="{E6C6CFF9-A6EF-4C9D-9E96-E2D250CB6D30}" dt="2024-05-29T08:56:53.964" v="26" actId="26606"/>
          <ac:spMkLst>
            <pc:docMk/>
            <pc:sldMk cId="209208657" sldId="260"/>
            <ac:spMk id="2" creationId="{56059F9F-0D51-CE14-40AD-42FDE0139DCD}"/>
          </ac:spMkLst>
        </pc:spChg>
        <pc:spChg chg="del mod">
          <ac:chgData name="Siddak BATH" userId="81037966-a008-46a4-8fb5-18521698a430" providerId="ADAL" clId="{E6C6CFF9-A6EF-4C9D-9E96-E2D250CB6D30}" dt="2024-05-29T08:56:53.964" v="26" actId="26606"/>
          <ac:spMkLst>
            <pc:docMk/>
            <pc:sldMk cId="209208657" sldId="260"/>
            <ac:spMk id="3" creationId="{CC7000E2-3AA5-D9E2-B394-6BEF5790C2CD}"/>
          </ac:spMkLst>
        </pc:spChg>
        <pc:spChg chg="add">
          <ac:chgData name="Siddak BATH" userId="81037966-a008-46a4-8fb5-18521698a430" providerId="ADAL" clId="{E6C6CFF9-A6EF-4C9D-9E96-E2D250CB6D30}" dt="2024-05-29T08:56:53.964" v="26" actId="26606"/>
          <ac:spMkLst>
            <pc:docMk/>
            <pc:sldMk cId="209208657" sldId="260"/>
            <ac:spMk id="9" creationId="{955A2079-FA98-4876-80F0-72364A7D2EA4}"/>
          </ac:spMkLst>
        </pc:spChg>
        <pc:graphicFrameChg chg="add mod">
          <ac:chgData name="Siddak BATH" userId="81037966-a008-46a4-8fb5-18521698a430" providerId="ADAL" clId="{E6C6CFF9-A6EF-4C9D-9E96-E2D250CB6D30}" dt="2024-05-29T09:04:21.214" v="35" actId="12100"/>
          <ac:graphicFrameMkLst>
            <pc:docMk/>
            <pc:sldMk cId="209208657" sldId="260"/>
            <ac:graphicFrameMk id="5" creationId="{40EAD4C1-7F58-791F-9FC5-A41CEA2F8FD8}"/>
          </ac:graphicFrameMkLst>
        </pc:graphicFrameChg>
      </pc:sldChg>
      <pc:sldChg chg="addSp delSp modSp mod">
        <pc:chgData name="Siddak BATH" userId="81037966-a008-46a4-8fb5-18521698a430" providerId="ADAL" clId="{E6C6CFF9-A6EF-4C9D-9E96-E2D250CB6D30}" dt="2024-05-30T12:50:25.274" v="1540" actId="1076"/>
        <pc:sldMkLst>
          <pc:docMk/>
          <pc:sldMk cId="2606273859" sldId="261"/>
        </pc:sldMkLst>
        <pc:spChg chg="mod">
          <ac:chgData name="Siddak BATH" userId="81037966-a008-46a4-8fb5-18521698a430" providerId="ADAL" clId="{E6C6CFF9-A6EF-4C9D-9E96-E2D250CB6D30}" dt="2024-05-30T12:48:35.717" v="1515" actId="20577"/>
          <ac:spMkLst>
            <pc:docMk/>
            <pc:sldMk cId="2606273859" sldId="261"/>
            <ac:spMk id="2" creationId="{6BD69A3A-83C3-8DF6-C0B3-B7409E5DAB5A}"/>
          </ac:spMkLst>
        </pc:spChg>
        <pc:spChg chg="del">
          <ac:chgData name="Siddak BATH" userId="81037966-a008-46a4-8fb5-18521698a430" providerId="ADAL" clId="{E6C6CFF9-A6EF-4C9D-9E96-E2D250CB6D30}" dt="2024-05-30T12:49:52.668" v="1533" actId="22"/>
          <ac:spMkLst>
            <pc:docMk/>
            <pc:sldMk cId="2606273859" sldId="261"/>
            <ac:spMk id="3" creationId="{20B82DC6-669D-6AC7-CA51-43437D5E0F6D}"/>
          </ac:spMkLst>
        </pc:spChg>
        <pc:spChg chg="add mod">
          <ac:chgData name="Siddak BATH" userId="81037966-a008-46a4-8fb5-18521698a430" providerId="ADAL" clId="{E6C6CFF9-A6EF-4C9D-9E96-E2D250CB6D30}" dt="2024-05-30T12:50:02.864" v="1534" actId="478"/>
          <ac:spMkLst>
            <pc:docMk/>
            <pc:sldMk cId="2606273859" sldId="261"/>
            <ac:spMk id="14" creationId="{20749442-01AE-8FB1-07A9-A6774B48F015}"/>
          </ac:spMkLst>
        </pc:spChg>
        <pc:picChg chg="add del mod">
          <ac:chgData name="Siddak BATH" userId="81037966-a008-46a4-8fb5-18521698a430" providerId="ADAL" clId="{E6C6CFF9-A6EF-4C9D-9E96-E2D250CB6D30}" dt="2024-05-30T05:56:13.011" v="357" actId="478"/>
          <ac:picMkLst>
            <pc:docMk/>
            <pc:sldMk cId="2606273859" sldId="261"/>
            <ac:picMk id="5" creationId="{E1F54542-E24F-2DA9-A208-D2E99BE1586A}"/>
          </ac:picMkLst>
        </pc:picChg>
        <pc:picChg chg="add del mod">
          <ac:chgData name="Siddak BATH" userId="81037966-a008-46a4-8fb5-18521698a430" providerId="ADAL" clId="{E6C6CFF9-A6EF-4C9D-9E96-E2D250CB6D30}" dt="2024-05-30T05:46:16.181" v="353" actId="22"/>
          <ac:picMkLst>
            <pc:docMk/>
            <pc:sldMk cId="2606273859" sldId="261"/>
            <ac:picMk id="6" creationId="{7E70E18B-269A-441B-07D1-CBBB6FCD996B}"/>
          </ac:picMkLst>
        </pc:picChg>
        <pc:picChg chg="add del mod">
          <ac:chgData name="Siddak BATH" userId="81037966-a008-46a4-8fb5-18521698a430" providerId="ADAL" clId="{E6C6CFF9-A6EF-4C9D-9E96-E2D250CB6D30}" dt="2024-05-30T12:48:38.240" v="1516" actId="478"/>
          <ac:picMkLst>
            <pc:docMk/>
            <pc:sldMk cId="2606273859" sldId="261"/>
            <ac:picMk id="8" creationId="{25213085-60B2-3B28-BBBF-31BFB524F915}"/>
          </ac:picMkLst>
        </pc:picChg>
        <pc:picChg chg="add del">
          <ac:chgData name="Siddak BATH" userId="81037966-a008-46a4-8fb5-18521698a430" providerId="ADAL" clId="{E6C6CFF9-A6EF-4C9D-9E96-E2D250CB6D30}" dt="2024-05-30T12:48:39.764" v="1518" actId="22"/>
          <ac:picMkLst>
            <pc:docMk/>
            <pc:sldMk cId="2606273859" sldId="261"/>
            <ac:picMk id="10" creationId="{C1F3E3AB-E064-BEFB-A980-98BD896481DE}"/>
          </ac:picMkLst>
        </pc:picChg>
        <pc:picChg chg="add del mod ord">
          <ac:chgData name="Siddak BATH" userId="81037966-a008-46a4-8fb5-18521698a430" providerId="ADAL" clId="{E6C6CFF9-A6EF-4C9D-9E96-E2D250CB6D30}" dt="2024-05-30T12:50:02.864" v="1534" actId="478"/>
          <ac:picMkLst>
            <pc:docMk/>
            <pc:sldMk cId="2606273859" sldId="261"/>
            <ac:picMk id="12" creationId="{93BF4702-5D41-1680-2DB0-21DD809B1D13}"/>
          </ac:picMkLst>
        </pc:picChg>
        <pc:picChg chg="add mod">
          <ac:chgData name="Siddak BATH" userId="81037966-a008-46a4-8fb5-18521698a430" providerId="ADAL" clId="{E6C6CFF9-A6EF-4C9D-9E96-E2D250CB6D30}" dt="2024-05-30T12:50:25.274" v="1540" actId="1076"/>
          <ac:picMkLst>
            <pc:docMk/>
            <pc:sldMk cId="2606273859" sldId="261"/>
            <ac:picMk id="16" creationId="{E973B155-E8D2-E178-28E7-B2005668A3E9}"/>
          </ac:picMkLst>
        </pc:picChg>
      </pc:sldChg>
      <pc:sldChg chg="addSp delSp modSp new mod">
        <pc:chgData name="Siddak BATH" userId="81037966-a008-46a4-8fb5-18521698a430" providerId="ADAL" clId="{E6C6CFF9-A6EF-4C9D-9E96-E2D250CB6D30}" dt="2024-05-30T11:21:57.500" v="709" actId="20577"/>
        <pc:sldMkLst>
          <pc:docMk/>
          <pc:sldMk cId="3846808189" sldId="262"/>
        </pc:sldMkLst>
        <pc:spChg chg="mod">
          <ac:chgData name="Siddak BATH" userId="81037966-a008-46a4-8fb5-18521698a430" providerId="ADAL" clId="{E6C6CFF9-A6EF-4C9D-9E96-E2D250CB6D30}" dt="2024-05-30T11:21:57.500" v="709" actId="20577"/>
          <ac:spMkLst>
            <pc:docMk/>
            <pc:sldMk cId="3846808189" sldId="262"/>
            <ac:spMk id="2" creationId="{11552401-5E2D-37B4-301C-A1E4731E4441}"/>
          </ac:spMkLst>
        </pc:spChg>
        <pc:picChg chg="add mod">
          <ac:chgData name="Siddak BATH" userId="81037966-a008-46a4-8fb5-18521698a430" providerId="ADAL" clId="{E6C6CFF9-A6EF-4C9D-9E96-E2D250CB6D30}" dt="2024-05-30T11:21:46.977" v="687" actId="1076"/>
          <ac:picMkLst>
            <pc:docMk/>
            <pc:sldMk cId="3846808189" sldId="262"/>
            <ac:picMk id="5" creationId="{3C1E7E73-D20D-0368-77BD-C4B5EC8A2F8F}"/>
          </ac:picMkLst>
        </pc:picChg>
        <pc:picChg chg="add del mod">
          <ac:chgData name="Siddak BATH" userId="81037966-a008-46a4-8fb5-18521698a430" providerId="ADAL" clId="{E6C6CFF9-A6EF-4C9D-9E96-E2D250CB6D30}" dt="2024-05-30T06:10:51.785" v="470" actId="21"/>
          <ac:picMkLst>
            <pc:docMk/>
            <pc:sldMk cId="3846808189" sldId="262"/>
            <ac:picMk id="7" creationId="{F46A6A7A-9631-3DFA-C810-3CA89992E915}"/>
          </ac:picMkLst>
        </pc:picChg>
      </pc:sldChg>
      <pc:sldChg chg="addSp delSp modSp add mod setBg delDesignElem">
        <pc:chgData name="Siddak BATH" userId="81037966-a008-46a4-8fb5-18521698a430" providerId="ADAL" clId="{E6C6CFF9-A6EF-4C9D-9E96-E2D250CB6D30}" dt="2024-05-30T12:20:55.973" v="1271" actId="20577"/>
        <pc:sldMkLst>
          <pc:docMk/>
          <pc:sldMk cId="1797453911" sldId="263"/>
        </pc:sldMkLst>
        <pc:spChg chg="mod">
          <ac:chgData name="Siddak BATH" userId="81037966-a008-46a4-8fb5-18521698a430" providerId="ADAL" clId="{E6C6CFF9-A6EF-4C9D-9E96-E2D250CB6D30}" dt="2024-05-30T12:20:55.973" v="1271" actId="20577"/>
          <ac:spMkLst>
            <pc:docMk/>
            <pc:sldMk cId="1797453911" sldId="263"/>
            <ac:spMk id="2" creationId="{56059F9F-0D51-CE14-40AD-42FDE0139DCD}"/>
          </ac:spMkLst>
        </pc:spChg>
        <pc:spChg chg="del">
          <ac:chgData name="Siddak BATH" userId="81037966-a008-46a4-8fb5-18521698a430" providerId="ADAL" clId="{E6C6CFF9-A6EF-4C9D-9E96-E2D250CB6D30}" dt="2024-05-29T09:35:16.160" v="173"/>
          <ac:spMkLst>
            <pc:docMk/>
            <pc:sldMk cId="1797453911" sldId="263"/>
            <ac:spMk id="9" creationId="{955A2079-FA98-4876-80F0-72364A7D2EA4}"/>
          </ac:spMkLst>
        </pc:spChg>
        <pc:graphicFrameChg chg="mod">
          <ac:chgData name="Siddak BATH" userId="81037966-a008-46a4-8fb5-18521698a430" providerId="ADAL" clId="{E6C6CFF9-A6EF-4C9D-9E96-E2D250CB6D30}" dt="2024-05-29T09:39:33.959" v="334" actId="20577"/>
          <ac:graphicFrameMkLst>
            <pc:docMk/>
            <pc:sldMk cId="1797453911" sldId="263"/>
            <ac:graphicFrameMk id="5" creationId="{40EAD4C1-7F58-791F-9FC5-A41CEA2F8FD8}"/>
          </ac:graphicFrameMkLst>
        </pc:graphicFrameChg>
        <pc:inkChg chg="add del">
          <ac:chgData name="Siddak BATH" userId="81037966-a008-46a4-8fb5-18521698a430" providerId="ADAL" clId="{E6C6CFF9-A6EF-4C9D-9E96-E2D250CB6D30}" dt="2024-05-29T09:35:38.677" v="175"/>
          <ac:inkMkLst>
            <pc:docMk/>
            <pc:sldMk cId="1797453911" sldId="263"/>
            <ac:inkMk id="3" creationId="{B2CDD46B-DDA5-84F3-D15C-F25C57DD6204}"/>
          </ac:inkMkLst>
        </pc:inkChg>
        <pc:inkChg chg="add del">
          <ac:chgData name="Siddak BATH" userId="81037966-a008-46a4-8fb5-18521698a430" providerId="ADAL" clId="{E6C6CFF9-A6EF-4C9D-9E96-E2D250CB6D30}" dt="2024-05-29T09:35:42.301" v="177"/>
          <ac:inkMkLst>
            <pc:docMk/>
            <pc:sldMk cId="1797453911" sldId="263"/>
            <ac:inkMk id="4" creationId="{9A77DD59-ABDB-D739-6A3B-1203F28547C8}"/>
          </ac:inkMkLst>
        </pc:inkChg>
        <pc:inkChg chg="add del mod">
          <ac:chgData name="Siddak BATH" userId="81037966-a008-46a4-8fb5-18521698a430" providerId="ADAL" clId="{E6C6CFF9-A6EF-4C9D-9E96-E2D250CB6D30}" dt="2024-05-29T09:38:32.193" v="270"/>
          <ac:inkMkLst>
            <pc:docMk/>
            <pc:sldMk cId="1797453911" sldId="263"/>
            <ac:inkMk id="6" creationId="{6DFE5B52-0770-DCE6-3AB2-A655AAD80DB3}"/>
          </ac:inkMkLst>
        </pc:inkChg>
        <pc:inkChg chg="add del">
          <ac:chgData name="Siddak BATH" userId="81037966-a008-46a4-8fb5-18521698a430" providerId="ADAL" clId="{E6C6CFF9-A6EF-4C9D-9E96-E2D250CB6D30}" dt="2024-05-29T09:38:27.009" v="269" actId="9405"/>
          <ac:inkMkLst>
            <pc:docMk/>
            <pc:sldMk cId="1797453911" sldId="263"/>
            <ac:inkMk id="7" creationId="{3BC86B1F-99AA-D1EB-F707-BD2C919F874E}"/>
          </ac:inkMkLst>
        </pc:inkChg>
        <pc:inkChg chg="add del">
          <ac:chgData name="Siddak BATH" userId="81037966-a008-46a4-8fb5-18521698a430" providerId="ADAL" clId="{E6C6CFF9-A6EF-4C9D-9E96-E2D250CB6D30}" dt="2024-05-29T09:38:26.059" v="267"/>
          <ac:inkMkLst>
            <pc:docMk/>
            <pc:sldMk cId="1797453911" sldId="263"/>
            <ac:inkMk id="8" creationId="{9B685C81-DB81-3EDA-1E15-C911DB10C430}"/>
          </ac:inkMkLst>
        </pc:inkChg>
        <pc:inkChg chg="add del">
          <ac:chgData name="Siddak BATH" userId="81037966-a008-46a4-8fb5-18521698a430" providerId="ADAL" clId="{E6C6CFF9-A6EF-4C9D-9E96-E2D250CB6D30}" dt="2024-05-29T09:38:26.059" v="267"/>
          <ac:inkMkLst>
            <pc:docMk/>
            <pc:sldMk cId="1797453911" sldId="263"/>
            <ac:inkMk id="10" creationId="{9801DCA3-13DE-D4DB-8ECA-9165E7288ABB}"/>
          </ac:inkMkLst>
        </pc:inkChg>
        <pc:inkChg chg="add">
          <ac:chgData name="Siddak BATH" userId="81037966-a008-46a4-8fb5-18521698a430" providerId="ADAL" clId="{E6C6CFF9-A6EF-4C9D-9E96-E2D250CB6D30}" dt="2024-05-29T09:38:18.874" v="263"/>
          <ac:inkMkLst>
            <pc:docMk/>
            <pc:sldMk cId="1797453911" sldId="263"/>
            <ac:inkMk id="11" creationId="{E1600B27-C671-A92C-DF78-E2F7D9C68BB5}"/>
          </ac:inkMkLst>
        </pc:inkChg>
        <pc:inkChg chg="add del">
          <ac:chgData name="Siddak BATH" userId="81037966-a008-46a4-8fb5-18521698a430" providerId="ADAL" clId="{E6C6CFF9-A6EF-4C9D-9E96-E2D250CB6D30}" dt="2024-05-29T09:38:25.585" v="266"/>
          <ac:inkMkLst>
            <pc:docMk/>
            <pc:sldMk cId="1797453911" sldId="263"/>
            <ac:inkMk id="12" creationId="{20BDF81C-C91D-F09A-5C69-8319C4752133}"/>
          </ac:inkMkLst>
        </pc:inkChg>
        <pc:inkChg chg="add">
          <ac:chgData name="Siddak BATH" userId="81037966-a008-46a4-8fb5-18521698a430" providerId="ADAL" clId="{E6C6CFF9-A6EF-4C9D-9E96-E2D250CB6D30}" dt="2024-05-29T09:38:22.540" v="265"/>
          <ac:inkMkLst>
            <pc:docMk/>
            <pc:sldMk cId="1797453911" sldId="263"/>
            <ac:inkMk id="13" creationId="{95DF761F-65EF-3EBB-36B2-9106EE900B11}"/>
          </ac:inkMkLst>
        </pc:inkChg>
        <pc:inkChg chg="add">
          <ac:chgData name="Siddak BATH" userId="81037966-a008-46a4-8fb5-18521698a430" providerId="ADAL" clId="{E6C6CFF9-A6EF-4C9D-9E96-E2D250CB6D30}" dt="2024-05-29T09:38:32.193" v="270"/>
          <ac:inkMkLst>
            <pc:docMk/>
            <pc:sldMk cId="1797453911" sldId="263"/>
            <ac:inkMk id="14" creationId="{359ADA4F-7646-7088-DC80-4C281D63CFC9}"/>
          </ac:inkMkLst>
        </pc:inkChg>
      </pc:sldChg>
      <pc:sldChg chg="addSp delSp modSp new mod">
        <pc:chgData name="Siddak BATH" userId="81037966-a008-46a4-8fb5-18521698a430" providerId="ADAL" clId="{E6C6CFF9-A6EF-4C9D-9E96-E2D250CB6D30}" dt="2024-05-30T22:16:19.307" v="1903" actId="1076"/>
        <pc:sldMkLst>
          <pc:docMk/>
          <pc:sldMk cId="3757540236" sldId="264"/>
        </pc:sldMkLst>
        <pc:spChg chg="mod">
          <ac:chgData name="Siddak BATH" userId="81037966-a008-46a4-8fb5-18521698a430" providerId="ADAL" clId="{E6C6CFF9-A6EF-4C9D-9E96-E2D250CB6D30}" dt="2024-05-30T12:49:29.340" v="1532" actId="20577"/>
          <ac:spMkLst>
            <pc:docMk/>
            <pc:sldMk cId="3757540236" sldId="264"/>
            <ac:spMk id="2" creationId="{6EA54FCE-8FF3-2D25-6A07-6A5037FF226D}"/>
          </ac:spMkLst>
        </pc:spChg>
        <pc:picChg chg="add del mod">
          <ac:chgData name="Siddak BATH" userId="81037966-a008-46a4-8fb5-18521698a430" providerId="ADAL" clId="{E6C6CFF9-A6EF-4C9D-9E96-E2D250CB6D30}" dt="2024-05-30T12:49:19.762" v="1519" actId="478"/>
          <ac:picMkLst>
            <pc:docMk/>
            <pc:sldMk cId="3757540236" sldId="264"/>
            <ac:picMk id="5" creationId="{BF2422BA-42A5-7E9C-366D-22845C55601F}"/>
          </ac:picMkLst>
        </pc:picChg>
        <pc:picChg chg="add mod">
          <ac:chgData name="Siddak BATH" userId="81037966-a008-46a4-8fb5-18521698a430" providerId="ADAL" clId="{E6C6CFF9-A6EF-4C9D-9E96-E2D250CB6D30}" dt="2024-05-30T22:16:19.307" v="1903" actId="1076"/>
          <ac:picMkLst>
            <pc:docMk/>
            <pc:sldMk cId="3757540236" sldId="264"/>
            <ac:picMk id="7" creationId="{DE5FEFC5-B7D6-1622-9147-4100297C5683}"/>
          </ac:picMkLst>
        </pc:picChg>
      </pc:sldChg>
      <pc:sldChg chg="addSp delSp modSp add mod">
        <pc:chgData name="Siddak BATH" userId="81037966-a008-46a4-8fb5-18521698a430" providerId="ADAL" clId="{E6C6CFF9-A6EF-4C9D-9E96-E2D250CB6D30}" dt="2024-05-30T22:16:44.300" v="1912" actId="20577"/>
        <pc:sldMkLst>
          <pc:docMk/>
          <pc:sldMk cId="3807084473" sldId="265"/>
        </pc:sldMkLst>
        <pc:spChg chg="mod">
          <ac:chgData name="Siddak BATH" userId="81037966-a008-46a4-8fb5-18521698a430" providerId="ADAL" clId="{E6C6CFF9-A6EF-4C9D-9E96-E2D250CB6D30}" dt="2024-05-30T22:16:44.300" v="1912" actId="20577"/>
          <ac:spMkLst>
            <pc:docMk/>
            <pc:sldMk cId="3807084473" sldId="265"/>
            <ac:spMk id="2" creationId="{6EA54FCE-8FF3-2D25-6A07-6A5037FF226D}"/>
          </ac:spMkLst>
        </pc:spChg>
        <pc:picChg chg="del mod">
          <ac:chgData name="Siddak BATH" userId="81037966-a008-46a4-8fb5-18521698a430" providerId="ADAL" clId="{E6C6CFF9-A6EF-4C9D-9E96-E2D250CB6D30}" dt="2024-05-30T22:16:22.297" v="1904" actId="478"/>
          <ac:picMkLst>
            <pc:docMk/>
            <pc:sldMk cId="3807084473" sldId="265"/>
            <ac:picMk id="5" creationId="{BF2422BA-42A5-7E9C-366D-22845C55601F}"/>
          </ac:picMkLst>
        </pc:picChg>
        <pc:picChg chg="add mod">
          <ac:chgData name="Siddak BATH" userId="81037966-a008-46a4-8fb5-18521698a430" providerId="ADAL" clId="{E6C6CFF9-A6EF-4C9D-9E96-E2D250CB6D30}" dt="2024-05-30T22:16:30.163" v="1908" actId="1076"/>
          <ac:picMkLst>
            <pc:docMk/>
            <pc:sldMk cId="3807084473" sldId="265"/>
            <ac:picMk id="6" creationId="{B899A6ED-AEC7-B347-715D-A74A8646F4DB}"/>
          </ac:picMkLst>
        </pc:picChg>
        <pc:inkChg chg="add mod ord">
          <ac:chgData name="Siddak BATH" userId="81037966-a008-46a4-8fb5-18521698a430" providerId="ADAL" clId="{E6C6CFF9-A6EF-4C9D-9E96-E2D250CB6D30}" dt="2024-05-30T22:16:35.735" v="1909" actId="1076"/>
          <ac:inkMkLst>
            <pc:docMk/>
            <pc:sldMk cId="3807084473" sldId="265"/>
            <ac:inkMk id="4" creationId="{F565EFCE-026C-6FA4-20FB-655B5C179075}"/>
          </ac:inkMkLst>
        </pc:inkChg>
      </pc:sldChg>
      <pc:sldChg chg="addSp modSp new del mod setBg">
        <pc:chgData name="Siddak BATH" userId="81037966-a008-46a4-8fb5-18521698a430" providerId="ADAL" clId="{E6C6CFF9-A6EF-4C9D-9E96-E2D250CB6D30}" dt="2024-05-30T06:41:31.377" v="622" actId="47"/>
        <pc:sldMkLst>
          <pc:docMk/>
          <pc:sldMk cId="646774296" sldId="266"/>
        </pc:sldMkLst>
        <pc:spChg chg="mod">
          <ac:chgData name="Siddak BATH" userId="81037966-a008-46a4-8fb5-18521698a430" providerId="ADAL" clId="{E6C6CFF9-A6EF-4C9D-9E96-E2D250CB6D30}" dt="2024-05-30T06:26:24.457" v="595" actId="26606"/>
          <ac:spMkLst>
            <pc:docMk/>
            <pc:sldMk cId="646774296" sldId="266"/>
            <ac:spMk id="2" creationId="{92510144-E020-6B65-CEF4-99EEB17E5CAA}"/>
          </ac:spMkLst>
        </pc:spChg>
        <pc:spChg chg="mod">
          <ac:chgData name="Siddak BATH" userId="81037966-a008-46a4-8fb5-18521698a430" providerId="ADAL" clId="{E6C6CFF9-A6EF-4C9D-9E96-E2D250CB6D30}" dt="2024-05-30T06:26:24.457" v="595" actId="26606"/>
          <ac:spMkLst>
            <pc:docMk/>
            <pc:sldMk cId="646774296" sldId="266"/>
            <ac:spMk id="3" creationId="{72219664-76DA-25AD-74FC-109A5189C02D}"/>
          </ac:spMkLst>
        </pc:spChg>
        <pc:spChg chg="add mod">
          <ac:chgData name="Siddak BATH" userId="81037966-a008-46a4-8fb5-18521698a430" providerId="ADAL" clId="{E6C6CFF9-A6EF-4C9D-9E96-E2D250CB6D30}" dt="2024-05-30T06:41:18.251" v="605" actId="164"/>
          <ac:spMkLst>
            <pc:docMk/>
            <pc:sldMk cId="646774296" sldId="266"/>
            <ac:spMk id="4" creationId="{339BE27F-D17E-0289-F58E-A46D8D8803A3}"/>
          </ac:spMkLst>
        </pc:spChg>
        <pc:spChg chg="add mod">
          <ac:chgData name="Siddak BATH" userId="81037966-a008-46a4-8fb5-18521698a430" providerId="ADAL" clId="{E6C6CFF9-A6EF-4C9D-9E96-E2D250CB6D30}" dt="2024-05-30T06:41:18.251" v="605" actId="164"/>
          <ac:spMkLst>
            <pc:docMk/>
            <pc:sldMk cId="646774296" sldId="266"/>
            <ac:spMk id="5" creationId="{40CCD292-A872-FEB1-6CCA-2CF19B099839}"/>
          </ac:spMkLst>
        </pc:spChg>
        <pc:spChg chg="add">
          <ac:chgData name="Siddak BATH" userId="81037966-a008-46a4-8fb5-18521698a430" providerId="ADAL" clId="{E6C6CFF9-A6EF-4C9D-9E96-E2D250CB6D30}" dt="2024-05-30T06:26:24.457" v="595" actId="26606"/>
          <ac:spMkLst>
            <pc:docMk/>
            <pc:sldMk cId="646774296" sldId="266"/>
            <ac:spMk id="12" creationId="{BACC6370-2D7E-4714-9D71-7542949D7D5D}"/>
          </ac:spMkLst>
        </pc:spChg>
        <pc:spChg chg="add">
          <ac:chgData name="Siddak BATH" userId="81037966-a008-46a4-8fb5-18521698a430" providerId="ADAL" clId="{E6C6CFF9-A6EF-4C9D-9E96-E2D250CB6D30}" dt="2024-05-30T06:26:24.457" v="595" actId="26606"/>
          <ac:spMkLst>
            <pc:docMk/>
            <pc:sldMk cId="646774296" sldId="266"/>
            <ac:spMk id="14" creationId="{F68B3F68-107C-434F-AA38-110D5EA91B85}"/>
          </ac:spMkLst>
        </pc:spChg>
        <pc:spChg chg="add">
          <ac:chgData name="Siddak BATH" userId="81037966-a008-46a4-8fb5-18521698a430" providerId="ADAL" clId="{E6C6CFF9-A6EF-4C9D-9E96-E2D250CB6D30}" dt="2024-05-30T06:26:24.457" v="595" actId="26606"/>
          <ac:spMkLst>
            <pc:docMk/>
            <pc:sldMk cId="646774296" sldId="266"/>
            <ac:spMk id="16" creationId="{AAD0DBB9-1A4B-4391-81D4-CB19F9AB918A}"/>
          </ac:spMkLst>
        </pc:spChg>
        <pc:spChg chg="add">
          <ac:chgData name="Siddak BATH" userId="81037966-a008-46a4-8fb5-18521698a430" providerId="ADAL" clId="{E6C6CFF9-A6EF-4C9D-9E96-E2D250CB6D30}" dt="2024-05-30T06:26:24.457" v="595" actId="26606"/>
          <ac:spMkLst>
            <pc:docMk/>
            <pc:sldMk cId="646774296" sldId="266"/>
            <ac:spMk id="18" creationId="{063BBA22-50EA-4C4D-BE05-F1CE4E63AA56}"/>
          </ac:spMkLst>
        </pc:spChg>
        <pc:grpChg chg="add mod">
          <ac:chgData name="Siddak BATH" userId="81037966-a008-46a4-8fb5-18521698a430" providerId="ADAL" clId="{E6C6CFF9-A6EF-4C9D-9E96-E2D250CB6D30}" dt="2024-05-30T06:41:18.251" v="605" actId="164"/>
          <ac:grpSpMkLst>
            <pc:docMk/>
            <pc:sldMk cId="646774296" sldId="266"/>
            <ac:grpSpMk id="6" creationId="{824A03A4-64F9-7D7D-87AA-6BD821B02211}"/>
          </ac:grpSpMkLst>
        </pc:grpChg>
        <pc:picChg chg="add mod">
          <ac:chgData name="Siddak BATH" userId="81037966-a008-46a4-8fb5-18521698a430" providerId="ADAL" clId="{E6C6CFF9-A6EF-4C9D-9E96-E2D250CB6D30}" dt="2024-05-30T06:41:18.251" v="605" actId="164"/>
          <ac:picMkLst>
            <pc:docMk/>
            <pc:sldMk cId="646774296" sldId="266"/>
            <ac:picMk id="7" creationId="{F46A6A7A-9631-3DFA-C810-3CA89992E915}"/>
          </ac:picMkLst>
        </pc:picChg>
      </pc:sldChg>
      <pc:sldChg chg="addSp delSp modSp new mod">
        <pc:chgData name="Siddak BATH" userId="81037966-a008-46a4-8fb5-18521698a430" providerId="ADAL" clId="{E6C6CFF9-A6EF-4C9D-9E96-E2D250CB6D30}" dt="2024-05-30T11:55:41.576" v="791" actId="1076"/>
        <pc:sldMkLst>
          <pc:docMk/>
          <pc:sldMk cId="3589934775" sldId="267"/>
        </pc:sldMkLst>
        <pc:spChg chg="mod">
          <ac:chgData name="Siddak BATH" userId="81037966-a008-46a4-8fb5-18521698a430" providerId="ADAL" clId="{E6C6CFF9-A6EF-4C9D-9E96-E2D250CB6D30}" dt="2024-05-30T11:38:53.059" v="757" actId="20577"/>
          <ac:spMkLst>
            <pc:docMk/>
            <pc:sldMk cId="3589934775" sldId="267"/>
            <ac:spMk id="2" creationId="{FB41EA1D-3A58-3235-B735-2CA0AF8994DF}"/>
          </ac:spMkLst>
        </pc:spChg>
        <pc:spChg chg="add del">
          <ac:chgData name="Siddak BATH" userId="81037966-a008-46a4-8fb5-18521698a430" providerId="ADAL" clId="{E6C6CFF9-A6EF-4C9D-9E96-E2D250CB6D30}" dt="2024-05-30T11:46:18.799" v="761" actId="22"/>
          <ac:spMkLst>
            <pc:docMk/>
            <pc:sldMk cId="3589934775" sldId="267"/>
            <ac:spMk id="7" creationId="{A49137E0-5973-4FFF-74A2-1308192F37CD}"/>
          </ac:spMkLst>
        </pc:spChg>
        <pc:picChg chg="add del mod">
          <ac:chgData name="Siddak BATH" userId="81037966-a008-46a4-8fb5-18521698a430" providerId="ADAL" clId="{E6C6CFF9-A6EF-4C9D-9E96-E2D250CB6D30}" dt="2024-05-30T11:47:34.271" v="762" actId="478"/>
          <ac:picMkLst>
            <pc:docMk/>
            <pc:sldMk cId="3589934775" sldId="267"/>
            <ac:picMk id="5" creationId="{1B1F5416-9984-A1DA-5C26-A9E5F73DF171}"/>
          </ac:picMkLst>
        </pc:picChg>
        <pc:picChg chg="add mod">
          <ac:chgData name="Siddak BATH" userId="81037966-a008-46a4-8fb5-18521698a430" providerId="ADAL" clId="{E6C6CFF9-A6EF-4C9D-9E96-E2D250CB6D30}" dt="2024-05-30T11:55:41.576" v="791" actId="1076"/>
          <ac:picMkLst>
            <pc:docMk/>
            <pc:sldMk cId="3589934775" sldId="267"/>
            <ac:picMk id="9" creationId="{4CC0D22F-9A12-810F-0C58-19B7DCE0529F}"/>
          </ac:picMkLst>
        </pc:picChg>
        <pc:picChg chg="add mod">
          <ac:chgData name="Siddak BATH" userId="81037966-a008-46a4-8fb5-18521698a430" providerId="ADAL" clId="{E6C6CFF9-A6EF-4C9D-9E96-E2D250CB6D30}" dt="2024-05-30T11:55:36.252" v="789" actId="1076"/>
          <ac:picMkLst>
            <pc:docMk/>
            <pc:sldMk cId="3589934775" sldId="267"/>
            <ac:picMk id="11" creationId="{311DE241-2D00-A9D2-9B90-178F5133A777}"/>
          </ac:picMkLst>
        </pc:picChg>
      </pc:sldChg>
      <pc:sldChg chg="addSp delSp modSp new mod setBg">
        <pc:chgData name="Siddak BATH" userId="81037966-a008-46a4-8fb5-18521698a430" providerId="ADAL" clId="{E6C6CFF9-A6EF-4C9D-9E96-E2D250CB6D30}" dt="2024-05-30T06:30:34.517" v="598" actId="22"/>
        <pc:sldMkLst>
          <pc:docMk/>
          <pc:sldMk cId="488397995" sldId="268"/>
        </pc:sldMkLst>
        <pc:spChg chg="del">
          <ac:chgData name="Siddak BATH" userId="81037966-a008-46a4-8fb5-18521698a430" providerId="ADAL" clId="{E6C6CFF9-A6EF-4C9D-9E96-E2D250CB6D30}" dt="2024-05-30T06:26:07.662" v="593" actId="26606"/>
          <ac:spMkLst>
            <pc:docMk/>
            <pc:sldMk cId="488397995" sldId="268"/>
            <ac:spMk id="2" creationId="{B6B1DDA8-60E3-B24C-1C43-20741F0E6CE8}"/>
          </ac:spMkLst>
        </pc:spChg>
        <pc:spChg chg="del">
          <ac:chgData name="Siddak BATH" userId="81037966-a008-46a4-8fb5-18521698a430" providerId="ADAL" clId="{E6C6CFF9-A6EF-4C9D-9E96-E2D250CB6D30}" dt="2024-05-30T06:26:07.662" v="593" actId="26606"/>
          <ac:spMkLst>
            <pc:docMk/>
            <pc:sldMk cId="488397995" sldId="268"/>
            <ac:spMk id="3" creationId="{29EF5536-1AE4-9124-3BEE-1DCFDFC8BFD5}"/>
          </ac:spMkLst>
        </pc:spChg>
        <pc:spChg chg="add mod">
          <ac:chgData name="Siddak BATH" userId="81037966-a008-46a4-8fb5-18521698a430" providerId="ADAL" clId="{E6C6CFF9-A6EF-4C9D-9E96-E2D250CB6D30}" dt="2024-05-30T06:30:33.037" v="597" actId="478"/>
          <ac:spMkLst>
            <pc:docMk/>
            <pc:sldMk cId="488397995" sldId="268"/>
            <ac:spMk id="7" creationId="{83A76F9A-C80E-1BE3-CDCB-9823A6FF002B}"/>
          </ac:spMkLst>
        </pc:spChg>
        <pc:picChg chg="add del mod">
          <ac:chgData name="Siddak BATH" userId="81037966-a008-46a4-8fb5-18521698a430" providerId="ADAL" clId="{E6C6CFF9-A6EF-4C9D-9E96-E2D250CB6D30}" dt="2024-05-30T06:30:33.037" v="597" actId="478"/>
          <ac:picMkLst>
            <pc:docMk/>
            <pc:sldMk cId="488397995" sldId="268"/>
            <ac:picMk id="5" creationId="{C964F8BC-C939-8102-5D78-711D8BEE26FC}"/>
          </ac:picMkLst>
        </pc:picChg>
        <pc:picChg chg="add">
          <ac:chgData name="Siddak BATH" userId="81037966-a008-46a4-8fb5-18521698a430" providerId="ADAL" clId="{E6C6CFF9-A6EF-4C9D-9E96-E2D250CB6D30}" dt="2024-05-30T06:30:34.517" v="598" actId="22"/>
          <ac:picMkLst>
            <pc:docMk/>
            <pc:sldMk cId="488397995" sldId="268"/>
            <ac:picMk id="9" creationId="{4C2D8C2B-7AC5-ED4B-10D7-A6B36A001116}"/>
          </ac:picMkLst>
        </pc:picChg>
      </pc:sldChg>
      <pc:sldChg chg="addSp delSp modSp new add del mod ord setBg">
        <pc:chgData name="Siddak BATH" userId="81037966-a008-46a4-8fb5-18521698a430" providerId="ADAL" clId="{E6C6CFF9-A6EF-4C9D-9E96-E2D250CB6D30}" dt="2024-05-31T00:19:42.732" v="2814"/>
        <pc:sldMkLst>
          <pc:docMk/>
          <pc:sldMk cId="71118962" sldId="269"/>
        </pc:sldMkLst>
        <pc:spChg chg="del">
          <ac:chgData name="Siddak BATH" userId="81037966-a008-46a4-8fb5-18521698a430" providerId="ADAL" clId="{E6C6CFF9-A6EF-4C9D-9E96-E2D250CB6D30}" dt="2024-05-30T11:18:15.573" v="642" actId="26606"/>
          <ac:spMkLst>
            <pc:docMk/>
            <pc:sldMk cId="71118962" sldId="269"/>
            <ac:spMk id="2" creationId="{B38D940C-E48C-5B9B-D009-D50013347DD7}"/>
          </ac:spMkLst>
        </pc:spChg>
        <pc:spChg chg="mod">
          <ac:chgData name="Siddak BATH" userId="81037966-a008-46a4-8fb5-18521698a430" providerId="ADAL" clId="{E6C6CFF9-A6EF-4C9D-9E96-E2D250CB6D30}" dt="2024-05-30T11:18:15.573" v="642" actId="26606"/>
          <ac:spMkLst>
            <pc:docMk/>
            <pc:sldMk cId="71118962" sldId="269"/>
            <ac:spMk id="3" creationId="{C013DCA7-A684-13A2-E568-F7724F065971}"/>
          </ac:spMkLst>
        </pc:spChg>
        <pc:picChg chg="add del mod">
          <ac:chgData name="Siddak BATH" userId="81037966-a008-46a4-8fb5-18521698a430" providerId="ADAL" clId="{E6C6CFF9-A6EF-4C9D-9E96-E2D250CB6D30}" dt="2024-05-31T00:04:33.044" v="2779" actId="478"/>
          <ac:picMkLst>
            <pc:docMk/>
            <pc:sldMk cId="71118962" sldId="269"/>
            <ac:picMk id="5" creationId="{8260331D-45D9-90BE-300D-F06ECC618BA5}"/>
          </ac:picMkLst>
        </pc:picChg>
        <pc:picChg chg="add">
          <ac:chgData name="Siddak BATH" userId="81037966-a008-46a4-8fb5-18521698a430" providerId="ADAL" clId="{E6C6CFF9-A6EF-4C9D-9E96-E2D250CB6D30}" dt="2024-05-31T00:04:33.159" v="2780" actId="22"/>
          <ac:picMkLst>
            <pc:docMk/>
            <pc:sldMk cId="71118962" sldId="269"/>
            <ac:picMk id="8" creationId="{EF07D463-9459-408A-8903-9ED897BA9E2B}"/>
          </ac:picMkLst>
        </pc:picChg>
        <pc:inkChg chg="add del mod">
          <ac:chgData name="Siddak BATH" userId="81037966-a008-46a4-8fb5-18521698a430" providerId="ADAL" clId="{E6C6CFF9-A6EF-4C9D-9E96-E2D250CB6D30}" dt="2024-05-30T11:18:59.906" v="649" actId="478"/>
          <ac:inkMkLst>
            <pc:docMk/>
            <pc:sldMk cId="71118962" sldId="269"/>
            <ac:inkMk id="6" creationId="{D0603DC5-C1FE-6838-6D7C-54188B08F54A}"/>
          </ac:inkMkLst>
        </pc:inkChg>
      </pc:sldChg>
      <pc:sldChg chg="addSp delSp modSp add del mod ord setBg">
        <pc:chgData name="Siddak BATH" userId="81037966-a008-46a4-8fb5-18521698a430" providerId="ADAL" clId="{E6C6CFF9-A6EF-4C9D-9E96-E2D250CB6D30}" dt="2024-05-30T11:18:50.612" v="647" actId="47"/>
        <pc:sldMkLst>
          <pc:docMk/>
          <pc:sldMk cId="3976750540" sldId="270"/>
        </pc:sldMkLst>
        <pc:spChg chg="del">
          <ac:chgData name="Siddak BATH" userId="81037966-a008-46a4-8fb5-18521698a430" providerId="ADAL" clId="{E6C6CFF9-A6EF-4C9D-9E96-E2D250CB6D30}" dt="2024-05-30T11:18:20.742" v="643" actId="26606"/>
          <ac:spMkLst>
            <pc:docMk/>
            <pc:sldMk cId="3976750540" sldId="270"/>
            <ac:spMk id="2" creationId="{B38D940C-E48C-5B9B-D009-D50013347DD7}"/>
          </ac:spMkLst>
        </pc:spChg>
        <pc:spChg chg="del">
          <ac:chgData name="Siddak BATH" userId="81037966-a008-46a4-8fb5-18521698a430" providerId="ADAL" clId="{E6C6CFF9-A6EF-4C9D-9E96-E2D250CB6D30}" dt="2024-05-30T11:18:20.742" v="643" actId="26606"/>
          <ac:spMkLst>
            <pc:docMk/>
            <pc:sldMk cId="3976750540" sldId="270"/>
            <ac:spMk id="3" creationId="{C013DCA7-A684-13A2-E568-F7724F065971}"/>
          </ac:spMkLst>
        </pc:spChg>
        <pc:grpChg chg="add">
          <ac:chgData name="Siddak BATH" userId="81037966-a008-46a4-8fb5-18521698a430" providerId="ADAL" clId="{E6C6CFF9-A6EF-4C9D-9E96-E2D250CB6D30}" dt="2024-05-30T11:18:30.770" v="644" actId="26606"/>
          <ac:grpSpMkLst>
            <pc:docMk/>
            <pc:sldMk cId="3976750540" sldId="270"/>
            <ac:grpSpMk id="10" creationId="{723C66ED-DBBF-12CA-7F5E-813E0E7D036A}"/>
          </ac:grpSpMkLst>
        </pc:grpChg>
        <pc:picChg chg="mod">
          <ac:chgData name="Siddak BATH" userId="81037966-a008-46a4-8fb5-18521698a430" providerId="ADAL" clId="{E6C6CFF9-A6EF-4C9D-9E96-E2D250CB6D30}" dt="2024-05-30T11:18:30.770" v="644" actId="26606"/>
          <ac:picMkLst>
            <pc:docMk/>
            <pc:sldMk cId="3976750540" sldId="270"/>
            <ac:picMk id="5" creationId="{8260331D-45D9-90BE-300D-F06ECC618BA5}"/>
          </ac:picMkLst>
        </pc:picChg>
        <pc:inkChg chg="del">
          <ac:chgData name="Siddak BATH" userId="81037966-a008-46a4-8fb5-18521698a430" providerId="ADAL" clId="{E6C6CFF9-A6EF-4C9D-9E96-E2D250CB6D30}" dt="2024-05-30T06:37:51.106" v="604" actId="478"/>
          <ac:inkMkLst>
            <pc:docMk/>
            <pc:sldMk cId="3976750540" sldId="270"/>
            <ac:inkMk id="6" creationId="{D0603DC5-C1FE-6838-6D7C-54188B08F54A}"/>
          </ac:inkMkLst>
        </pc:inkChg>
      </pc:sldChg>
      <pc:sldChg chg="addSp modSp new mod">
        <pc:chgData name="Siddak BATH" userId="81037966-a008-46a4-8fb5-18521698a430" providerId="ADAL" clId="{E6C6CFF9-A6EF-4C9D-9E96-E2D250CB6D30}" dt="2024-05-30T11:22:04.809" v="710" actId="1076"/>
        <pc:sldMkLst>
          <pc:docMk/>
          <pc:sldMk cId="586663693" sldId="271"/>
        </pc:sldMkLst>
        <pc:spChg chg="mod">
          <ac:chgData name="Siddak BATH" userId="81037966-a008-46a4-8fb5-18521698a430" providerId="ADAL" clId="{E6C6CFF9-A6EF-4C9D-9E96-E2D250CB6D30}" dt="2024-05-30T06:41:29.580" v="621" actId="20577"/>
          <ac:spMkLst>
            <pc:docMk/>
            <pc:sldMk cId="586663693" sldId="271"/>
            <ac:spMk id="2" creationId="{68AEA5A1-7911-6C10-163E-792785811E0F}"/>
          </ac:spMkLst>
        </pc:spChg>
        <pc:spChg chg="mod">
          <ac:chgData name="Siddak BATH" userId="81037966-a008-46a4-8fb5-18521698a430" providerId="ADAL" clId="{E6C6CFF9-A6EF-4C9D-9E96-E2D250CB6D30}" dt="2024-05-30T06:41:21.351" v="607"/>
          <ac:spMkLst>
            <pc:docMk/>
            <pc:sldMk cId="586663693" sldId="271"/>
            <ac:spMk id="6" creationId="{5B19DEE6-C8E5-DAAB-5194-AD497537767F}"/>
          </ac:spMkLst>
        </pc:spChg>
        <pc:spChg chg="mod">
          <ac:chgData name="Siddak BATH" userId="81037966-a008-46a4-8fb5-18521698a430" providerId="ADAL" clId="{E6C6CFF9-A6EF-4C9D-9E96-E2D250CB6D30}" dt="2024-05-30T06:41:21.351" v="607"/>
          <ac:spMkLst>
            <pc:docMk/>
            <pc:sldMk cId="586663693" sldId="271"/>
            <ac:spMk id="7" creationId="{04215ED5-0EC3-E3E5-A65F-F39F6709ED0D}"/>
          </ac:spMkLst>
        </pc:spChg>
        <pc:grpChg chg="add mod">
          <ac:chgData name="Siddak BATH" userId="81037966-a008-46a4-8fb5-18521698a430" providerId="ADAL" clId="{E6C6CFF9-A6EF-4C9D-9E96-E2D250CB6D30}" dt="2024-05-30T11:22:04.809" v="710" actId="1076"/>
          <ac:grpSpMkLst>
            <pc:docMk/>
            <pc:sldMk cId="586663693" sldId="271"/>
            <ac:grpSpMk id="4" creationId="{FFC1D202-800A-1CC9-DEA1-58F9A687DAA1}"/>
          </ac:grpSpMkLst>
        </pc:grpChg>
        <pc:picChg chg="mod">
          <ac:chgData name="Siddak BATH" userId="81037966-a008-46a4-8fb5-18521698a430" providerId="ADAL" clId="{E6C6CFF9-A6EF-4C9D-9E96-E2D250CB6D30}" dt="2024-05-30T06:41:21.351" v="607"/>
          <ac:picMkLst>
            <pc:docMk/>
            <pc:sldMk cId="586663693" sldId="271"/>
            <ac:picMk id="5" creationId="{83C9174B-3B23-D0EE-47EC-F4F09E0E1F8C}"/>
          </ac:picMkLst>
        </pc:picChg>
      </pc:sldChg>
      <pc:sldChg chg="addSp delSp modSp add del mod">
        <pc:chgData name="Siddak BATH" userId="81037966-a008-46a4-8fb5-18521698a430" providerId="ADAL" clId="{E6C6CFF9-A6EF-4C9D-9E96-E2D250CB6D30}" dt="2024-05-31T00:05:28.361" v="2798" actId="47"/>
        <pc:sldMkLst>
          <pc:docMk/>
          <pc:sldMk cId="1807665536" sldId="272"/>
        </pc:sldMkLst>
        <pc:spChg chg="add">
          <ac:chgData name="Siddak BATH" userId="81037966-a008-46a4-8fb5-18521698a430" providerId="ADAL" clId="{E6C6CFF9-A6EF-4C9D-9E96-E2D250CB6D30}" dt="2024-05-31T00:04:56.759" v="2790" actId="26606"/>
          <ac:spMkLst>
            <pc:docMk/>
            <pc:sldMk cId="1807665536" sldId="272"/>
            <ac:spMk id="11" creationId="{86FF76B9-219D-4469-AF87-0236D29032F1}"/>
          </ac:spMkLst>
        </pc:spChg>
        <pc:spChg chg="add">
          <ac:chgData name="Siddak BATH" userId="81037966-a008-46a4-8fb5-18521698a430" providerId="ADAL" clId="{E6C6CFF9-A6EF-4C9D-9E96-E2D250CB6D30}" dt="2024-05-31T00:04:56.759" v="2790" actId="26606"/>
          <ac:spMkLst>
            <pc:docMk/>
            <pc:sldMk cId="1807665536" sldId="272"/>
            <ac:spMk id="17" creationId="{2E80C965-DB6D-4F81-9E9E-B027384D0BD6}"/>
          </ac:spMkLst>
        </pc:spChg>
        <pc:spChg chg="add">
          <ac:chgData name="Siddak BATH" userId="81037966-a008-46a4-8fb5-18521698a430" providerId="ADAL" clId="{E6C6CFF9-A6EF-4C9D-9E96-E2D250CB6D30}" dt="2024-05-31T00:04:56.759" v="2790" actId="26606"/>
          <ac:spMkLst>
            <pc:docMk/>
            <pc:sldMk cId="1807665536" sldId="272"/>
            <ac:spMk id="19" creationId="{633C5E46-DAC5-4661-9C87-22B08E2A512F}"/>
          </ac:spMkLst>
        </pc:spChg>
        <pc:grpChg chg="add">
          <ac:chgData name="Siddak BATH" userId="81037966-a008-46a4-8fb5-18521698a430" providerId="ADAL" clId="{E6C6CFF9-A6EF-4C9D-9E96-E2D250CB6D30}" dt="2024-05-31T00:04:56.759" v="2790" actId="26606"/>
          <ac:grpSpMkLst>
            <pc:docMk/>
            <pc:sldMk cId="1807665536" sldId="272"/>
            <ac:grpSpMk id="13" creationId="{DB88BD78-87E1-424D-B479-C37D8E41B12E}"/>
          </ac:grpSpMkLst>
        </pc:grpChg>
        <pc:picChg chg="add del mod ord">
          <ac:chgData name="Siddak BATH" userId="81037966-a008-46a4-8fb5-18521698a430" providerId="ADAL" clId="{E6C6CFF9-A6EF-4C9D-9E96-E2D250CB6D30}" dt="2024-05-31T00:05:25.877" v="2797" actId="478"/>
          <ac:picMkLst>
            <pc:docMk/>
            <pc:sldMk cId="1807665536" sldId="272"/>
            <ac:picMk id="4" creationId="{0999F272-9570-E289-102E-72B6606A980B}"/>
          </ac:picMkLst>
        </pc:picChg>
        <pc:picChg chg="del">
          <ac:chgData name="Siddak BATH" userId="81037966-a008-46a4-8fb5-18521698a430" providerId="ADAL" clId="{E6C6CFF9-A6EF-4C9D-9E96-E2D250CB6D30}" dt="2024-05-31T00:04:36.829" v="2781" actId="478"/>
          <ac:picMkLst>
            <pc:docMk/>
            <pc:sldMk cId="1807665536" sldId="272"/>
            <ac:picMk id="5" creationId="{8260331D-45D9-90BE-300D-F06ECC618BA5}"/>
          </ac:picMkLst>
        </pc:picChg>
        <pc:inkChg chg="add del mod">
          <ac:chgData name="Siddak BATH" userId="81037966-a008-46a4-8fb5-18521698a430" providerId="ADAL" clId="{E6C6CFF9-A6EF-4C9D-9E96-E2D250CB6D30}" dt="2024-05-31T00:05:25.877" v="2797" actId="478"/>
          <ac:inkMkLst>
            <pc:docMk/>
            <pc:sldMk cId="1807665536" sldId="272"/>
            <ac:inkMk id="6" creationId="{D0603DC5-C1FE-6838-6D7C-54188B08F54A}"/>
          </ac:inkMkLst>
        </pc:inkChg>
      </pc:sldChg>
      <pc:sldChg chg="addSp delSp modSp new mod">
        <pc:chgData name="Siddak BATH" userId="81037966-a008-46a4-8fb5-18521698a430" providerId="ADAL" clId="{E6C6CFF9-A6EF-4C9D-9E96-E2D250CB6D30}" dt="2024-05-31T02:05:03.849" v="3270" actId="1076"/>
        <pc:sldMkLst>
          <pc:docMk/>
          <pc:sldMk cId="1685751854" sldId="273"/>
        </pc:sldMkLst>
        <pc:spChg chg="mod">
          <ac:chgData name="Siddak BATH" userId="81037966-a008-46a4-8fb5-18521698a430" providerId="ADAL" clId="{E6C6CFF9-A6EF-4C9D-9E96-E2D250CB6D30}" dt="2024-05-30T11:19:15.938" v="671" actId="20577"/>
          <ac:spMkLst>
            <pc:docMk/>
            <pc:sldMk cId="1685751854" sldId="273"/>
            <ac:spMk id="2" creationId="{7444D1AE-C611-4A09-7247-60C4F4209D77}"/>
          </ac:spMkLst>
        </pc:spChg>
        <pc:picChg chg="add del mod">
          <ac:chgData name="Siddak BATH" userId="81037966-a008-46a4-8fb5-18521698a430" providerId="ADAL" clId="{E6C6CFF9-A6EF-4C9D-9E96-E2D250CB6D30}" dt="2024-05-31T02:05:03.849" v="3270" actId="1076"/>
          <ac:picMkLst>
            <pc:docMk/>
            <pc:sldMk cId="1685751854" sldId="273"/>
            <ac:picMk id="5" creationId="{CAF3A300-14C7-73A2-7397-6E0D82CA9359}"/>
          </ac:picMkLst>
        </pc:picChg>
        <pc:picChg chg="add del mod">
          <ac:chgData name="Siddak BATH" userId="81037966-a008-46a4-8fb5-18521698a430" providerId="ADAL" clId="{E6C6CFF9-A6EF-4C9D-9E96-E2D250CB6D30}" dt="2024-05-30T12:52:26.940" v="1554" actId="22"/>
          <ac:picMkLst>
            <pc:docMk/>
            <pc:sldMk cId="1685751854" sldId="273"/>
            <ac:picMk id="7" creationId="{BE144FAC-98A2-E996-5DF2-CE38FBCE4F39}"/>
          </ac:picMkLst>
        </pc:picChg>
      </pc:sldChg>
      <pc:sldChg chg="addSp delSp modSp new mod setBg">
        <pc:chgData name="Siddak BATH" userId="81037966-a008-46a4-8fb5-18521698a430" providerId="ADAL" clId="{E6C6CFF9-A6EF-4C9D-9E96-E2D250CB6D30}" dt="2024-05-30T11:49:18.991" v="782" actId="962"/>
        <pc:sldMkLst>
          <pc:docMk/>
          <pc:sldMk cId="2349653660" sldId="274"/>
        </pc:sldMkLst>
        <pc:spChg chg="add del">
          <ac:chgData name="Siddak BATH" userId="81037966-a008-46a4-8fb5-18521698a430" providerId="ADAL" clId="{E6C6CFF9-A6EF-4C9D-9E96-E2D250CB6D30}" dt="2024-05-30T11:48:31.142" v="771" actId="26606"/>
          <ac:spMkLst>
            <pc:docMk/>
            <pc:sldMk cId="2349653660" sldId="274"/>
            <ac:spMk id="2" creationId="{5885F445-E46E-AF29-C98B-D02ACD0001BD}"/>
          </ac:spMkLst>
        </pc:spChg>
        <pc:spChg chg="add del">
          <ac:chgData name="Siddak BATH" userId="81037966-a008-46a4-8fb5-18521698a430" providerId="ADAL" clId="{E6C6CFF9-A6EF-4C9D-9E96-E2D250CB6D30}" dt="2024-05-30T11:48:31.142" v="771" actId="26606"/>
          <ac:spMkLst>
            <pc:docMk/>
            <pc:sldMk cId="2349653660" sldId="274"/>
            <ac:spMk id="3" creationId="{D3615B03-FB20-F01A-CE17-C01BD7CCD6B7}"/>
          </ac:spMkLst>
        </pc:spChg>
        <pc:spChg chg="add del mod">
          <ac:chgData name="Siddak BATH" userId="81037966-a008-46a4-8fb5-18521698a430" providerId="ADAL" clId="{E6C6CFF9-A6EF-4C9D-9E96-E2D250CB6D30}" dt="2024-05-30T11:49:17.171" v="780" actId="26606"/>
          <ac:spMkLst>
            <pc:docMk/>
            <pc:sldMk cId="2349653660" sldId="274"/>
            <ac:spMk id="7" creationId="{468CC1BA-B2F2-8081-7393-069136D4E350}"/>
          </ac:spMkLst>
        </pc:spChg>
        <pc:spChg chg="add del">
          <ac:chgData name="Siddak BATH" userId="81037966-a008-46a4-8fb5-18521698a430" providerId="ADAL" clId="{E6C6CFF9-A6EF-4C9D-9E96-E2D250CB6D30}" dt="2024-05-30T11:48:28.467" v="768" actId="26606"/>
          <ac:spMkLst>
            <pc:docMk/>
            <pc:sldMk cId="2349653660" sldId="274"/>
            <ac:spMk id="10" creationId="{42A4FC2C-047E-45A5-965D-8E1E3BF09BC6}"/>
          </ac:spMkLst>
        </pc:spChg>
        <pc:spChg chg="add del">
          <ac:chgData name="Siddak BATH" userId="81037966-a008-46a4-8fb5-18521698a430" providerId="ADAL" clId="{E6C6CFF9-A6EF-4C9D-9E96-E2D250CB6D30}" dt="2024-05-30T11:49:17.171" v="780" actId="26606"/>
          <ac:spMkLst>
            <pc:docMk/>
            <pc:sldMk cId="2349653660" sldId="274"/>
            <ac:spMk id="17" creationId="{42A4FC2C-047E-45A5-965D-8E1E3BF09BC6}"/>
          </ac:spMkLst>
        </pc:spChg>
        <pc:spChg chg="add del">
          <ac:chgData name="Siddak BATH" userId="81037966-a008-46a4-8fb5-18521698a430" providerId="ADAL" clId="{E6C6CFF9-A6EF-4C9D-9E96-E2D250CB6D30}" dt="2024-05-30T11:49:14.353" v="777" actId="26606"/>
          <ac:spMkLst>
            <pc:docMk/>
            <pc:sldMk cId="2349653660" sldId="274"/>
            <ac:spMk id="22" creationId="{42A4FC2C-047E-45A5-965D-8E1E3BF09BC6}"/>
          </ac:spMkLst>
        </pc:spChg>
        <pc:spChg chg="add del">
          <ac:chgData name="Siddak BATH" userId="81037966-a008-46a4-8fb5-18521698a430" providerId="ADAL" clId="{E6C6CFF9-A6EF-4C9D-9E96-E2D250CB6D30}" dt="2024-05-30T11:49:17.163" v="779" actId="26606"/>
          <ac:spMkLst>
            <pc:docMk/>
            <pc:sldMk cId="2349653660" sldId="274"/>
            <ac:spMk id="24" creationId="{99643316-AB20-4DD1-8578-B5D7F033C0A3}"/>
          </ac:spMkLst>
        </pc:spChg>
        <pc:spChg chg="add del">
          <ac:chgData name="Siddak BATH" userId="81037966-a008-46a4-8fb5-18521698a430" providerId="ADAL" clId="{E6C6CFF9-A6EF-4C9D-9E96-E2D250CB6D30}" dt="2024-05-30T11:49:17.163" v="779" actId="26606"/>
          <ac:spMkLst>
            <pc:docMk/>
            <pc:sldMk cId="2349653660" sldId="274"/>
            <ac:spMk id="25" creationId="{206E56BB-C8E6-4F70-B8BF-921C4912D6DE}"/>
          </ac:spMkLst>
        </pc:spChg>
        <pc:spChg chg="add">
          <ac:chgData name="Siddak BATH" userId="81037966-a008-46a4-8fb5-18521698a430" providerId="ADAL" clId="{E6C6CFF9-A6EF-4C9D-9E96-E2D250CB6D30}" dt="2024-05-30T11:49:17.171" v="780" actId="26606"/>
          <ac:spMkLst>
            <pc:docMk/>
            <pc:sldMk cId="2349653660" sldId="274"/>
            <ac:spMk id="27" creationId="{42A4FC2C-047E-45A5-965D-8E1E3BF09BC6}"/>
          </ac:spMkLst>
        </pc:spChg>
        <pc:grpChg chg="add del">
          <ac:chgData name="Siddak BATH" userId="81037966-a008-46a4-8fb5-18521698a430" providerId="ADAL" clId="{E6C6CFF9-A6EF-4C9D-9E96-E2D250CB6D30}" dt="2024-05-30T11:48:31.136" v="770" actId="26606"/>
          <ac:grpSpMkLst>
            <pc:docMk/>
            <pc:sldMk cId="2349653660" sldId="274"/>
            <ac:grpSpMk id="15" creationId="{723C66ED-DBBF-12CA-7F5E-813E0E7D036A}"/>
          </ac:grpSpMkLst>
        </pc:grpChg>
        <pc:picChg chg="add del mod">
          <ac:chgData name="Siddak BATH" userId="81037966-a008-46a4-8fb5-18521698a430" providerId="ADAL" clId="{E6C6CFF9-A6EF-4C9D-9E96-E2D250CB6D30}" dt="2024-05-30T11:49:04.705" v="774" actId="478"/>
          <ac:picMkLst>
            <pc:docMk/>
            <pc:sldMk cId="2349653660" sldId="274"/>
            <ac:picMk id="5" creationId="{4DF72B73-6053-D2C9-AA47-5D87565971DE}"/>
          </ac:picMkLst>
        </pc:picChg>
        <pc:picChg chg="add mod">
          <ac:chgData name="Siddak BATH" userId="81037966-a008-46a4-8fb5-18521698a430" providerId="ADAL" clId="{E6C6CFF9-A6EF-4C9D-9E96-E2D250CB6D30}" dt="2024-05-30T11:49:18.991" v="782" actId="962"/>
          <ac:picMkLst>
            <pc:docMk/>
            <pc:sldMk cId="2349653660" sldId="274"/>
            <ac:picMk id="9" creationId="{E9FBC93A-1909-3C7E-0A3F-D36F1BB65B57}"/>
          </ac:picMkLst>
        </pc:picChg>
      </pc:sldChg>
      <pc:sldChg chg="addSp delSp modSp new del mod">
        <pc:chgData name="Siddak BATH" userId="81037966-a008-46a4-8fb5-18521698a430" providerId="ADAL" clId="{E6C6CFF9-A6EF-4C9D-9E96-E2D250CB6D30}" dt="2024-05-30T12:46:49.912" v="1511" actId="47"/>
        <pc:sldMkLst>
          <pc:docMk/>
          <pc:sldMk cId="445348172" sldId="275"/>
        </pc:sldMkLst>
        <pc:spChg chg="add del">
          <ac:chgData name="Siddak BATH" userId="81037966-a008-46a4-8fb5-18521698a430" providerId="ADAL" clId="{E6C6CFF9-A6EF-4C9D-9E96-E2D250CB6D30}" dt="2024-05-30T12:14:56.353" v="1196" actId="22"/>
          <ac:spMkLst>
            <pc:docMk/>
            <pc:sldMk cId="445348172" sldId="275"/>
            <ac:spMk id="3" creationId="{315805E7-2258-75AE-64A5-3CA6425E378D}"/>
          </ac:spMkLst>
        </pc:spChg>
        <pc:picChg chg="add del mod ord">
          <ac:chgData name="Siddak BATH" userId="81037966-a008-46a4-8fb5-18521698a430" providerId="ADAL" clId="{E6C6CFF9-A6EF-4C9D-9E96-E2D250CB6D30}" dt="2024-05-30T12:14:56.353" v="1196" actId="22"/>
          <ac:picMkLst>
            <pc:docMk/>
            <pc:sldMk cId="445348172" sldId="275"/>
            <ac:picMk id="5" creationId="{647391F5-1C4C-6EED-44E3-E56B626BE952}"/>
          </ac:picMkLst>
        </pc:picChg>
      </pc:sldChg>
      <pc:sldChg chg="addSp modSp new mod">
        <pc:chgData name="Siddak BATH" userId="81037966-a008-46a4-8fb5-18521698a430" providerId="ADAL" clId="{E6C6CFF9-A6EF-4C9D-9E96-E2D250CB6D30}" dt="2024-05-30T22:25:42.991" v="1947"/>
        <pc:sldMkLst>
          <pc:docMk/>
          <pc:sldMk cId="3137222620" sldId="276"/>
        </pc:sldMkLst>
        <pc:spChg chg="mod">
          <ac:chgData name="Siddak BATH" userId="81037966-a008-46a4-8fb5-18521698a430" providerId="ADAL" clId="{E6C6CFF9-A6EF-4C9D-9E96-E2D250CB6D30}" dt="2024-05-30T12:05:54.767" v="1133" actId="20577"/>
          <ac:spMkLst>
            <pc:docMk/>
            <pc:sldMk cId="3137222620" sldId="276"/>
            <ac:spMk id="2" creationId="{384FF95A-8C50-144B-12A9-1FC5BFC83A86}"/>
          </ac:spMkLst>
        </pc:spChg>
        <pc:spChg chg="mod">
          <ac:chgData name="Siddak BATH" userId="81037966-a008-46a4-8fb5-18521698a430" providerId="ADAL" clId="{E6C6CFF9-A6EF-4C9D-9E96-E2D250CB6D30}" dt="2024-05-30T12:06:20.811" v="1189" actId="20577"/>
          <ac:spMkLst>
            <pc:docMk/>
            <pc:sldMk cId="3137222620" sldId="276"/>
            <ac:spMk id="3" creationId="{DA9702D0-459B-5F3D-6C53-6CF4266F5FC6}"/>
          </ac:spMkLst>
        </pc:spChg>
        <pc:spChg chg="add mod">
          <ac:chgData name="Siddak BATH" userId="81037966-a008-46a4-8fb5-18521698a430" providerId="ADAL" clId="{E6C6CFF9-A6EF-4C9D-9E96-E2D250CB6D30}" dt="2024-05-30T22:25:42.991" v="1947"/>
          <ac:spMkLst>
            <pc:docMk/>
            <pc:sldMk cId="3137222620" sldId="276"/>
            <ac:spMk id="5" creationId="{B7AAFD99-371D-3767-7FA7-E3326F430829}"/>
          </ac:spMkLst>
        </pc:spChg>
        <pc:picChg chg="add mod">
          <ac:chgData name="Siddak BATH" userId="81037966-a008-46a4-8fb5-18521698a430" providerId="ADAL" clId="{E6C6CFF9-A6EF-4C9D-9E96-E2D250CB6D30}" dt="2024-05-30T22:25:32.495" v="1946"/>
          <ac:picMkLst>
            <pc:docMk/>
            <pc:sldMk cId="3137222620" sldId="276"/>
            <ac:picMk id="4" creationId="{15C14D67-9001-82EC-C1A9-44E1C888C177}"/>
          </ac:picMkLst>
        </pc:picChg>
      </pc:sldChg>
      <pc:sldChg chg="addSp delSp modSp new mod">
        <pc:chgData name="Siddak BATH" userId="81037966-a008-46a4-8fb5-18521698a430" providerId="ADAL" clId="{E6C6CFF9-A6EF-4C9D-9E96-E2D250CB6D30}" dt="2024-05-30T22:25:23.531" v="1945" actId="166"/>
        <pc:sldMkLst>
          <pc:docMk/>
          <pc:sldMk cId="1675075010" sldId="277"/>
        </pc:sldMkLst>
        <pc:spChg chg="mod">
          <ac:chgData name="Siddak BATH" userId="81037966-a008-46a4-8fb5-18521698a430" providerId="ADAL" clId="{E6C6CFF9-A6EF-4C9D-9E96-E2D250CB6D30}" dt="2024-05-30T12:05:41.005" v="1095" actId="20577"/>
          <ac:spMkLst>
            <pc:docMk/>
            <pc:sldMk cId="1675075010" sldId="277"/>
            <ac:spMk id="2" creationId="{20BDC504-48A4-AF22-AFAA-C06C2D1AF242}"/>
          </ac:spMkLst>
        </pc:spChg>
        <pc:spChg chg="mod">
          <ac:chgData name="Siddak BATH" userId="81037966-a008-46a4-8fb5-18521698a430" providerId="ADAL" clId="{E6C6CFF9-A6EF-4C9D-9E96-E2D250CB6D30}" dt="2024-05-30T12:53:49.200" v="1598" actId="20577"/>
          <ac:spMkLst>
            <pc:docMk/>
            <pc:sldMk cId="1675075010" sldId="277"/>
            <ac:spMk id="3" creationId="{EFFE2C24-61C7-3649-9E0D-8A75F0760FE7}"/>
          </ac:spMkLst>
        </pc:spChg>
        <pc:spChg chg="add mod ord">
          <ac:chgData name="Siddak BATH" userId="81037966-a008-46a4-8fb5-18521698a430" providerId="ADAL" clId="{E6C6CFF9-A6EF-4C9D-9E96-E2D250CB6D30}" dt="2024-05-30T22:25:23.531" v="1945" actId="166"/>
          <ac:spMkLst>
            <pc:docMk/>
            <pc:sldMk cId="1675075010" sldId="277"/>
            <ac:spMk id="4" creationId="{A96D88B8-01B8-E747-D630-B688EE487A4A}"/>
          </ac:spMkLst>
        </pc:spChg>
        <pc:picChg chg="add del mod">
          <ac:chgData name="Siddak BATH" userId="81037966-a008-46a4-8fb5-18521698a430" providerId="ADAL" clId="{E6C6CFF9-A6EF-4C9D-9E96-E2D250CB6D30}" dt="2024-05-30T22:25:17.129" v="1943" actId="478"/>
          <ac:picMkLst>
            <pc:docMk/>
            <pc:sldMk cId="1675075010" sldId="277"/>
            <ac:picMk id="5" creationId="{8AF7E638-7422-1BCD-F27D-8745FF2B3E16}"/>
          </ac:picMkLst>
        </pc:picChg>
        <pc:picChg chg="add mod">
          <ac:chgData name="Siddak BATH" userId="81037966-a008-46a4-8fb5-18521698a430" providerId="ADAL" clId="{E6C6CFF9-A6EF-4C9D-9E96-E2D250CB6D30}" dt="2024-05-30T22:25:17.574" v="1944"/>
          <ac:picMkLst>
            <pc:docMk/>
            <pc:sldMk cId="1675075010" sldId="277"/>
            <ac:picMk id="6" creationId="{4756B30C-03C1-CCDF-8846-B8D7AA6B683A}"/>
          </ac:picMkLst>
        </pc:picChg>
      </pc:sldChg>
      <pc:sldChg chg="addSp delSp modSp new mod ord">
        <pc:chgData name="Siddak BATH" userId="81037966-a008-46a4-8fb5-18521698a430" providerId="ADAL" clId="{E6C6CFF9-A6EF-4C9D-9E96-E2D250CB6D30}" dt="2024-05-31T04:24:43.762" v="3279" actId="1076"/>
        <pc:sldMkLst>
          <pc:docMk/>
          <pc:sldMk cId="1986137352" sldId="278"/>
        </pc:sldMkLst>
        <pc:spChg chg="mod">
          <ac:chgData name="Siddak BATH" userId="81037966-a008-46a4-8fb5-18521698a430" providerId="ADAL" clId="{E6C6CFF9-A6EF-4C9D-9E96-E2D250CB6D30}" dt="2024-05-30T12:16:05.890" v="1229" actId="20577"/>
          <ac:spMkLst>
            <pc:docMk/>
            <pc:sldMk cId="1986137352" sldId="278"/>
            <ac:spMk id="2" creationId="{05765A43-B284-17F0-EC43-7AE551F50B76}"/>
          </ac:spMkLst>
        </pc:spChg>
        <pc:spChg chg="del">
          <ac:chgData name="Siddak BATH" userId="81037966-a008-46a4-8fb5-18521698a430" providerId="ADAL" clId="{E6C6CFF9-A6EF-4C9D-9E96-E2D250CB6D30}" dt="2024-05-30T12:45:24.851" v="1433" actId="478"/>
          <ac:spMkLst>
            <pc:docMk/>
            <pc:sldMk cId="1986137352" sldId="278"/>
            <ac:spMk id="3" creationId="{149A759C-101D-D0F8-F0E6-E566F9801B1A}"/>
          </ac:spMkLst>
        </pc:spChg>
        <pc:spChg chg="add">
          <ac:chgData name="Siddak BATH" userId="81037966-a008-46a4-8fb5-18521698a430" providerId="ADAL" clId="{E6C6CFF9-A6EF-4C9D-9E96-E2D250CB6D30}" dt="2024-05-30T12:14:26.812" v="1191" actId="22"/>
          <ac:spMkLst>
            <pc:docMk/>
            <pc:sldMk cId="1986137352" sldId="278"/>
            <ac:spMk id="5" creationId="{5B049D0B-112A-B2DA-6FFF-262E79E144EE}"/>
          </ac:spMkLst>
        </pc:spChg>
        <pc:spChg chg="add del">
          <ac:chgData name="Siddak BATH" userId="81037966-a008-46a4-8fb5-18521698a430" providerId="ADAL" clId="{E6C6CFF9-A6EF-4C9D-9E96-E2D250CB6D30}" dt="2024-05-30T12:14:29.517" v="1193" actId="22"/>
          <ac:spMkLst>
            <pc:docMk/>
            <pc:sldMk cId="1986137352" sldId="278"/>
            <ac:spMk id="7" creationId="{1AF84826-D92A-2845-A3D0-9B542964BA29}"/>
          </ac:spMkLst>
        </pc:spChg>
        <pc:grpChg chg="mod">
          <ac:chgData name="Siddak BATH" userId="81037966-a008-46a4-8fb5-18521698a430" providerId="ADAL" clId="{E6C6CFF9-A6EF-4C9D-9E96-E2D250CB6D30}" dt="2024-05-30T12:15:56.488" v="1209" actId="164"/>
          <ac:grpSpMkLst>
            <pc:docMk/>
            <pc:sldMk cId="1986137352" sldId="278"/>
            <ac:grpSpMk id="16" creationId="{81A7DC61-4F30-03EB-2DF5-39C81D3CF1C9}"/>
          </ac:grpSpMkLst>
        </pc:grpChg>
        <pc:grpChg chg="add del mod">
          <ac:chgData name="Siddak BATH" userId="81037966-a008-46a4-8fb5-18521698a430" providerId="ADAL" clId="{E6C6CFF9-A6EF-4C9D-9E96-E2D250CB6D30}" dt="2024-05-31T04:24:38.716" v="3275" actId="478"/>
          <ac:grpSpMkLst>
            <pc:docMk/>
            <pc:sldMk cId="1986137352" sldId="278"/>
            <ac:grpSpMk id="18" creationId="{4104261D-28B2-87A5-4082-E256D6167D43}"/>
          </ac:grpSpMkLst>
        </pc:grpChg>
        <pc:picChg chg="add mod">
          <ac:chgData name="Siddak BATH" userId="81037966-a008-46a4-8fb5-18521698a430" providerId="ADAL" clId="{E6C6CFF9-A6EF-4C9D-9E96-E2D250CB6D30}" dt="2024-05-30T12:15:56.488" v="1209" actId="164"/>
          <ac:picMkLst>
            <pc:docMk/>
            <pc:sldMk cId="1986137352" sldId="278"/>
            <ac:picMk id="9" creationId="{84A457F5-AE36-A2FD-71E5-F160DB9162B8}"/>
          </ac:picMkLst>
        </pc:picChg>
        <pc:picChg chg="add mod">
          <ac:chgData name="Siddak BATH" userId="81037966-a008-46a4-8fb5-18521698a430" providerId="ADAL" clId="{E6C6CFF9-A6EF-4C9D-9E96-E2D250CB6D30}" dt="2024-05-31T04:24:43.762" v="3279" actId="1076"/>
          <ac:picMkLst>
            <pc:docMk/>
            <pc:sldMk cId="1986137352" sldId="278"/>
            <ac:picMk id="20" creationId="{C4D14FB7-E5C7-A5C6-5AB4-F2E872696425}"/>
          </ac:picMkLst>
        </pc:picChg>
        <pc:inkChg chg="add del">
          <ac:chgData name="Siddak BATH" userId="81037966-a008-46a4-8fb5-18521698a430" providerId="ADAL" clId="{E6C6CFF9-A6EF-4C9D-9E96-E2D250CB6D30}" dt="2024-05-30T12:15:11.099" v="1198"/>
          <ac:inkMkLst>
            <pc:docMk/>
            <pc:sldMk cId="1986137352" sldId="278"/>
            <ac:inkMk id="10" creationId="{39D488E9-8025-2DFF-B9BB-4087757DB6C3}"/>
          </ac:inkMkLst>
        </pc:inkChg>
        <pc:inkChg chg="add del">
          <ac:chgData name="Siddak BATH" userId="81037966-a008-46a4-8fb5-18521698a430" providerId="ADAL" clId="{E6C6CFF9-A6EF-4C9D-9E96-E2D250CB6D30}" dt="2024-05-30T12:15:11.894" v="1199"/>
          <ac:inkMkLst>
            <pc:docMk/>
            <pc:sldMk cId="1986137352" sldId="278"/>
            <ac:inkMk id="11" creationId="{4174BA97-9509-7DFF-D9D3-4BAE14DAA3EA}"/>
          </ac:inkMkLst>
        </pc:inkChg>
        <pc:inkChg chg="add del">
          <ac:chgData name="Siddak BATH" userId="81037966-a008-46a4-8fb5-18521698a430" providerId="ADAL" clId="{E6C6CFF9-A6EF-4C9D-9E96-E2D250CB6D30}" dt="2024-05-30T12:15:15.757" v="1200"/>
          <ac:inkMkLst>
            <pc:docMk/>
            <pc:sldMk cId="1986137352" sldId="278"/>
            <ac:inkMk id="12" creationId="{2DCA4AAD-A6BA-DA9B-F389-323ED8425C8E}"/>
          </ac:inkMkLst>
        </pc:inkChg>
        <pc:inkChg chg="add del">
          <ac:chgData name="Siddak BATH" userId="81037966-a008-46a4-8fb5-18521698a430" providerId="ADAL" clId="{E6C6CFF9-A6EF-4C9D-9E96-E2D250CB6D30}" dt="2024-05-30T12:15:21.548" v="1202"/>
          <ac:inkMkLst>
            <pc:docMk/>
            <pc:sldMk cId="1986137352" sldId="278"/>
            <ac:inkMk id="13" creationId="{56437C51-8006-D3A2-6448-062960431A94}"/>
          </ac:inkMkLst>
        </pc:inkChg>
        <pc:inkChg chg="add mod">
          <ac:chgData name="Siddak BATH" userId="81037966-a008-46a4-8fb5-18521698a430" providerId="ADAL" clId="{E6C6CFF9-A6EF-4C9D-9E96-E2D250CB6D30}" dt="2024-05-30T12:15:28.004" v="1205"/>
          <ac:inkMkLst>
            <pc:docMk/>
            <pc:sldMk cId="1986137352" sldId="278"/>
            <ac:inkMk id="14" creationId="{27841714-FC87-C812-EB81-C9DF31FBB51A}"/>
          </ac:inkMkLst>
        </pc:inkChg>
        <pc:inkChg chg="add mod">
          <ac:chgData name="Siddak BATH" userId="81037966-a008-46a4-8fb5-18521698a430" providerId="ADAL" clId="{E6C6CFF9-A6EF-4C9D-9E96-E2D250CB6D30}" dt="2024-05-30T12:15:28.004" v="1205"/>
          <ac:inkMkLst>
            <pc:docMk/>
            <pc:sldMk cId="1986137352" sldId="278"/>
            <ac:inkMk id="15" creationId="{2BEB3843-8EAF-84BA-6DEA-67588BACFCE0}"/>
          </ac:inkMkLst>
        </pc:inkChg>
        <pc:inkChg chg="add mod">
          <ac:chgData name="Siddak BATH" userId="81037966-a008-46a4-8fb5-18521698a430" providerId="ADAL" clId="{E6C6CFF9-A6EF-4C9D-9E96-E2D250CB6D30}" dt="2024-05-30T12:15:56.488" v="1209" actId="164"/>
          <ac:inkMkLst>
            <pc:docMk/>
            <pc:sldMk cId="1986137352" sldId="278"/>
            <ac:inkMk id="17" creationId="{E22E82F1-10F7-6A89-2A51-9A885D53238F}"/>
          </ac:inkMkLst>
        </pc:inkChg>
      </pc:sldChg>
      <pc:sldChg chg="addSp modSp new del mod">
        <pc:chgData name="Siddak BATH" userId="81037966-a008-46a4-8fb5-18521698a430" providerId="ADAL" clId="{E6C6CFF9-A6EF-4C9D-9E96-E2D250CB6D30}" dt="2024-05-30T12:33:44.129" v="1397" actId="47"/>
        <pc:sldMkLst>
          <pc:docMk/>
          <pc:sldMk cId="686996061" sldId="279"/>
        </pc:sldMkLst>
        <pc:spChg chg="mod">
          <ac:chgData name="Siddak BATH" userId="81037966-a008-46a4-8fb5-18521698a430" providerId="ADAL" clId="{E6C6CFF9-A6EF-4C9D-9E96-E2D250CB6D30}" dt="2024-05-30T12:33:31.132" v="1395" actId="20577"/>
          <ac:spMkLst>
            <pc:docMk/>
            <pc:sldMk cId="686996061" sldId="279"/>
            <ac:spMk id="2" creationId="{B570374E-450E-E713-26AA-FC5DE514D474}"/>
          </ac:spMkLst>
        </pc:spChg>
        <pc:picChg chg="add mod">
          <ac:chgData name="Siddak BATH" userId="81037966-a008-46a4-8fb5-18521698a430" providerId="ADAL" clId="{E6C6CFF9-A6EF-4C9D-9E96-E2D250CB6D30}" dt="2024-05-30T12:33:38.148" v="1396"/>
          <ac:picMkLst>
            <pc:docMk/>
            <pc:sldMk cId="686996061" sldId="279"/>
            <ac:picMk id="4" creationId="{B08C1C45-6A73-A28E-9297-B1B0E678BDBA}"/>
          </ac:picMkLst>
        </pc:picChg>
      </pc:sldChg>
      <pc:sldChg chg="addSp delSp modSp new mod setBg">
        <pc:chgData name="Siddak BATH" userId="81037966-a008-46a4-8fb5-18521698a430" providerId="ADAL" clId="{E6C6CFF9-A6EF-4C9D-9E96-E2D250CB6D30}" dt="2024-05-30T12:21:22.721" v="1273" actId="26606"/>
        <pc:sldMkLst>
          <pc:docMk/>
          <pc:sldMk cId="4127071966" sldId="280"/>
        </pc:sldMkLst>
        <pc:spChg chg="del">
          <ac:chgData name="Siddak BATH" userId="81037966-a008-46a4-8fb5-18521698a430" providerId="ADAL" clId="{E6C6CFF9-A6EF-4C9D-9E96-E2D250CB6D30}" dt="2024-05-30T12:21:22.721" v="1273" actId="26606"/>
          <ac:spMkLst>
            <pc:docMk/>
            <pc:sldMk cId="4127071966" sldId="280"/>
            <ac:spMk id="2" creationId="{E50D016F-E41C-5793-5A96-D8DE945FE2BD}"/>
          </ac:spMkLst>
        </pc:spChg>
        <pc:spChg chg="del">
          <ac:chgData name="Siddak BATH" userId="81037966-a008-46a4-8fb5-18521698a430" providerId="ADAL" clId="{E6C6CFF9-A6EF-4C9D-9E96-E2D250CB6D30}" dt="2024-05-30T12:21:22.721" v="1273" actId="26606"/>
          <ac:spMkLst>
            <pc:docMk/>
            <pc:sldMk cId="4127071966" sldId="280"/>
            <ac:spMk id="3" creationId="{F1F04CB0-8C2D-9551-12BA-600F0A17CF75}"/>
          </ac:spMkLst>
        </pc:spChg>
        <pc:picChg chg="add mod">
          <ac:chgData name="Siddak BATH" userId="81037966-a008-46a4-8fb5-18521698a430" providerId="ADAL" clId="{E6C6CFF9-A6EF-4C9D-9E96-E2D250CB6D30}" dt="2024-05-30T12:21:22.721" v="1273" actId="26606"/>
          <ac:picMkLst>
            <pc:docMk/>
            <pc:sldMk cId="4127071966" sldId="280"/>
            <ac:picMk id="5" creationId="{B0152439-0327-57BD-1527-DE2CF273E5CB}"/>
          </ac:picMkLst>
        </pc:picChg>
      </pc:sldChg>
      <pc:sldChg chg="addSp delSp new del mod ord">
        <pc:chgData name="Siddak BATH" userId="81037966-a008-46a4-8fb5-18521698a430" providerId="ADAL" clId="{E6C6CFF9-A6EF-4C9D-9E96-E2D250CB6D30}" dt="2024-05-30T22:50:46.695" v="1952" actId="47"/>
        <pc:sldMkLst>
          <pc:docMk/>
          <pc:sldMk cId="1984927437" sldId="281"/>
        </pc:sldMkLst>
        <pc:picChg chg="add del">
          <ac:chgData name="Siddak BATH" userId="81037966-a008-46a4-8fb5-18521698a430" providerId="ADAL" clId="{E6C6CFF9-A6EF-4C9D-9E96-E2D250CB6D30}" dt="2024-05-30T22:20:02.148" v="1913" actId="478"/>
          <ac:picMkLst>
            <pc:docMk/>
            <pc:sldMk cId="1984927437" sldId="281"/>
            <ac:picMk id="5" creationId="{1CFABA7F-AB02-E537-19FD-CECFAC78C9D5}"/>
          </ac:picMkLst>
        </pc:picChg>
        <pc:picChg chg="add del">
          <ac:chgData name="Siddak BATH" userId="81037966-a008-46a4-8fb5-18521698a430" providerId="ADAL" clId="{E6C6CFF9-A6EF-4C9D-9E96-E2D250CB6D30}" dt="2024-05-30T22:21:31.708" v="1916" actId="478"/>
          <ac:picMkLst>
            <pc:docMk/>
            <pc:sldMk cId="1984927437" sldId="281"/>
            <ac:picMk id="7" creationId="{9D7B209D-9981-6701-CB06-38AB75CE3B7E}"/>
          </ac:picMkLst>
        </pc:picChg>
        <pc:picChg chg="add">
          <ac:chgData name="Siddak BATH" userId="81037966-a008-46a4-8fb5-18521698a430" providerId="ADAL" clId="{E6C6CFF9-A6EF-4C9D-9E96-E2D250CB6D30}" dt="2024-05-30T22:21:31.850" v="1917" actId="22"/>
          <ac:picMkLst>
            <pc:docMk/>
            <pc:sldMk cId="1984927437" sldId="281"/>
            <ac:picMk id="9" creationId="{0EEAA6C7-2ED2-AF68-44C4-CBA9DF4E021A}"/>
          </ac:picMkLst>
        </pc:picChg>
      </pc:sldChg>
      <pc:sldChg chg="addSp new mod">
        <pc:chgData name="Siddak BATH" userId="81037966-a008-46a4-8fb5-18521698a430" providerId="ADAL" clId="{E6C6CFF9-A6EF-4C9D-9E96-E2D250CB6D30}" dt="2024-05-30T12:33:09.087" v="1372" actId="22"/>
        <pc:sldMkLst>
          <pc:docMk/>
          <pc:sldMk cId="230945524" sldId="282"/>
        </pc:sldMkLst>
        <pc:picChg chg="add">
          <ac:chgData name="Siddak BATH" userId="81037966-a008-46a4-8fb5-18521698a430" providerId="ADAL" clId="{E6C6CFF9-A6EF-4C9D-9E96-E2D250CB6D30}" dt="2024-05-30T12:33:09.087" v="1372" actId="22"/>
          <ac:picMkLst>
            <pc:docMk/>
            <pc:sldMk cId="230945524" sldId="282"/>
            <ac:picMk id="5" creationId="{7026396E-00EC-B2B0-A340-5476BB7CB2FC}"/>
          </ac:picMkLst>
        </pc:picChg>
      </pc:sldChg>
      <pc:sldChg chg="addSp delSp modSp new mod ord setBg">
        <pc:chgData name="Siddak BATH" userId="81037966-a008-46a4-8fb5-18521698a430" providerId="ADAL" clId="{E6C6CFF9-A6EF-4C9D-9E96-E2D250CB6D30}" dt="2024-05-31T00:19:56.596" v="2822"/>
        <pc:sldMkLst>
          <pc:docMk/>
          <pc:sldMk cId="1022681213" sldId="283"/>
        </pc:sldMkLst>
        <pc:spChg chg="mod ord">
          <ac:chgData name="Siddak BATH" userId="81037966-a008-46a4-8fb5-18521698a430" providerId="ADAL" clId="{E6C6CFF9-A6EF-4C9D-9E96-E2D250CB6D30}" dt="2024-05-30T12:52:46.445" v="1592" actId="20577"/>
          <ac:spMkLst>
            <pc:docMk/>
            <pc:sldMk cId="1022681213" sldId="283"/>
            <ac:spMk id="2" creationId="{1C82DEC4-E059-923A-5206-6D5070ADF679}"/>
          </ac:spMkLst>
        </pc:spChg>
        <pc:spChg chg="del">
          <ac:chgData name="Siddak BATH" userId="81037966-a008-46a4-8fb5-18521698a430" providerId="ADAL" clId="{E6C6CFF9-A6EF-4C9D-9E96-E2D250CB6D30}" dt="2024-05-30T12:51:25.645" v="1544" actId="26606"/>
          <ac:spMkLst>
            <pc:docMk/>
            <pc:sldMk cId="1022681213" sldId="283"/>
            <ac:spMk id="3" creationId="{95A6DF9E-EF0B-C2C6-63F3-D43C748ABCC2}"/>
          </ac:spMkLst>
        </pc:spChg>
        <pc:spChg chg="add">
          <ac:chgData name="Siddak BATH" userId="81037966-a008-46a4-8fb5-18521698a430" providerId="ADAL" clId="{E6C6CFF9-A6EF-4C9D-9E96-E2D250CB6D30}" dt="2024-05-30T12:51:25.645" v="1544" actId="26606"/>
          <ac:spMkLst>
            <pc:docMk/>
            <pc:sldMk cId="1022681213" sldId="283"/>
            <ac:spMk id="10" creationId="{37C89E4B-3C9F-44B9-8B86-D9E3D112D8EC}"/>
          </ac:spMkLst>
        </pc:spChg>
        <pc:picChg chg="add mod">
          <ac:chgData name="Siddak BATH" userId="81037966-a008-46a4-8fb5-18521698a430" providerId="ADAL" clId="{E6C6CFF9-A6EF-4C9D-9E96-E2D250CB6D30}" dt="2024-05-30T12:51:25.645" v="1544" actId="26606"/>
          <ac:picMkLst>
            <pc:docMk/>
            <pc:sldMk cId="1022681213" sldId="283"/>
            <ac:picMk id="5" creationId="{AA6BA928-9665-9BC0-A443-B58D5513B8A3}"/>
          </ac:picMkLst>
        </pc:picChg>
        <pc:cxnChg chg="add">
          <ac:chgData name="Siddak BATH" userId="81037966-a008-46a4-8fb5-18521698a430" providerId="ADAL" clId="{E6C6CFF9-A6EF-4C9D-9E96-E2D250CB6D30}" dt="2024-05-30T12:51:25.645" v="1544" actId="26606"/>
          <ac:cxnSpMkLst>
            <pc:docMk/>
            <pc:sldMk cId="1022681213" sldId="283"/>
            <ac:cxnSpMk id="12" creationId="{AA2EAA10-076F-46BD-8F0F-B9A2FB77A85C}"/>
          </ac:cxnSpMkLst>
        </pc:cxnChg>
        <pc:cxnChg chg="add">
          <ac:chgData name="Siddak BATH" userId="81037966-a008-46a4-8fb5-18521698a430" providerId="ADAL" clId="{E6C6CFF9-A6EF-4C9D-9E96-E2D250CB6D30}" dt="2024-05-30T12:51:25.645" v="1544" actId="26606"/>
          <ac:cxnSpMkLst>
            <pc:docMk/>
            <pc:sldMk cId="1022681213" sldId="283"/>
            <ac:cxnSpMk id="14" creationId="{D891E407-403B-4764-86C9-33A56D3BCAA3}"/>
          </ac:cxnSpMkLst>
        </pc:cxnChg>
      </pc:sldChg>
      <pc:sldChg chg="addSp modSp new mod">
        <pc:chgData name="Siddak BATH" userId="81037966-a008-46a4-8fb5-18521698a430" providerId="ADAL" clId="{E6C6CFF9-A6EF-4C9D-9E96-E2D250CB6D30}" dt="2024-05-30T12:34:20.327" v="1420" actId="1076"/>
        <pc:sldMkLst>
          <pc:docMk/>
          <pc:sldMk cId="2471364134" sldId="284"/>
        </pc:sldMkLst>
        <pc:spChg chg="mod">
          <ac:chgData name="Siddak BATH" userId="81037966-a008-46a4-8fb5-18521698a430" providerId="ADAL" clId="{E6C6CFF9-A6EF-4C9D-9E96-E2D250CB6D30}" dt="2024-05-30T12:34:09.091" v="1417" actId="20577"/>
          <ac:spMkLst>
            <pc:docMk/>
            <pc:sldMk cId="2471364134" sldId="284"/>
            <ac:spMk id="2" creationId="{C8901189-56F1-67A0-E64F-6919DE6D5961}"/>
          </ac:spMkLst>
        </pc:spChg>
        <pc:picChg chg="add mod">
          <ac:chgData name="Siddak BATH" userId="81037966-a008-46a4-8fb5-18521698a430" providerId="ADAL" clId="{E6C6CFF9-A6EF-4C9D-9E96-E2D250CB6D30}" dt="2024-05-30T12:34:20.327" v="1420" actId="1076"/>
          <ac:picMkLst>
            <pc:docMk/>
            <pc:sldMk cId="2471364134" sldId="284"/>
            <ac:picMk id="5" creationId="{6BA7F92D-49FB-A24F-C6C6-F459BD49FBF7}"/>
          </ac:picMkLst>
        </pc:picChg>
      </pc:sldChg>
      <pc:sldChg chg="addSp new mod">
        <pc:chgData name="Siddak BATH" userId="81037966-a008-46a4-8fb5-18521698a430" providerId="ADAL" clId="{E6C6CFF9-A6EF-4C9D-9E96-E2D250CB6D30}" dt="2024-05-30T12:45:06.505" v="1431" actId="22"/>
        <pc:sldMkLst>
          <pc:docMk/>
          <pc:sldMk cId="3024833719" sldId="285"/>
        </pc:sldMkLst>
        <pc:picChg chg="add">
          <ac:chgData name="Siddak BATH" userId="81037966-a008-46a4-8fb5-18521698a430" providerId="ADAL" clId="{E6C6CFF9-A6EF-4C9D-9E96-E2D250CB6D30}" dt="2024-05-30T12:45:06.505" v="1431" actId="22"/>
          <ac:picMkLst>
            <pc:docMk/>
            <pc:sldMk cId="3024833719" sldId="285"/>
            <ac:picMk id="5" creationId="{0A640B5B-2AA1-9885-80E2-BA45E27DC6EB}"/>
          </ac:picMkLst>
        </pc:picChg>
      </pc:sldChg>
      <pc:sldChg chg="modSp new mod ord">
        <pc:chgData name="Siddak BATH" userId="81037966-a008-46a4-8fb5-18521698a430" providerId="ADAL" clId="{E6C6CFF9-A6EF-4C9D-9E96-E2D250CB6D30}" dt="2024-05-30T22:14:16.981" v="1897"/>
        <pc:sldMkLst>
          <pc:docMk/>
          <pc:sldMk cId="568539995" sldId="286"/>
        </pc:sldMkLst>
        <pc:spChg chg="mod">
          <ac:chgData name="Siddak BATH" userId="81037966-a008-46a4-8fb5-18521698a430" providerId="ADAL" clId="{E6C6CFF9-A6EF-4C9D-9E96-E2D250CB6D30}" dt="2024-05-30T12:45:58.628" v="1446" actId="20577"/>
          <ac:spMkLst>
            <pc:docMk/>
            <pc:sldMk cId="568539995" sldId="286"/>
            <ac:spMk id="2" creationId="{DDE15721-D743-10DF-F24E-8C091555FAD0}"/>
          </ac:spMkLst>
        </pc:spChg>
        <pc:spChg chg="mod">
          <ac:chgData name="Siddak BATH" userId="81037966-a008-46a4-8fb5-18521698a430" providerId="ADAL" clId="{E6C6CFF9-A6EF-4C9D-9E96-E2D250CB6D30}" dt="2024-05-30T12:46:34.352" v="1510" actId="20577"/>
          <ac:spMkLst>
            <pc:docMk/>
            <pc:sldMk cId="568539995" sldId="286"/>
            <ac:spMk id="3" creationId="{237B4B09-F491-861E-3A46-C8B2FB45E501}"/>
          </ac:spMkLst>
        </pc:spChg>
      </pc:sldChg>
      <pc:sldChg chg="new del">
        <pc:chgData name="Siddak BATH" userId="81037966-a008-46a4-8fb5-18521698a430" providerId="ADAL" clId="{E6C6CFF9-A6EF-4C9D-9E96-E2D250CB6D30}" dt="2024-05-30T12:45:53.889" v="1439" actId="47"/>
        <pc:sldMkLst>
          <pc:docMk/>
          <pc:sldMk cId="2373684335" sldId="286"/>
        </pc:sldMkLst>
      </pc:sldChg>
      <pc:sldChg chg="addSp delSp modSp new mod ord setBg">
        <pc:chgData name="Siddak BATH" userId="81037966-a008-46a4-8fb5-18521698a430" providerId="ADAL" clId="{E6C6CFF9-A6EF-4C9D-9E96-E2D250CB6D30}" dt="2024-05-31T02:24:26.863" v="3272" actId="26606"/>
        <pc:sldMkLst>
          <pc:docMk/>
          <pc:sldMk cId="4223210867" sldId="287"/>
        </pc:sldMkLst>
        <pc:spChg chg="mod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2" creationId="{117393E2-9622-79C4-3E18-4C096F840F94}"/>
          </ac:spMkLst>
        </pc:spChg>
        <pc:spChg chg="mod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3" creationId="{211D0BFB-1F1C-E3B3-115C-842D70915CC2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9" creationId="{E7F94237-0536-4DB1-8C95-39E355CED94B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11" creationId="{1A3C89F8-0D2F-47FF-B903-151248265F47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13" creationId="{C5CB530E-515E-412C-9DF1-5F8FFBD6F383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15" creationId="{712D4376-A578-4FF1-94FC-245E7A6A489F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17" creationId="{AEA7509D-F04F-40CB-A0B3-EEF16499CC9F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21" creationId="{508BEF50-7B1E-49A4-BC19-5F4F1D755E64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23" creationId="{3FBAD350-5664-4811-A208-657FB882D350}"/>
          </ac:spMkLst>
        </pc:spChg>
        <pc:spChg chg="add del">
          <ac:chgData name="Siddak BATH" userId="81037966-a008-46a4-8fb5-18521698a430" providerId="ADAL" clId="{E6C6CFF9-A6EF-4C9D-9E96-E2D250CB6D30}" dt="2024-05-31T02:24:26.863" v="3272" actId="26606"/>
          <ac:spMkLst>
            <pc:docMk/>
            <pc:sldMk cId="4223210867" sldId="287"/>
            <ac:spMk id="25" creationId="{C39ADB8F-D187-49D7-BDCF-C1B6DC727068}"/>
          </ac:spMkLst>
        </pc:spChg>
        <pc:picChg chg="add del">
          <ac:chgData name="Siddak BATH" userId="81037966-a008-46a4-8fb5-18521698a430" providerId="ADAL" clId="{E6C6CFF9-A6EF-4C9D-9E96-E2D250CB6D30}" dt="2024-05-31T02:24:26.863" v="3272" actId="26606"/>
          <ac:picMkLst>
            <pc:docMk/>
            <pc:sldMk cId="4223210867" sldId="287"/>
            <ac:picMk id="5" creationId="{5324703B-352C-CDB8-E71E-20595C8544F6}"/>
          </ac:picMkLst>
        </pc:picChg>
        <pc:cxnChg chg="add del">
          <ac:chgData name="Siddak BATH" userId="81037966-a008-46a4-8fb5-18521698a430" providerId="ADAL" clId="{E6C6CFF9-A6EF-4C9D-9E96-E2D250CB6D30}" dt="2024-05-31T02:24:26.863" v="3272" actId="26606"/>
          <ac:cxnSpMkLst>
            <pc:docMk/>
            <pc:sldMk cId="4223210867" sldId="287"/>
            <ac:cxnSpMk id="19" creationId="{56020367-4FD5-4596-8E10-C5F095CD8DBF}"/>
          </ac:cxnSpMkLst>
        </pc:cxnChg>
      </pc:sldChg>
      <pc:sldChg chg="addSp modSp new mod">
        <pc:chgData name="Siddak BATH" userId="81037966-a008-46a4-8fb5-18521698a430" providerId="ADAL" clId="{E6C6CFF9-A6EF-4C9D-9E96-E2D250CB6D30}" dt="2024-05-31T00:21:07.679" v="2832" actId="20577"/>
        <pc:sldMkLst>
          <pc:docMk/>
          <pc:sldMk cId="2035914328" sldId="288"/>
        </pc:sldMkLst>
        <pc:spChg chg="mod">
          <ac:chgData name="Siddak BATH" userId="81037966-a008-46a4-8fb5-18521698a430" providerId="ADAL" clId="{E6C6CFF9-A6EF-4C9D-9E96-E2D250CB6D30}" dt="2024-05-30T23:28:27.077" v="2104" actId="207"/>
          <ac:spMkLst>
            <pc:docMk/>
            <pc:sldMk cId="2035914328" sldId="288"/>
            <ac:spMk id="2" creationId="{3C19BD32-1FDA-321C-4429-E57228E89B69}"/>
          </ac:spMkLst>
        </pc:spChg>
        <pc:spChg chg="mod">
          <ac:chgData name="Siddak BATH" userId="81037966-a008-46a4-8fb5-18521698a430" providerId="ADAL" clId="{E6C6CFF9-A6EF-4C9D-9E96-E2D250CB6D30}" dt="2024-05-31T00:21:07.679" v="2832" actId="20577"/>
          <ac:spMkLst>
            <pc:docMk/>
            <pc:sldMk cId="2035914328" sldId="288"/>
            <ac:spMk id="3" creationId="{7B985FD8-0744-87D9-EE9D-4D876ADB3AE4}"/>
          </ac:spMkLst>
        </pc:spChg>
        <pc:picChg chg="add ord">
          <ac:chgData name="Siddak BATH" userId="81037966-a008-46a4-8fb5-18521698a430" providerId="ADAL" clId="{E6C6CFF9-A6EF-4C9D-9E96-E2D250CB6D30}" dt="2024-05-30T23:28:21.618" v="2103" actId="167"/>
          <ac:picMkLst>
            <pc:docMk/>
            <pc:sldMk cId="2035914328" sldId="288"/>
            <ac:picMk id="5" creationId="{0FF55B70-13F5-058C-5379-992E362FC888}"/>
          </ac:picMkLst>
        </pc:picChg>
      </pc:sldChg>
      <pc:sldChg chg="modSp new del mod">
        <pc:chgData name="Siddak BATH" userId="81037966-a008-46a4-8fb5-18521698a430" providerId="ADAL" clId="{E6C6CFF9-A6EF-4C9D-9E96-E2D250CB6D30}" dt="2024-05-30T23:18:50.399" v="1953" actId="47"/>
        <pc:sldMkLst>
          <pc:docMk/>
          <pc:sldMk cId="3250614290" sldId="289"/>
        </pc:sldMkLst>
        <pc:spChg chg="mod">
          <ac:chgData name="Siddak BATH" userId="81037966-a008-46a4-8fb5-18521698a430" providerId="ADAL" clId="{E6C6CFF9-A6EF-4C9D-9E96-E2D250CB6D30}" dt="2024-05-30T13:04:04.200" v="1828" actId="20577"/>
          <ac:spMkLst>
            <pc:docMk/>
            <pc:sldMk cId="3250614290" sldId="289"/>
            <ac:spMk id="2" creationId="{7F4A21E9-3B33-921E-BD01-F5AA527D2912}"/>
          </ac:spMkLst>
        </pc:spChg>
      </pc:sldChg>
      <pc:sldChg chg="addSp delSp modSp new del mod ord setBg">
        <pc:chgData name="Siddak BATH" userId="81037966-a008-46a4-8fb5-18521698a430" providerId="ADAL" clId="{E6C6CFF9-A6EF-4C9D-9E96-E2D250CB6D30}" dt="2024-05-30T22:12:40.779" v="1873" actId="47"/>
        <pc:sldMkLst>
          <pc:docMk/>
          <pc:sldMk cId="2471151858" sldId="290"/>
        </pc:sldMkLst>
        <pc:spChg chg="mod">
          <ac:chgData name="Siddak BATH" userId="81037966-a008-46a4-8fb5-18521698a430" providerId="ADAL" clId="{E6C6CFF9-A6EF-4C9D-9E96-E2D250CB6D30}" dt="2024-05-30T21:36:29.382" v="1832" actId="26606"/>
          <ac:spMkLst>
            <pc:docMk/>
            <pc:sldMk cId="2471151858" sldId="290"/>
            <ac:spMk id="2" creationId="{1C9EDAC1-CC47-ED0B-C439-5FE6DA19A3B0}"/>
          </ac:spMkLst>
        </pc:spChg>
        <pc:spChg chg="mod">
          <ac:chgData name="Siddak BATH" userId="81037966-a008-46a4-8fb5-18521698a430" providerId="ADAL" clId="{E6C6CFF9-A6EF-4C9D-9E96-E2D250CB6D30}" dt="2024-05-30T21:36:29.382" v="1832" actId="26606"/>
          <ac:spMkLst>
            <pc:docMk/>
            <pc:sldMk cId="2471151858" sldId="290"/>
            <ac:spMk id="3" creationId="{349484B9-E842-41F2-E788-7261E99854E1}"/>
          </ac:spMkLst>
        </pc:spChg>
        <pc:spChg chg="add del">
          <ac:chgData name="Siddak BATH" userId="81037966-a008-46a4-8fb5-18521698a430" providerId="ADAL" clId="{E6C6CFF9-A6EF-4C9D-9E96-E2D250CB6D30}" dt="2024-05-30T21:36:29.382" v="1832" actId="26606"/>
          <ac:spMkLst>
            <pc:docMk/>
            <pc:sldMk cId="2471151858" sldId="290"/>
            <ac:spMk id="10" creationId="{1CDD8E39-EA14-4679-9655-1BFF5A7B63EE}"/>
          </ac:spMkLst>
        </pc:spChg>
        <pc:picChg chg="add mod ord">
          <ac:chgData name="Siddak BATH" userId="81037966-a008-46a4-8fb5-18521698a430" providerId="ADAL" clId="{E6C6CFF9-A6EF-4C9D-9E96-E2D250CB6D30}" dt="2024-05-30T21:36:29.382" v="1832" actId="26606"/>
          <ac:picMkLst>
            <pc:docMk/>
            <pc:sldMk cId="2471151858" sldId="290"/>
            <ac:picMk id="5" creationId="{4202DA1E-1189-3328-15CF-00CD8ADF7EF0}"/>
          </ac:picMkLst>
        </pc:picChg>
      </pc:sldChg>
      <pc:sldChg chg="addSp delSp modSp new del mod ord setBg">
        <pc:chgData name="Siddak BATH" userId="81037966-a008-46a4-8fb5-18521698a430" providerId="ADAL" clId="{E6C6CFF9-A6EF-4C9D-9E96-E2D250CB6D30}" dt="2024-05-30T22:14:18.327" v="1898" actId="47"/>
        <pc:sldMkLst>
          <pc:docMk/>
          <pc:sldMk cId="4290491241" sldId="291"/>
        </pc:sldMkLst>
        <pc:spChg chg="del">
          <ac:chgData name="Siddak BATH" userId="81037966-a008-46a4-8fb5-18521698a430" providerId="ADAL" clId="{E6C6CFF9-A6EF-4C9D-9E96-E2D250CB6D30}" dt="2024-05-30T22:03:16.361" v="1837" actId="478"/>
          <ac:spMkLst>
            <pc:docMk/>
            <pc:sldMk cId="4290491241" sldId="291"/>
            <ac:spMk id="2" creationId="{3FFB2EC4-BA45-BB5F-895E-436581BD6353}"/>
          </ac:spMkLst>
        </pc:spChg>
        <pc:spChg chg="del">
          <ac:chgData name="Siddak BATH" userId="81037966-a008-46a4-8fb5-18521698a430" providerId="ADAL" clId="{E6C6CFF9-A6EF-4C9D-9E96-E2D250CB6D30}" dt="2024-05-30T22:03:17.739" v="1838" actId="478"/>
          <ac:spMkLst>
            <pc:docMk/>
            <pc:sldMk cId="4290491241" sldId="291"/>
            <ac:spMk id="3" creationId="{C2D68030-B29F-C44D-BA15-C91537CF4540}"/>
          </ac:spMkLst>
        </pc:spChg>
        <pc:spChg chg="add mod">
          <ac:chgData name="Siddak BATH" userId="81037966-a008-46a4-8fb5-18521698a430" providerId="ADAL" clId="{E6C6CFF9-A6EF-4C9D-9E96-E2D250CB6D30}" dt="2024-05-30T22:04:39.235" v="1847" actId="1076"/>
          <ac:spMkLst>
            <pc:docMk/>
            <pc:sldMk cId="4290491241" sldId="291"/>
            <ac:spMk id="4" creationId="{055DF74C-189E-78EF-4A20-BE7154603F48}"/>
          </ac:spMkLst>
        </pc:spChg>
        <pc:spChg chg="add mod">
          <ac:chgData name="Siddak BATH" userId="81037966-a008-46a4-8fb5-18521698a430" providerId="ADAL" clId="{E6C6CFF9-A6EF-4C9D-9E96-E2D250CB6D30}" dt="2024-05-30T22:04:39.235" v="1847" actId="1076"/>
          <ac:spMkLst>
            <pc:docMk/>
            <pc:sldMk cId="4290491241" sldId="291"/>
            <ac:spMk id="5" creationId="{861ED36F-4941-8217-3B06-DEF18C888DF5}"/>
          </ac:spMkLst>
        </pc:spChg>
        <pc:spChg chg="add">
          <ac:chgData name="Siddak BATH" userId="81037966-a008-46a4-8fb5-18521698a430" providerId="ADAL" clId="{E6C6CFF9-A6EF-4C9D-9E96-E2D250CB6D30}" dt="2024-05-30T22:04:25.668" v="1844" actId="26606"/>
          <ac:spMkLst>
            <pc:docMk/>
            <pc:sldMk cId="4290491241" sldId="291"/>
            <ac:spMk id="11" creationId="{04812C46-200A-4DEB-A05E-3ED6C68C2387}"/>
          </ac:spMkLst>
        </pc:spChg>
        <pc:spChg chg="add">
          <ac:chgData name="Siddak BATH" userId="81037966-a008-46a4-8fb5-18521698a430" providerId="ADAL" clId="{E6C6CFF9-A6EF-4C9D-9E96-E2D250CB6D30}" dt="2024-05-30T22:04:25.668" v="1844" actId="26606"/>
          <ac:spMkLst>
            <pc:docMk/>
            <pc:sldMk cId="4290491241" sldId="291"/>
            <ac:spMk id="13" creationId="{D1EA859B-E555-4109-94F3-6700E046E008}"/>
          </ac:spMkLst>
        </pc:spChg>
        <pc:picChg chg="add mod ord">
          <ac:chgData name="Siddak BATH" userId="81037966-a008-46a4-8fb5-18521698a430" providerId="ADAL" clId="{E6C6CFF9-A6EF-4C9D-9E96-E2D250CB6D30}" dt="2024-05-30T22:12:53.993" v="1878" actId="1076"/>
          <ac:picMkLst>
            <pc:docMk/>
            <pc:sldMk cId="4290491241" sldId="291"/>
            <ac:picMk id="6" creationId="{D86CF7FE-936C-C82D-4F53-44E6AAA62C74}"/>
          </ac:picMkLst>
        </pc:picChg>
        <pc:picChg chg="add mod">
          <ac:chgData name="Siddak BATH" userId="81037966-a008-46a4-8fb5-18521698a430" providerId="ADAL" clId="{E6C6CFF9-A6EF-4C9D-9E96-E2D250CB6D30}" dt="2024-05-30T22:13:03.671" v="1882" actId="1076"/>
          <ac:picMkLst>
            <pc:docMk/>
            <pc:sldMk cId="4290491241" sldId="291"/>
            <ac:picMk id="8" creationId="{2E824D69-CA47-62AE-C2C1-593271830341}"/>
          </ac:picMkLst>
        </pc:picChg>
      </pc:sldChg>
      <pc:sldChg chg="addSp new mod ord">
        <pc:chgData name="Siddak BATH" userId="81037966-a008-46a4-8fb5-18521698a430" providerId="ADAL" clId="{E6C6CFF9-A6EF-4C9D-9E96-E2D250CB6D30}" dt="2024-05-30T22:12:33.920" v="1868"/>
        <pc:sldMkLst>
          <pc:docMk/>
          <pc:sldMk cId="3054974424" sldId="292"/>
        </pc:sldMkLst>
        <pc:picChg chg="add">
          <ac:chgData name="Siddak BATH" userId="81037966-a008-46a4-8fb5-18521698a430" providerId="ADAL" clId="{E6C6CFF9-A6EF-4C9D-9E96-E2D250CB6D30}" dt="2024-05-30T22:06:18.118" v="1849" actId="22"/>
          <ac:picMkLst>
            <pc:docMk/>
            <pc:sldMk cId="3054974424" sldId="292"/>
            <ac:picMk id="5" creationId="{FCC2C1C3-764D-32CA-C101-5C03AB556D86}"/>
          </ac:picMkLst>
        </pc:picChg>
      </pc:sldChg>
      <pc:sldChg chg="addSp delSp modSp new mod ord">
        <pc:chgData name="Siddak BATH" userId="81037966-a008-46a4-8fb5-18521698a430" providerId="ADAL" clId="{E6C6CFF9-A6EF-4C9D-9E96-E2D250CB6D30}" dt="2024-05-30T22:12:35.306" v="1870"/>
        <pc:sldMkLst>
          <pc:docMk/>
          <pc:sldMk cId="1118694866" sldId="293"/>
        </pc:sldMkLst>
        <pc:picChg chg="add del mod">
          <ac:chgData name="Siddak BATH" userId="81037966-a008-46a4-8fb5-18521698a430" providerId="ADAL" clId="{E6C6CFF9-A6EF-4C9D-9E96-E2D250CB6D30}" dt="2024-05-30T22:09:12.045" v="1862" actId="478"/>
          <ac:picMkLst>
            <pc:docMk/>
            <pc:sldMk cId="1118694866" sldId="293"/>
            <ac:picMk id="5" creationId="{BBA2B73D-9F22-4004-51CD-25C7D4BA30C9}"/>
          </ac:picMkLst>
        </pc:picChg>
        <pc:picChg chg="add">
          <ac:chgData name="Siddak BATH" userId="81037966-a008-46a4-8fb5-18521698a430" providerId="ADAL" clId="{E6C6CFF9-A6EF-4C9D-9E96-E2D250CB6D30}" dt="2024-05-30T22:09:12.362" v="1863" actId="22"/>
          <ac:picMkLst>
            <pc:docMk/>
            <pc:sldMk cId="1118694866" sldId="293"/>
            <ac:picMk id="7" creationId="{BCAB5A89-3B2E-20AC-B026-385A08B58F3A}"/>
          </ac:picMkLst>
        </pc:picChg>
      </pc:sldChg>
      <pc:sldChg chg="new del">
        <pc:chgData name="Siddak BATH" userId="81037966-a008-46a4-8fb5-18521698a430" providerId="ADAL" clId="{E6C6CFF9-A6EF-4C9D-9E96-E2D250CB6D30}" dt="2024-05-30T22:12:39.291" v="1872" actId="47"/>
        <pc:sldMkLst>
          <pc:docMk/>
          <pc:sldMk cId="1134844522" sldId="294"/>
        </pc:sldMkLst>
      </pc:sldChg>
      <pc:sldChg chg="addSp delSp modSp new mod">
        <pc:chgData name="Siddak BATH" userId="81037966-a008-46a4-8fb5-18521698a430" providerId="ADAL" clId="{E6C6CFF9-A6EF-4C9D-9E96-E2D250CB6D30}" dt="2024-05-30T22:14:03.520" v="1895" actId="1076"/>
        <pc:sldMkLst>
          <pc:docMk/>
          <pc:sldMk cId="2670217025" sldId="294"/>
        </pc:sldMkLst>
        <pc:spChg chg="del">
          <ac:chgData name="Siddak BATH" userId="81037966-a008-46a4-8fb5-18521698a430" providerId="ADAL" clId="{E6C6CFF9-A6EF-4C9D-9E96-E2D250CB6D30}" dt="2024-05-30T22:13:01.445" v="1881"/>
          <ac:spMkLst>
            <pc:docMk/>
            <pc:sldMk cId="2670217025" sldId="294"/>
            <ac:spMk id="3" creationId="{5E30611C-9B25-C7A3-C34B-69FD3F9F5327}"/>
          </ac:spMkLst>
        </pc:spChg>
        <pc:spChg chg="add mod">
          <ac:chgData name="Siddak BATH" userId="81037966-a008-46a4-8fb5-18521698a430" providerId="ADAL" clId="{E6C6CFF9-A6EF-4C9D-9E96-E2D250CB6D30}" dt="2024-05-30T22:13:56.605" v="1892" actId="1076"/>
          <ac:spMkLst>
            <pc:docMk/>
            <pc:sldMk cId="2670217025" sldId="294"/>
            <ac:spMk id="6" creationId="{37789A5B-C126-93FE-502E-C5D57E68BAB7}"/>
          </ac:spMkLst>
        </pc:spChg>
        <pc:spChg chg="add mod">
          <ac:chgData name="Siddak BATH" userId="81037966-a008-46a4-8fb5-18521698a430" providerId="ADAL" clId="{E6C6CFF9-A6EF-4C9D-9E96-E2D250CB6D30}" dt="2024-05-30T22:13:56.605" v="1892" actId="1076"/>
          <ac:spMkLst>
            <pc:docMk/>
            <pc:sldMk cId="2670217025" sldId="294"/>
            <ac:spMk id="7" creationId="{9311BBD4-3FD0-37E3-1782-216BF480D89B}"/>
          </ac:spMkLst>
        </pc:spChg>
        <pc:picChg chg="add mod">
          <ac:chgData name="Siddak BATH" userId="81037966-a008-46a4-8fb5-18521698a430" providerId="ADAL" clId="{E6C6CFF9-A6EF-4C9D-9E96-E2D250CB6D30}" dt="2024-05-30T22:14:01.661" v="1894" actId="1076"/>
          <ac:picMkLst>
            <pc:docMk/>
            <pc:sldMk cId="2670217025" sldId="294"/>
            <ac:picMk id="4" creationId="{BC8262D4-D6D1-AFEE-9439-6E8EA80C5A64}"/>
          </ac:picMkLst>
        </pc:picChg>
        <pc:picChg chg="add mod">
          <ac:chgData name="Siddak BATH" userId="81037966-a008-46a4-8fb5-18521698a430" providerId="ADAL" clId="{E6C6CFF9-A6EF-4C9D-9E96-E2D250CB6D30}" dt="2024-05-30T22:14:03.520" v="1895" actId="1076"/>
          <ac:picMkLst>
            <pc:docMk/>
            <pc:sldMk cId="2670217025" sldId="294"/>
            <ac:picMk id="5" creationId="{006C102E-6832-E122-DE3D-4FD94061253C}"/>
          </ac:picMkLst>
        </pc:picChg>
      </pc:sldChg>
      <pc:sldChg chg="new del">
        <pc:chgData name="Siddak BATH" userId="81037966-a008-46a4-8fb5-18521698a430" providerId="ADAL" clId="{E6C6CFF9-A6EF-4C9D-9E96-E2D250CB6D30}" dt="2024-05-30T22:12:37.987" v="1871" actId="47"/>
        <pc:sldMkLst>
          <pc:docMk/>
          <pc:sldMk cId="876536610" sldId="295"/>
        </pc:sldMkLst>
      </pc:sldChg>
      <pc:sldChg chg="addSp new mod">
        <pc:chgData name="Siddak BATH" userId="81037966-a008-46a4-8fb5-18521698a430" providerId="ADAL" clId="{E6C6CFF9-A6EF-4C9D-9E96-E2D250CB6D30}" dt="2024-05-30T22:15:44.483" v="1900" actId="22"/>
        <pc:sldMkLst>
          <pc:docMk/>
          <pc:sldMk cId="4104255755" sldId="295"/>
        </pc:sldMkLst>
        <pc:picChg chg="add">
          <ac:chgData name="Siddak BATH" userId="81037966-a008-46a4-8fb5-18521698a430" providerId="ADAL" clId="{E6C6CFF9-A6EF-4C9D-9E96-E2D250CB6D30}" dt="2024-05-30T22:15:44.483" v="1900" actId="22"/>
          <ac:picMkLst>
            <pc:docMk/>
            <pc:sldMk cId="4104255755" sldId="295"/>
            <ac:picMk id="5" creationId="{5AE4081B-549B-296D-6B6F-FC66F7D6733D}"/>
          </ac:picMkLst>
        </pc:picChg>
      </pc:sldChg>
      <pc:sldChg chg="addSp delSp add mod">
        <pc:chgData name="Siddak BATH" userId="81037966-a008-46a4-8fb5-18521698a430" providerId="ADAL" clId="{E6C6CFF9-A6EF-4C9D-9E96-E2D250CB6D30}" dt="2024-05-30T22:22:14.078" v="1919" actId="22"/>
        <pc:sldMkLst>
          <pc:docMk/>
          <pc:sldMk cId="3598885999" sldId="296"/>
        </pc:sldMkLst>
        <pc:picChg chg="add">
          <ac:chgData name="Siddak BATH" userId="81037966-a008-46a4-8fb5-18521698a430" providerId="ADAL" clId="{E6C6CFF9-A6EF-4C9D-9E96-E2D250CB6D30}" dt="2024-05-30T22:22:14.078" v="1919" actId="22"/>
          <ac:picMkLst>
            <pc:docMk/>
            <pc:sldMk cId="3598885999" sldId="296"/>
            <ac:picMk id="5" creationId="{A5EBAF96-8BB2-3157-AE1F-BF2669DFCC84}"/>
          </ac:picMkLst>
        </pc:picChg>
        <pc:picChg chg="del">
          <ac:chgData name="Siddak BATH" userId="81037966-a008-46a4-8fb5-18521698a430" providerId="ADAL" clId="{E6C6CFF9-A6EF-4C9D-9E96-E2D250CB6D30}" dt="2024-05-30T22:22:13.890" v="1918" actId="478"/>
          <ac:picMkLst>
            <pc:docMk/>
            <pc:sldMk cId="3598885999" sldId="296"/>
            <ac:picMk id="7" creationId="{9D7B209D-9981-6701-CB06-38AB75CE3B7E}"/>
          </ac:picMkLst>
        </pc:picChg>
      </pc:sldChg>
      <pc:sldChg chg="addSp delSp modSp add mod ord">
        <pc:chgData name="Siddak BATH" userId="81037966-a008-46a4-8fb5-18521698a430" providerId="ADAL" clId="{E6C6CFF9-A6EF-4C9D-9E96-E2D250CB6D30}" dt="2024-05-30T22:25:06.838" v="1942" actId="1076"/>
        <pc:sldMkLst>
          <pc:docMk/>
          <pc:sldMk cId="1675746757" sldId="297"/>
        </pc:sldMkLst>
        <pc:spChg chg="del">
          <ac:chgData name="Siddak BATH" userId="81037966-a008-46a4-8fb5-18521698a430" providerId="ADAL" clId="{E6C6CFF9-A6EF-4C9D-9E96-E2D250CB6D30}" dt="2024-05-30T22:22:43.645" v="1921" actId="478"/>
          <ac:spMkLst>
            <pc:docMk/>
            <pc:sldMk cId="1675746757" sldId="297"/>
            <ac:spMk id="4" creationId="{A96D88B8-01B8-E747-D630-B688EE487A4A}"/>
          </ac:spMkLst>
        </pc:spChg>
        <pc:picChg chg="add mod">
          <ac:chgData name="Siddak BATH" userId="81037966-a008-46a4-8fb5-18521698a430" providerId="ADAL" clId="{E6C6CFF9-A6EF-4C9D-9E96-E2D250CB6D30}" dt="2024-05-30T22:25:06.838" v="1942" actId="1076"/>
          <ac:picMkLst>
            <pc:docMk/>
            <pc:sldMk cId="1675746757" sldId="297"/>
            <ac:picMk id="6" creationId="{34C378A2-54B0-A99C-AF90-25D50AA1147F}"/>
          </ac:picMkLst>
        </pc:picChg>
      </pc:sldChg>
      <pc:sldChg chg="addSp modSp new mod">
        <pc:chgData name="Siddak BATH" userId="81037966-a008-46a4-8fb5-18521698a430" providerId="ADAL" clId="{E6C6CFF9-A6EF-4C9D-9E96-E2D250CB6D30}" dt="2024-05-31T00:20:59.019" v="2827" actId="20577"/>
        <pc:sldMkLst>
          <pc:docMk/>
          <pc:sldMk cId="3023761847" sldId="298"/>
        </pc:sldMkLst>
        <pc:spChg chg="mod">
          <ac:chgData name="Siddak BATH" userId="81037966-a008-46a4-8fb5-18521698a430" providerId="ADAL" clId="{E6C6CFF9-A6EF-4C9D-9E96-E2D250CB6D30}" dt="2024-05-31T00:20:59.019" v="2827" actId="20577"/>
          <ac:spMkLst>
            <pc:docMk/>
            <pc:sldMk cId="3023761847" sldId="298"/>
            <ac:spMk id="2" creationId="{0B500045-9EB6-3358-10DC-004BFDC07EDE}"/>
          </ac:spMkLst>
        </pc:spChg>
        <pc:spChg chg="mod">
          <ac:chgData name="Siddak BATH" userId="81037966-a008-46a4-8fb5-18521698a430" providerId="ADAL" clId="{E6C6CFF9-A6EF-4C9D-9E96-E2D250CB6D30}" dt="2024-05-30T23:56:42.289" v="2770" actId="20577"/>
          <ac:spMkLst>
            <pc:docMk/>
            <pc:sldMk cId="3023761847" sldId="298"/>
            <ac:spMk id="3" creationId="{E890077D-178F-E942-B970-91DE826BE83B}"/>
          </ac:spMkLst>
        </pc:spChg>
        <pc:picChg chg="add mod">
          <ac:chgData name="Siddak BATH" userId="81037966-a008-46a4-8fb5-18521698a430" providerId="ADAL" clId="{E6C6CFF9-A6EF-4C9D-9E96-E2D250CB6D30}" dt="2024-05-30T23:57:07.194" v="2776" actId="1076"/>
          <ac:picMkLst>
            <pc:docMk/>
            <pc:sldMk cId="3023761847" sldId="298"/>
            <ac:picMk id="1026" creationId="{8B49A3D4-DF77-3E0C-0F5E-9F9A55A2225E}"/>
          </ac:picMkLst>
        </pc:picChg>
        <pc:picChg chg="add mod">
          <ac:chgData name="Siddak BATH" userId="81037966-a008-46a4-8fb5-18521698a430" providerId="ADAL" clId="{E6C6CFF9-A6EF-4C9D-9E96-E2D250CB6D30}" dt="2024-05-30T23:57:21.078" v="2778" actId="1076"/>
          <ac:picMkLst>
            <pc:docMk/>
            <pc:sldMk cId="3023761847" sldId="298"/>
            <ac:picMk id="1028" creationId="{0A914DC2-816A-2D9E-E15F-52B74FE9DE3A}"/>
          </ac:picMkLst>
        </pc:picChg>
      </pc:sldChg>
      <pc:sldChg chg="addSp delSp modSp new mod">
        <pc:chgData name="Siddak BATH" userId="81037966-a008-46a4-8fb5-18521698a430" providerId="ADAL" clId="{E6C6CFF9-A6EF-4C9D-9E96-E2D250CB6D30}" dt="2024-05-30T23:43:15.963" v="2270" actId="1076"/>
        <pc:sldMkLst>
          <pc:docMk/>
          <pc:sldMk cId="4144517082" sldId="299"/>
        </pc:sldMkLst>
        <pc:spChg chg="mod">
          <ac:chgData name="Siddak BATH" userId="81037966-a008-46a4-8fb5-18521698a430" providerId="ADAL" clId="{E6C6CFF9-A6EF-4C9D-9E96-E2D250CB6D30}" dt="2024-05-30T23:40:46.519" v="2169" actId="20577"/>
          <ac:spMkLst>
            <pc:docMk/>
            <pc:sldMk cId="4144517082" sldId="299"/>
            <ac:spMk id="2" creationId="{B1643254-72D5-AC50-1D93-58EFFE314ABB}"/>
          </ac:spMkLst>
        </pc:spChg>
        <pc:spChg chg="del">
          <ac:chgData name="Siddak BATH" userId="81037966-a008-46a4-8fb5-18521698a430" providerId="ADAL" clId="{E6C6CFF9-A6EF-4C9D-9E96-E2D250CB6D30}" dt="2024-05-30T23:34:41.420" v="2151" actId="22"/>
          <ac:spMkLst>
            <pc:docMk/>
            <pc:sldMk cId="4144517082" sldId="299"/>
            <ac:spMk id="3" creationId="{2E98F560-C637-AEE2-75B7-8C5FA40984CF}"/>
          </ac:spMkLst>
        </pc:spChg>
        <pc:spChg chg="add mod">
          <ac:chgData name="Siddak BATH" userId="81037966-a008-46a4-8fb5-18521698a430" providerId="ADAL" clId="{E6C6CFF9-A6EF-4C9D-9E96-E2D250CB6D30}" dt="2024-05-30T23:43:15.963" v="2270" actId="1076"/>
          <ac:spMkLst>
            <pc:docMk/>
            <pc:sldMk cId="4144517082" sldId="299"/>
            <ac:spMk id="8" creationId="{9705A123-C798-85EE-FAD7-A6A7E4D0185A}"/>
          </ac:spMkLst>
        </pc:spChg>
        <pc:picChg chg="add del">
          <ac:chgData name="Siddak BATH" userId="81037966-a008-46a4-8fb5-18521698a430" providerId="ADAL" clId="{E6C6CFF9-A6EF-4C9D-9E96-E2D250CB6D30}" dt="2024-05-30T23:33:52.627" v="2129" actId="22"/>
          <ac:picMkLst>
            <pc:docMk/>
            <pc:sldMk cId="4144517082" sldId="299"/>
            <ac:picMk id="5" creationId="{EFCD70D4-A5F7-5659-2EF0-124837E12D43}"/>
          </ac:picMkLst>
        </pc:picChg>
        <pc:picChg chg="add mod ord">
          <ac:chgData name="Siddak BATH" userId="81037966-a008-46a4-8fb5-18521698a430" providerId="ADAL" clId="{E6C6CFF9-A6EF-4C9D-9E96-E2D250CB6D30}" dt="2024-05-30T23:34:41.420" v="2151" actId="22"/>
          <ac:picMkLst>
            <pc:docMk/>
            <pc:sldMk cId="4144517082" sldId="299"/>
            <ac:picMk id="7" creationId="{A556AF4C-D03E-56B9-8C34-0F5007606A4B}"/>
          </ac:picMkLst>
        </pc:picChg>
      </pc:sldChg>
      <pc:sldChg chg="addSp modSp new mod ord">
        <pc:chgData name="Siddak BATH" userId="81037966-a008-46a4-8fb5-18521698a430" providerId="ADAL" clId="{E6C6CFF9-A6EF-4C9D-9E96-E2D250CB6D30}" dt="2024-05-31T02:03:53.185" v="3264" actId="1076"/>
        <pc:sldMkLst>
          <pc:docMk/>
          <pc:sldMk cId="567448430" sldId="300"/>
        </pc:sldMkLst>
        <pc:picChg chg="add mod">
          <ac:chgData name="Siddak BATH" userId="81037966-a008-46a4-8fb5-18521698a430" providerId="ADAL" clId="{E6C6CFF9-A6EF-4C9D-9E96-E2D250CB6D30}" dt="2024-05-31T02:03:53.185" v="3264" actId="1076"/>
          <ac:picMkLst>
            <pc:docMk/>
            <pc:sldMk cId="567448430" sldId="300"/>
            <ac:picMk id="4" creationId="{20901AE6-CDCC-FF21-2C41-917134376CDF}"/>
          </ac:picMkLst>
        </pc:picChg>
        <pc:inkChg chg="add mod">
          <ac:chgData name="Siddak BATH" userId="81037966-a008-46a4-8fb5-18521698a430" providerId="ADAL" clId="{E6C6CFF9-A6EF-4C9D-9E96-E2D250CB6D30}" dt="2024-05-31T00:09:10.520" v="2808" actId="1076"/>
          <ac:inkMkLst>
            <pc:docMk/>
            <pc:sldMk cId="567448430" sldId="300"/>
            <ac:inkMk id="5" creationId="{CB9449E0-18DC-775F-3C55-EA6F7619CA02}"/>
          </ac:inkMkLst>
        </pc:inkChg>
      </pc:sldChg>
      <pc:sldChg chg="modSp new mod">
        <pc:chgData name="Siddak BATH" userId="81037966-a008-46a4-8fb5-18521698a430" providerId="ADAL" clId="{E6C6CFF9-A6EF-4C9D-9E96-E2D250CB6D30}" dt="2024-05-31T02:02:54.341" v="3262" actId="20577"/>
        <pc:sldMkLst>
          <pc:docMk/>
          <pc:sldMk cId="2939616442" sldId="301"/>
        </pc:sldMkLst>
        <pc:spChg chg="mod">
          <ac:chgData name="Siddak BATH" userId="81037966-a008-46a4-8fb5-18521698a430" providerId="ADAL" clId="{E6C6CFF9-A6EF-4C9D-9E96-E2D250CB6D30}" dt="2024-05-31T00:23:57.317" v="2879" actId="20577"/>
          <ac:spMkLst>
            <pc:docMk/>
            <pc:sldMk cId="2939616442" sldId="301"/>
            <ac:spMk id="2" creationId="{AE9027B6-19C6-71BB-E3F0-B26A836E62E1}"/>
          </ac:spMkLst>
        </pc:spChg>
        <pc:spChg chg="mod">
          <ac:chgData name="Siddak BATH" userId="81037966-a008-46a4-8fb5-18521698a430" providerId="ADAL" clId="{E6C6CFF9-A6EF-4C9D-9E96-E2D250CB6D30}" dt="2024-05-31T02:02:54.341" v="3262" actId="20577"/>
          <ac:spMkLst>
            <pc:docMk/>
            <pc:sldMk cId="2939616442" sldId="301"/>
            <ac:spMk id="3" creationId="{BE6278E4-3FE1-E719-C62C-F043E115045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76870-9EBE-42A1-92ED-393F966294B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7FA615-8445-4613-9BC1-85B90B4BC8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Supervised learning:</a:t>
          </a:r>
          <a:endParaRPr lang="en-US" dirty="0"/>
        </a:p>
      </dgm:t>
    </dgm:pt>
    <dgm:pt modelId="{C96AFFEF-4879-4F3C-95AA-1CCFC8404C8F}" type="parTrans" cxnId="{067EEAFB-DE73-4FAD-93FD-AD3283E95630}">
      <dgm:prSet/>
      <dgm:spPr/>
      <dgm:t>
        <a:bodyPr/>
        <a:lstStyle/>
        <a:p>
          <a:endParaRPr lang="en-US"/>
        </a:p>
      </dgm:t>
    </dgm:pt>
    <dgm:pt modelId="{6F92D647-2EDB-44E7-BD6A-F5408AB095F9}" type="sibTrans" cxnId="{067EEAFB-DE73-4FAD-93FD-AD3283E95630}">
      <dgm:prSet/>
      <dgm:spPr/>
      <dgm:t>
        <a:bodyPr/>
        <a:lstStyle/>
        <a:p>
          <a:endParaRPr lang="en-US"/>
        </a:p>
      </dgm:t>
    </dgm:pt>
    <dgm:pt modelId="{BCE844D4-B1D3-420F-9AAB-B1995A15D0D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+ output </a:t>
          </a:r>
          <a:r>
            <a:rPr lang="en-AU" dirty="0">
              <a:sym typeface="Wingdings" panose="05000000000000000000" pitchFamily="2" charset="2"/>
            </a:rPr>
            <a:t></a:t>
          </a:r>
          <a:r>
            <a:rPr lang="en-AU" dirty="0"/>
            <a:t> Programming</a:t>
          </a:r>
          <a:endParaRPr lang="en-US" dirty="0"/>
        </a:p>
      </dgm:t>
    </dgm:pt>
    <dgm:pt modelId="{6C9C7668-9E4A-4396-AADA-2FE820AE98A5}" type="parTrans" cxnId="{62AC7E7F-9FC8-4DD1-B6C5-D458D03E2E45}">
      <dgm:prSet/>
      <dgm:spPr/>
      <dgm:t>
        <a:bodyPr/>
        <a:lstStyle/>
        <a:p>
          <a:endParaRPr lang="en-US"/>
        </a:p>
      </dgm:t>
    </dgm:pt>
    <dgm:pt modelId="{089F790A-850A-42C4-98D3-3E7D16E260DE}" type="sibTrans" cxnId="{62AC7E7F-9FC8-4DD1-B6C5-D458D03E2E45}">
      <dgm:prSet/>
      <dgm:spPr/>
      <dgm:t>
        <a:bodyPr/>
        <a:lstStyle/>
        <a:p>
          <a:endParaRPr lang="en-US"/>
        </a:p>
      </dgm:t>
    </dgm:pt>
    <dgm:pt modelId="{022B22EB-1DC3-45C7-9132-E105AB40B7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Unsupervised learning:</a:t>
          </a:r>
          <a:endParaRPr lang="en-US"/>
        </a:p>
      </dgm:t>
    </dgm:pt>
    <dgm:pt modelId="{06E3B485-C3BD-4619-992D-A521D28AA915}" type="parTrans" cxnId="{03BC4C8E-3A63-4AFE-A870-16D8A76770A1}">
      <dgm:prSet/>
      <dgm:spPr/>
      <dgm:t>
        <a:bodyPr/>
        <a:lstStyle/>
        <a:p>
          <a:endParaRPr lang="en-US"/>
        </a:p>
      </dgm:t>
    </dgm:pt>
    <dgm:pt modelId="{2187ACEF-9402-46D6-AC00-825BD34AC00B}" type="sibTrans" cxnId="{03BC4C8E-3A63-4AFE-A870-16D8A76770A1}">
      <dgm:prSet/>
      <dgm:spPr/>
      <dgm:t>
        <a:bodyPr/>
        <a:lstStyle/>
        <a:p>
          <a:endParaRPr lang="en-US"/>
        </a:p>
      </dgm:t>
    </dgm:pt>
    <dgm:pt modelId="{8CBD05F1-D5D5-4108-A465-379C89C906F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</a:t>
          </a:r>
          <a:r>
            <a:rPr lang="en-AU" dirty="0">
              <a:sym typeface="Wingdings" panose="05000000000000000000" pitchFamily="2" charset="2"/>
            </a:rPr>
            <a:t></a:t>
          </a:r>
          <a:r>
            <a:rPr lang="en-AU" dirty="0"/>
            <a:t> Programming</a:t>
          </a:r>
          <a:endParaRPr lang="en-US" dirty="0"/>
        </a:p>
      </dgm:t>
    </dgm:pt>
    <dgm:pt modelId="{342056EB-0899-4399-861F-581D30B231F2}" type="parTrans" cxnId="{FA5E543C-BA5B-40A4-96F3-3F4A1ACBAFD2}">
      <dgm:prSet/>
      <dgm:spPr/>
      <dgm:t>
        <a:bodyPr/>
        <a:lstStyle/>
        <a:p>
          <a:endParaRPr lang="en-US"/>
        </a:p>
      </dgm:t>
    </dgm:pt>
    <dgm:pt modelId="{054FADA9-1FDD-4E29-9C2B-DA80B65A61BB}" type="sibTrans" cxnId="{FA5E543C-BA5B-40A4-96F3-3F4A1ACBAFD2}">
      <dgm:prSet/>
      <dgm:spPr/>
      <dgm:t>
        <a:bodyPr/>
        <a:lstStyle/>
        <a:p>
          <a:endParaRPr lang="en-US"/>
        </a:p>
      </dgm:t>
    </dgm:pt>
    <dgm:pt modelId="{DE679C0D-BACA-484E-A9B4-FEAB930A26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Reinforcement learning:</a:t>
          </a:r>
          <a:endParaRPr lang="en-US" dirty="0"/>
        </a:p>
      </dgm:t>
    </dgm:pt>
    <dgm:pt modelId="{AFBF97D7-9014-41F1-9852-AB25C6B870D7}" type="parTrans" cxnId="{136DBB6F-5FE7-49BE-AFBE-9670ED588969}">
      <dgm:prSet/>
      <dgm:spPr/>
      <dgm:t>
        <a:bodyPr/>
        <a:lstStyle/>
        <a:p>
          <a:endParaRPr lang="en-US"/>
        </a:p>
      </dgm:t>
    </dgm:pt>
    <dgm:pt modelId="{479D1F48-8B30-4495-AD96-451655048D76}" type="sibTrans" cxnId="{136DBB6F-5FE7-49BE-AFBE-9670ED588969}">
      <dgm:prSet/>
      <dgm:spPr/>
      <dgm:t>
        <a:bodyPr/>
        <a:lstStyle/>
        <a:p>
          <a:endParaRPr lang="en-US"/>
        </a:p>
      </dgm:t>
    </dgm:pt>
    <dgm:pt modelId="{D3B992E4-5D2B-459D-ADAD-11CD44BC6D9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built diff</a:t>
          </a:r>
          <a:endParaRPr lang="en-US" dirty="0"/>
        </a:p>
      </dgm:t>
    </dgm:pt>
    <dgm:pt modelId="{D8054F43-3541-41AA-8E30-F24B9A2B7D9F}" type="parTrans" cxnId="{D1BBB339-6867-4D1D-9251-DF9D3FBBFAB2}">
      <dgm:prSet/>
      <dgm:spPr/>
      <dgm:t>
        <a:bodyPr/>
        <a:lstStyle/>
        <a:p>
          <a:endParaRPr lang="en-US"/>
        </a:p>
      </dgm:t>
    </dgm:pt>
    <dgm:pt modelId="{EBCDDF81-726B-4FC1-9BE7-07B58D03D337}" type="sibTrans" cxnId="{D1BBB339-6867-4D1D-9251-DF9D3FBBFAB2}">
      <dgm:prSet/>
      <dgm:spPr/>
      <dgm:t>
        <a:bodyPr/>
        <a:lstStyle/>
        <a:p>
          <a:endParaRPr lang="en-US"/>
        </a:p>
      </dgm:t>
    </dgm:pt>
    <dgm:pt modelId="{E83BBEBE-7A55-4CA1-ADA5-CDE108E47492}" type="pres">
      <dgm:prSet presAssocID="{EAB76870-9EBE-42A1-92ED-393F966294B2}" presName="root" presStyleCnt="0">
        <dgm:presLayoutVars>
          <dgm:dir/>
          <dgm:resizeHandles val="exact"/>
        </dgm:presLayoutVars>
      </dgm:prSet>
      <dgm:spPr/>
    </dgm:pt>
    <dgm:pt modelId="{C1D71C01-7DA0-4B5B-A25F-78332576F6EF}" type="pres">
      <dgm:prSet presAssocID="{A97FA615-8445-4613-9BC1-85B90B4BC874}" presName="compNode" presStyleCnt="0"/>
      <dgm:spPr/>
    </dgm:pt>
    <dgm:pt modelId="{82765394-AF7A-47A9-BB67-76F6831349EC}" type="pres">
      <dgm:prSet presAssocID="{A97FA615-8445-4613-9BC1-85B90B4BC8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E71C80A1-7EE4-4DE2-B5FF-DE11C0BDF450}" type="pres">
      <dgm:prSet presAssocID="{A97FA615-8445-4613-9BC1-85B90B4BC874}" presName="iconSpace" presStyleCnt="0"/>
      <dgm:spPr/>
    </dgm:pt>
    <dgm:pt modelId="{20F45B55-1A3E-4CDD-A2B5-F3D28FE597D4}" type="pres">
      <dgm:prSet presAssocID="{A97FA615-8445-4613-9BC1-85B90B4BC874}" presName="parTx" presStyleLbl="revTx" presStyleIdx="0" presStyleCnt="6">
        <dgm:presLayoutVars>
          <dgm:chMax val="0"/>
          <dgm:chPref val="0"/>
        </dgm:presLayoutVars>
      </dgm:prSet>
      <dgm:spPr/>
    </dgm:pt>
    <dgm:pt modelId="{2D2A3609-9910-416E-8D1D-CFBB87DBFAF8}" type="pres">
      <dgm:prSet presAssocID="{A97FA615-8445-4613-9BC1-85B90B4BC874}" presName="txSpace" presStyleCnt="0"/>
      <dgm:spPr/>
    </dgm:pt>
    <dgm:pt modelId="{38A5FB49-E223-4020-8246-E565DDDF8BB8}" type="pres">
      <dgm:prSet presAssocID="{A97FA615-8445-4613-9BC1-85B90B4BC874}" presName="desTx" presStyleLbl="revTx" presStyleIdx="1" presStyleCnt="6">
        <dgm:presLayoutVars/>
      </dgm:prSet>
      <dgm:spPr/>
    </dgm:pt>
    <dgm:pt modelId="{CC738829-DC6A-406A-88B0-F975C4AA954F}" type="pres">
      <dgm:prSet presAssocID="{6F92D647-2EDB-44E7-BD6A-F5408AB095F9}" presName="sibTrans" presStyleCnt="0"/>
      <dgm:spPr/>
    </dgm:pt>
    <dgm:pt modelId="{0E2AEB5A-6415-4178-B6E0-DD280739A126}" type="pres">
      <dgm:prSet presAssocID="{022B22EB-1DC3-45C7-9132-E105AB40B7AE}" presName="compNode" presStyleCnt="0"/>
      <dgm:spPr/>
    </dgm:pt>
    <dgm:pt modelId="{AE7FC163-A0D0-4BB4-837B-CF5A79749376}" type="pres">
      <dgm:prSet presAssocID="{022B22EB-1DC3-45C7-9132-E105AB40B7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2E41D70B-C257-40C6-BEA4-3263FAD646D2}" type="pres">
      <dgm:prSet presAssocID="{022B22EB-1DC3-45C7-9132-E105AB40B7AE}" presName="iconSpace" presStyleCnt="0"/>
      <dgm:spPr/>
    </dgm:pt>
    <dgm:pt modelId="{6121F591-32B1-4ACA-A674-3D7A40E43735}" type="pres">
      <dgm:prSet presAssocID="{022B22EB-1DC3-45C7-9132-E105AB40B7AE}" presName="parTx" presStyleLbl="revTx" presStyleIdx="2" presStyleCnt="6">
        <dgm:presLayoutVars>
          <dgm:chMax val="0"/>
          <dgm:chPref val="0"/>
        </dgm:presLayoutVars>
      </dgm:prSet>
      <dgm:spPr/>
    </dgm:pt>
    <dgm:pt modelId="{19AD1378-3BEF-4C0C-86EE-03377263B0D2}" type="pres">
      <dgm:prSet presAssocID="{022B22EB-1DC3-45C7-9132-E105AB40B7AE}" presName="txSpace" presStyleCnt="0"/>
      <dgm:spPr/>
    </dgm:pt>
    <dgm:pt modelId="{18CCE3E0-553B-42E7-8FF5-C8CB08075F95}" type="pres">
      <dgm:prSet presAssocID="{022B22EB-1DC3-45C7-9132-E105AB40B7AE}" presName="desTx" presStyleLbl="revTx" presStyleIdx="3" presStyleCnt="6">
        <dgm:presLayoutVars/>
      </dgm:prSet>
      <dgm:spPr/>
    </dgm:pt>
    <dgm:pt modelId="{517C268F-B83D-4CAA-8AFD-C72242B75DE7}" type="pres">
      <dgm:prSet presAssocID="{2187ACEF-9402-46D6-AC00-825BD34AC00B}" presName="sibTrans" presStyleCnt="0"/>
      <dgm:spPr/>
    </dgm:pt>
    <dgm:pt modelId="{11C5E57E-9112-4A29-AE46-45690D19AC67}" type="pres">
      <dgm:prSet presAssocID="{DE679C0D-BACA-484E-A9B4-FEAB930A263E}" presName="compNode" presStyleCnt="0"/>
      <dgm:spPr/>
    </dgm:pt>
    <dgm:pt modelId="{CCD1994E-3BFF-40F7-9344-18F4FA88D608}" type="pres">
      <dgm:prSet presAssocID="{DE679C0D-BACA-484E-A9B4-FEAB930A26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96262B71-DF13-43F5-8D49-96AB5CB1C6AD}" type="pres">
      <dgm:prSet presAssocID="{DE679C0D-BACA-484E-A9B4-FEAB930A263E}" presName="iconSpace" presStyleCnt="0"/>
      <dgm:spPr/>
    </dgm:pt>
    <dgm:pt modelId="{E938F37D-9ABD-4E95-88EB-EFBFF8AF62FB}" type="pres">
      <dgm:prSet presAssocID="{DE679C0D-BACA-484E-A9B4-FEAB930A263E}" presName="parTx" presStyleLbl="revTx" presStyleIdx="4" presStyleCnt="6">
        <dgm:presLayoutVars>
          <dgm:chMax val="0"/>
          <dgm:chPref val="0"/>
        </dgm:presLayoutVars>
      </dgm:prSet>
      <dgm:spPr/>
    </dgm:pt>
    <dgm:pt modelId="{57A5187C-FAD0-4D3D-A0C3-AFC722A4E65F}" type="pres">
      <dgm:prSet presAssocID="{DE679C0D-BACA-484E-A9B4-FEAB930A263E}" presName="txSpace" presStyleCnt="0"/>
      <dgm:spPr/>
    </dgm:pt>
    <dgm:pt modelId="{B27497C4-B1AA-4103-B6B5-AC6816BD7927}" type="pres">
      <dgm:prSet presAssocID="{DE679C0D-BACA-484E-A9B4-FEAB930A263E}" presName="desTx" presStyleLbl="revTx" presStyleIdx="5" presStyleCnt="6">
        <dgm:presLayoutVars/>
      </dgm:prSet>
      <dgm:spPr/>
    </dgm:pt>
  </dgm:ptLst>
  <dgm:cxnLst>
    <dgm:cxn modelId="{EA1BA824-7024-405E-8EB6-E22960AE21B1}" type="presOf" srcId="{EAB76870-9EBE-42A1-92ED-393F966294B2}" destId="{E83BBEBE-7A55-4CA1-ADA5-CDE108E47492}" srcOrd="0" destOrd="0" presId="urn:microsoft.com/office/officeart/2018/5/layout/CenteredIconLabelDescriptionList"/>
    <dgm:cxn modelId="{D1BBB339-6867-4D1D-9251-DF9D3FBBFAB2}" srcId="{DE679C0D-BACA-484E-A9B4-FEAB930A263E}" destId="{D3B992E4-5D2B-459D-ADAD-11CD44BC6D93}" srcOrd="0" destOrd="0" parTransId="{D8054F43-3541-41AA-8E30-F24B9A2B7D9F}" sibTransId="{EBCDDF81-726B-4FC1-9BE7-07B58D03D337}"/>
    <dgm:cxn modelId="{EF82CF3A-F9FA-4E04-B654-C664CC650C08}" type="presOf" srcId="{8CBD05F1-D5D5-4108-A465-379C89C906FF}" destId="{18CCE3E0-553B-42E7-8FF5-C8CB08075F95}" srcOrd="0" destOrd="0" presId="urn:microsoft.com/office/officeart/2018/5/layout/CenteredIconLabelDescriptionList"/>
    <dgm:cxn modelId="{FA5E543C-BA5B-40A4-96F3-3F4A1ACBAFD2}" srcId="{022B22EB-1DC3-45C7-9132-E105AB40B7AE}" destId="{8CBD05F1-D5D5-4108-A465-379C89C906FF}" srcOrd="0" destOrd="0" parTransId="{342056EB-0899-4399-861F-581D30B231F2}" sibTransId="{054FADA9-1FDD-4E29-9C2B-DA80B65A61BB}"/>
    <dgm:cxn modelId="{0E85F868-5BCF-4A94-B3EE-C10947812263}" type="presOf" srcId="{A97FA615-8445-4613-9BC1-85B90B4BC874}" destId="{20F45B55-1A3E-4CDD-A2B5-F3D28FE597D4}" srcOrd="0" destOrd="0" presId="urn:microsoft.com/office/officeart/2018/5/layout/CenteredIconLabelDescriptionList"/>
    <dgm:cxn modelId="{136DBB6F-5FE7-49BE-AFBE-9670ED588969}" srcId="{EAB76870-9EBE-42A1-92ED-393F966294B2}" destId="{DE679C0D-BACA-484E-A9B4-FEAB930A263E}" srcOrd="2" destOrd="0" parTransId="{AFBF97D7-9014-41F1-9852-AB25C6B870D7}" sibTransId="{479D1F48-8B30-4495-AD96-451655048D76}"/>
    <dgm:cxn modelId="{5E34D67C-54E4-4AD7-BEF1-B7EA95745243}" type="presOf" srcId="{DE679C0D-BACA-484E-A9B4-FEAB930A263E}" destId="{E938F37D-9ABD-4E95-88EB-EFBFF8AF62FB}" srcOrd="0" destOrd="0" presId="urn:microsoft.com/office/officeart/2018/5/layout/CenteredIconLabelDescriptionList"/>
    <dgm:cxn modelId="{62AC7E7F-9FC8-4DD1-B6C5-D458D03E2E45}" srcId="{A97FA615-8445-4613-9BC1-85B90B4BC874}" destId="{BCE844D4-B1D3-420F-9AAB-B1995A15D0D3}" srcOrd="0" destOrd="0" parTransId="{6C9C7668-9E4A-4396-AADA-2FE820AE98A5}" sibTransId="{089F790A-850A-42C4-98D3-3E7D16E260DE}"/>
    <dgm:cxn modelId="{03BC4C8E-3A63-4AFE-A870-16D8A76770A1}" srcId="{EAB76870-9EBE-42A1-92ED-393F966294B2}" destId="{022B22EB-1DC3-45C7-9132-E105AB40B7AE}" srcOrd="1" destOrd="0" parTransId="{06E3B485-C3BD-4619-992D-A521D28AA915}" sibTransId="{2187ACEF-9402-46D6-AC00-825BD34AC00B}"/>
    <dgm:cxn modelId="{1738FBA6-C318-46BD-8DDD-70A20FD6422A}" type="presOf" srcId="{BCE844D4-B1D3-420F-9AAB-B1995A15D0D3}" destId="{38A5FB49-E223-4020-8246-E565DDDF8BB8}" srcOrd="0" destOrd="0" presId="urn:microsoft.com/office/officeart/2018/5/layout/CenteredIconLabelDescriptionList"/>
    <dgm:cxn modelId="{A373BBAD-8F47-436F-AA87-AEF912D7EFAA}" type="presOf" srcId="{022B22EB-1DC3-45C7-9132-E105AB40B7AE}" destId="{6121F591-32B1-4ACA-A674-3D7A40E43735}" srcOrd="0" destOrd="0" presId="urn:microsoft.com/office/officeart/2018/5/layout/CenteredIconLabelDescriptionList"/>
    <dgm:cxn modelId="{B12814B8-EF4E-42EB-BA0D-5D3154F3DAB8}" type="presOf" srcId="{D3B992E4-5D2B-459D-ADAD-11CD44BC6D93}" destId="{B27497C4-B1AA-4103-B6B5-AC6816BD7927}" srcOrd="0" destOrd="0" presId="urn:microsoft.com/office/officeart/2018/5/layout/CenteredIconLabelDescriptionList"/>
    <dgm:cxn modelId="{067EEAFB-DE73-4FAD-93FD-AD3283E95630}" srcId="{EAB76870-9EBE-42A1-92ED-393F966294B2}" destId="{A97FA615-8445-4613-9BC1-85B90B4BC874}" srcOrd="0" destOrd="0" parTransId="{C96AFFEF-4879-4F3C-95AA-1CCFC8404C8F}" sibTransId="{6F92D647-2EDB-44E7-BD6A-F5408AB095F9}"/>
    <dgm:cxn modelId="{5FF7DB6E-E0E3-4AB1-9909-04DF7A1B22FB}" type="presParOf" srcId="{E83BBEBE-7A55-4CA1-ADA5-CDE108E47492}" destId="{C1D71C01-7DA0-4B5B-A25F-78332576F6EF}" srcOrd="0" destOrd="0" presId="urn:microsoft.com/office/officeart/2018/5/layout/CenteredIconLabelDescriptionList"/>
    <dgm:cxn modelId="{42925250-FD88-413D-8586-0C2A6453DE66}" type="presParOf" srcId="{C1D71C01-7DA0-4B5B-A25F-78332576F6EF}" destId="{82765394-AF7A-47A9-BB67-76F6831349EC}" srcOrd="0" destOrd="0" presId="urn:microsoft.com/office/officeart/2018/5/layout/CenteredIconLabelDescriptionList"/>
    <dgm:cxn modelId="{340190BF-2CD3-49B7-A4E9-D69F1AD9B9C3}" type="presParOf" srcId="{C1D71C01-7DA0-4B5B-A25F-78332576F6EF}" destId="{E71C80A1-7EE4-4DE2-B5FF-DE11C0BDF450}" srcOrd="1" destOrd="0" presId="urn:microsoft.com/office/officeart/2018/5/layout/CenteredIconLabelDescriptionList"/>
    <dgm:cxn modelId="{8C2C8831-8CF8-491E-B4C7-07EB214222C7}" type="presParOf" srcId="{C1D71C01-7DA0-4B5B-A25F-78332576F6EF}" destId="{20F45B55-1A3E-4CDD-A2B5-F3D28FE597D4}" srcOrd="2" destOrd="0" presId="urn:microsoft.com/office/officeart/2018/5/layout/CenteredIconLabelDescriptionList"/>
    <dgm:cxn modelId="{5C9408DE-C2BB-4C94-9AD4-A440C6914EAD}" type="presParOf" srcId="{C1D71C01-7DA0-4B5B-A25F-78332576F6EF}" destId="{2D2A3609-9910-416E-8D1D-CFBB87DBFAF8}" srcOrd="3" destOrd="0" presId="urn:microsoft.com/office/officeart/2018/5/layout/CenteredIconLabelDescriptionList"/>
    <dgm:cxn modelId="{BF2F6D75-8B6D-43D9-A4F9-2532267A8F4A}" type="presParOf" srcId="{C1D71C01-7DA0-4B5B-A25F-78332576F6EF}" destId="{38A5FB49-E223-4020-8246-E565DDDF8BB8}" srcOrd="4" destOrd="0" presId="urn:microsoft.com/office/officeart/2018/5/layout/CenteredIconLabelDescriptionList"/>
    <dgm:cxn modelId="{454CC503-CDAE-42B1-A7E6-3B72F3FE5270}" type="presParOf" srcId="{E83BBEBE-7A55-4CA1-ADA5-CDE108E47492}" destId="{CC738829-DC6A-406A-88B0-F975C4AA954F}" srcOrd="1" destOrd="0" presId="urn:microsoft.com/office/officeart/2018/5/layout/CenteredIconLabelDescriptionList"/>
    <dgm:cxn modelId="{8D5169B4-CEB5-4AF3-80FE-888989A590D7}" type="presParOf" srcId="{E83BBEBE-7A55-4CA1-ADA5-CDE108E47492}" destId="{0E2AEB5A-6415-4178-B6E0-DD280739A126}" srcOrd="2" destOrd="0" presId="urn:microsoft.com/office/officeart/2018/5/layout/CenteredIconLabelDescriptionList"/>
    <dgm:cxn modelId="{237F818E-1260-4DB9-8CFE-138F7C75C37D}" type="presParOf" srcId="{0E2AEB5A-6415-4178-B6E0-DD280739A126}" destId="{AE7FC163-A0D0-4BB4-837B-CF5A79749376}" srcOrd="0" destOrd="0" presId="urn:microsoft.com/office/officeart/2018/5/layout/CenteredIconLabelDescriptionList"/>
    <dgm:cxn modelId="{0D0A6333-D8E0-4215-87A9-A79B7ACFDBF8}" type="presParOf" srcId="{0E2AEB5A-6415-4178-B6E0-DD280739A126}" destId="{2E41D70B-C257-40C6-BEA4-3263FAD646D2}" srcOrd="1" destOrd="0" presId="urn:microsoft.com/office/officeart/2018/5/layout/CenteredIconLabelDescriptionList"/>
    <dgm:cxn modelId="{1F7B335E-185A-4352-B7F6-57EEA4EF8F1A}" type="presParOf" srcId="{0E2AEB5A-6415-4178-B6E0-DD280739A126}" destId="{6121F591-32B1-4ACA-A674-3D7A40E43735}" srcOrd="2" destOrd="0" presId="urn:microsoft.com/office/officeart/2018/5/layout/CenteredIconLabelDescriptionList"/>
    <dgm:cxn modelId="{A5C76E8F-17CB-4627-9914-A1A2D7B9B343}" type="presParOf" srcId="{0E2AEB5A-6415-4178-B6E0-DD280739A126}" destId="{19AD1378-3BEF-4C0C-86EE-03377263B0D2}" srcOrd="3" destOrd="0" presId="urn:microsoft.com/office/officeart/2018/5/layout/CenteredIconLabelDescriptionList"/>
    <dgm:cxn modelId="{88961513-03A0-4DB3-8199-6B2EB7DFC103}" type="presParOf" srcId="{0E2AEB5A-6415-4178-B6E0-DD280739A126}" destId="{18CCE3E0-553B-42E7-8FF5-C8CB08075F95}" srcOrd="4" destOrd="0" presId="urn:microsoft.com/office/officeart/2018/5/layout/CenteredIconLabelDescriptionList"/>
    <dgm:cxn modelId="{53E12224-2281-480C-9866-DB72F6B7A124}" type="presParOf" srcId="{E83BBEBE-7A55-4CA1-ADA5-CDE108E47492}" destId="{517C268F-B83D-4CAA-8AFD-C72242B75DE7}" srcOrd="3" destOrd="0" presId="urn:microsoft.com/office/officeart/2018/5/layout/CenteredIconLabelDescriptionList"/>
    <dgm:cxn modelId="{5EA6AD41-15D5-4FB2-BC1F-B4852AD248B4}" type="presParOf" srcId="{E83BBEBE-7A55-4CA1-ADA5-CDE108E47492}" destId="{11C5E57E-9112-4A29-AE46-45690D19AC67}" srcOrd="4" destOrd="0" presId="urn:microsoft.com/office/officeart/2018/5/layout/CenteredIconLabelDescriptionList"/>
    <dgm:cxn modelId="{05C83226-B333-4171-A4B7-6C9AEEEA3CA3}" type="presParOf" srcId="{11C5E57E-9112-4A29-AE46-45690D19AC67}" destId="{CCD1994E-3BFF-40F7-9344-18F4FA88D608}" srcOrd="0" destOrd="0" presId="urn:microsoft.com/office/officeart/2018/5/layout/CenteredIconLabelDescriptionList"/>
    <dgm:cxn modelId="{D7D0A16F-DD70-480F-9A83-A1599038ECF7}" type="presParOf" srcId="{11C5E57E-9112-4A29-AE46-45690D19AC67}" destId="{96262B71-DF13-43F5-8D49-96AB5CB1C6AD}" srcOrd="1" destOrd="0" presId="urn:microsoft.com/office/officeart/2018/5/layout/CenteredIconLabelDescriptionList"/>
    <dgm:cxn modelId="{D42DBFB6-0729-4767-86D9-758625979CDF}" type="presParOf" srcId="{11C5E57E-9112-4A29-AE46-45690D19AC67}" destId="{E938F37D-9ABD-4E95-88EB-EFBFF8AF62FB}" srcOrd="2" destOrd="0" presId="urn:microsoft.com/office/officeart/2018/5/layout/CenteredIconLabelDescriptionList"/>
    <dgm:cxn modelId="{44218BF3-9D2B-4CD0-AFCC-76F1E50E620F}" type="presParOf" srcId="{11C5E57E-9112-4A29-AE46-45690D19AC67}" destId="{57A5187C-FAD0-4D3D-A0C3-AFC722A4E65F}" srcOrd="3" destOrd="0" presId="urn:microsoft.com/office/officeart/2018/5/layout/CenteredIconLabelDescriptionList"/>
    <dgm:cxn modelId="{61AB80B8-BBCF-4F86-B571-5B834C30E6BD}" type="presParOf" srcId="{11C5E57E-9112-4A29-AE46-45690D19AC67}" destId="{B27497C4-B1AA-4103-B6B5-AC6816BD792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76870-9EBE-42A1-92ED-393F966294B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7FA615-8445-4613-9BC1-85B90B4BC8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Supervised learning:</a:t>
          </a:r>
          <a:endParaRPr lang="en-US"/>
        </a:p>
      </dgm:t>
    </dgm:pt>
    <dgm:pt modelId="{C96AFFEF-4879-4F3C-95AA-1CCFC8404C8F}" type="parTrans" cxnId="{067EEAFB-DE73-4FAD-93FD-AD3283E95630}">
      <dgm:prSet/>
      <dgm:spPr/>
      <dgm:t>
        <a:bodyPr/>
        <a:lstStyle/>
        <a:p>
          <a:endParaRPr lang="en-US"/>
        </a:p>
      </dgm:t>
    </dgm:pt>
    <dgm:pt modelId="{6F92D647-2EDB-44E7-BD6A-F5408AB095F9}" type="sibTrans" cxnId="{067EEAFB-DE73-4FAD-93FD-AD3283E95630}">
      <dgm:prSet/>
      <dgm:spPr/>
      <dgm:t>
        <a:bodyPr/>
        <a:lstStyle/>
        <a:p>
          <a:endParaRPr lang="en-US"/>
        </a:p>
      </dgm:t>
    </dgm:pt>
    <dgm:pt modelId="{BCE844D4-B1D3-420F-9AAB-B1995A15D0D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+ output </a:t>
          </a:r>
          <a:r>
            <a:rPr lang="en-AU" dirty="0">
              <a:sym typeface="Wingdings" panose="05000000000000000000" pitchFamily="2" charset="2"/>
            </a:rPr>
            <a:t></a:t>
          </a:r>
          <a:r>
            <a:rPr lang="en-AU" dirty="0"/>
            <a:t> Programming</a:t>
          </a:r>
        </a:p>
        <a:p>
          <a:pPr>
            <a:lnSpc>
              <a:spcPct val="100000"/>
            </a:lnSpc>
          </a:pPr>
          <a:endParaRPr lang="en-AU" dirty="0"/>
        </a:p>
        <a:p>
          <a:pPr>
            <a:lnSpc>
              <a:spcPct val="100000"/>
            </a:lnSpc>
          </a:pPr>
          <a:r>
            <a:rPr lang="en-AU" dirty="0" err="1"/>
            <a:t>e.g</a:t>
          </a:r>
          <a:r>
            <a:rPr lang="en-AU" dirty="0"/>
            <a:t> </a:t>
          </a:r>
          <a:r>
            <a:rPr lang="en-AU" i="1" dirty="0"/>
            <a:t>classification, LLMs</a:t>
          </a:r>
          <a:endParaRPr lang="en-US" i="1" dirty="0"/>
        </a:p>
      </dgm:t>
    </dgm:pt>
    <dgm:pt modelId="{6C9C7668-9E4A-4396-AADA-2FE820AE98A5}" type="parTrans" cxnId="{62AC7E7F-9FC8-4DD1-B6C5-D458D03E2E45}">
      <dgm:prSet/>
      <dgm:spPr/>
      <dgm:t>
        <a:bodyPr/>
        <a:lstStyle/>
        <a:p>
          <a:endParaRPr lang="en-US"/>
        </a:p>
      </dgm:t>
    </dgm:pt>
    <dgm:pt modelId="{089F790A-850A-42C4-98D3-3E7D16E260DE}" type="sibTrans" cxnId="{62AC7E7F-9FC8-4DD1-B6C5-D458D03E2E45}">
      <dgm:prSet/>
      <dgm:spPr/>
      <dgm:t>
        <a:bodyPr/>
        <a:lstStyle/>
        <a:p>
          <a:endParaRPr lang="en-US"/>
        </a:p>
      </dgm:t>
    </dgm:pt>
    <dgm:pt modelId="{022B22EB-1DC3-45C7-9132-E105AB40B7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Unsupervised learning:</a:t>
          </a:r>
          <a:endParaRPr lang="en-US"/>
        </a:p>
      </dgm:t>
    </dgm:pt>
    <dgm:pt modelId="{06E3B485-C3BD-4619-992D-A521D28AA915}" type="parTrans" cxnId="{03BC4C8E-3A63-4AFE-A870-16D8A76770A1}">
      <dgm:prSet/>
      <dgm:spPr/>
      <dgm:t>
        <a:bodyPr/>
        <a:lstStyle/>
        <a:p>
          <a:endParaRPr lang="en-US"/>
        </a:p>
      </dgm:t>
    </dgm:pt>
    <dgm:pt modelId="{2187ACEF-9402-46D6-AC00-825BD34AC00B}" type="sibTrans" cxnId="{03BC4C8E-3A63-4AFE-A870-16D8A76770A1}">
      <dgm:prSet/>
      <dgm:spPr/>
      <dgm:t>
        <a:bodyPr/>
        <a:lstStyle/>
        <a:p>
          <a:endParaRPr lang="en-US"/>
        </a:p>
      </dgm:t>
    </dgm:pt>
    <dgm:pt modelId="{8CBD05F1-D5D5-4108-A465-379C89C906F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</a:t>
          </a:r>
          <a:r>
            <a:rPr lang="en-AU" dirty="0">
              <a:sym typeface="Wingdings" panose="05000000000000000000" pitchFamily="2" charset="2"/>
            </a:rPr>
            <a:t></a:t>
          </a:r>
          <a:r>
            <a:rPr lang="en-AU" dirty="0"/>
            <a:t> Programming</a:t>
          </a:r>
        </a:p>
        <a:p>
          <a:pPr>
            <a:lnSpc>
              <a:spcPct val="100000"/>
            </a:lnSpc>
          </a:pPr>
          <a:endParaRPr lang="en-AU" dirty="0"/>
        </a:p>
        <a:p>
          <a:pPr>
            <a:lnSpc>
              <a:spcPct val="100000"/>
            </a:lnSpc>
          </a:pPr>
          <a:r>
            <a:rPr lang="en-AU" dirty="0" err="1"/>
            <a:t>e.g</a:t>
          </a:r>
          <a:r>
            <a:rPr lang="en-AU" dirty="0"/>
            <a:t> </a:t>
          </a:r>
          <a:r>
            <a:rPr lang="en-AU" i="1" dirty="0"/>
            <a:t>clustering</a:t>
          </a:r>
          <a:endParaRPr lang="en-US" dirty="0"/>
        </a:p>
      </dgm:t>
    </dgm:pt>
    <dgm:pt modelId="{342056EB-0899-4399-861F-581D30B231F2}" type="parTrans" cxnId="{FA5E543C-BA5B-40A4-96F3-3F4A1ACBAFD2}">
      <dgm:prSet/>
      <dgm:spPr/>
      <dgm:t>
        <a:bodyPr/>
        <a:lstStyle/>
        <a:p>
          <a:endParaRPr lang="en-US"/>
        </a:p>
      </dgm:t>
    </dgm:pt>
    <dgm:pt modelId="{054FADA9-1FDD-4E29-9C2B-DA80B65A61BB}" type="sibTrans" cxnId="{FA5E543C-BA5B-40A4-96F3-3F4A1ACBAFD2}">
      <dgm:prSet/>
      <dgm:spPr/>
      <dgm:t>
        <a:bodyPr/>
        <a:lstStyle/>
        <a:p>
          <a:endParaRPr lang="en-US"/>
        </a:p>
      </dgm:t>
    </dgm:pt>
    <dgm:pt modelId="{DE679C0D-BACA-484E-A9B4-FEAB930A26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Reinforcement learning:</a:t>
          </a:r>
          <a:endParaRPr lang="en-US" dirty="0"/>
        </a:p>
      </dgm:t>
    </dgm:pt>
    <dgm:pt modelId="{AFBF97D7-9014-41F1-9852-AB25C6B870D7}" type="parTrans" cxnId="{136DBB6F-5FE7-49BE-AFBE-9670ED588969}">
      <dgm:prSet/>
      <dgm:spPr/>
      <dgm:t>
        <a:bodyPr/>
        <a:lstStyle/>
        <a:p>
          <a:endParaRPr lang="en-US"/>
        </a:p>
      </dgm:t>
    </dgm:pt>
    <dgm:pt modelId="{479D1F48-8B30-4495-AD96-451655048D76}" type="sibTrans" cxnId="{136DBB6F-5FE7-49BE-AFBE-9670ED588969}">
      <dgm:prSet/>
      <dgm:spPr/>
      <dgm:t>
        <a:bodyPr/>
        <a:lstStyle/>
        <a:p>
          <a:endParaRPr lang="en-US"/>
        </a:p>
      </dgm:t>
    </dgm:pt>
    <dgm:pt modelId="{D3B992E4-5D2B-459D-ADAD-11CD44BC6D9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built diff</a:t>
          </a:r>
        </a:p>
        <a:p>
          <a:pPr>
            <a:lnSpc>
              <a:spcPct val="100000"/>
            </a:lnSpc>
          </a:pPr>
          <a:endParaRPr lang="en-AU" dirty="0"/>
        </a:p>
        <a:p>
          <a:pPr>
            <a:lnSpc>
              <a:spcPct val="100000"/>
            </a:lnSpc>
          </a:pPr>
          <a:r>
            <a:rPr lang="en-AU" dirty="0" err="1"/>
            <a:t>e.g</a:t>
          </a:r>
          <a:r>
            <a:rPr lang="en-AU" dirty="0"/>
            <a:t> robotics, gameplay, LLMs*</a:t>
          </a:r>
          <a:endParaRPr lang="en-US" dirty="0"/>
        </a:p>
      </dgm:t>
    </dgm:pt>
    <dgm:pt modelId="{D8054F43-3541-41AA-8E30-F24B9A2B7D9F}" type="parTrans" cxnId="{D1BBB339-6867-4D1D-9251-DF9D3FBBFAB2}">
      <dgm:prSet/>
      <dgm:spPr/>
      <dgm:t>
        <a:bodyPr/>
        <a:lstStyle/>
        <a:p>
          <a:endParaRPr lang="en-US"/>
        </a:p>
      </dgm:t>
    </dgm:pt>
    <dgm:pt modelId="{EBCDDF81-726B-4FC1-9BE7-07B58D03D337}" type="sibTrans" cxnId="{D1BBB339-6867-4D1D-9251-DF9D3FBBFAB2}">
      <dgm:prSet/>
      <dgm:spPr/>
      <dgm:t>
        <a:bodyPr/>
        <a:lstStyle/>
        <a:p>
          <a:endParaRPr lang="en-US"/>
        </a:p>
      </dgm:t>
    </dgm:pt>
    <dgm:pt modelId="{E83BBEBE-7A55-4CA1-ADA5-CDE108E47492}" type="pres">
      <dgm:prSet presAssocID="{EAB76870-9EBE-42A1-92ED-393F966294B2}" presName="root" presStyleCnt="0">
        <dgm:presLayoutVars>
          <dgm:dir/>
          <dgm:resizeHandles val="exact"/>
        </dgm:presLayoutVars>
      </dgm:prSet>
      <dgm:spPr/>
    </dgm:pt>
    <dgm:pt modelId="{C1D71C01-7DA0-4B5B-A25F-78332576F6EF}" type="pres">
      <dgm:prSet presAssocID="{A97FA615-8445-4613-9BC1-85B90B4BC874}" presName="compNode" presStyleCnt="0"/>
      <dgm:spPr/>
    </dgm:pt>
    <dgm:pt modelId="{82765394-AF7A-47A9-BB67-76F6831349EC}" type="pres">
      <dgm:prSet presAssocID="{A97FA615-8445-4613-9BC1-85B90B4BC8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E71C80A1-7EE4-4DE2-B5FF-DE11C0BDF450}" type="pres">
      <dgm:prSet presAssocID="{A97FA615-8445-4613-9BC1-85B90B4BC874}" presName="iconSpace" presStyleCnt="0"/>
      <dgm:spPr/>
    </dgm:pt>
    <dgm:pt modelId="{20F45B55-1A3E-4CDD-A2B5-F3D28FE597D4}" type="pres">
      <dgm:prSet presAssocID="{A97FA615-8445-4613-9BC1-85B90B4BC874}" presName="parTx" presStyleLbl="revTx" presStyleIdx="0" presStyleCnt="6">
        <dgm:presLayoutVars>
          <dgm:chMax val="0"/>
          <dgm:chPref val="0"/>
        </dgm:presLayoutVars>
      </dgm:prSet>
      <dgm:spPr/>
    </dgm:pt>
    <dgm:pt modelId="{2D2A3609-9910-416E-8D1D-CFBB87DBFAF8}" type="pres">
      <dgm:prSet presAssocID="{A97FA615-8445-4613-9BC1-85B90B4BC874}" presName="txSpace" presStyleCnt="0"/>
      <dgm:spPr/>
    </dgm:pt>
    <dgm:pt modelId="{38A5FB49-E223-4020-8246-E565DDDF8BB8}" type="pres">
      <dgm:prSet presAssocID="{A97FA615-8445-4613-9BC1-85B90B4BC874}" presName="desTx" presStyleLbl="revTx" presStyleIdx="1" presStyleCnt="6">
        <dgm:presLayoutVars/>
      </dgm:prSet>
      <dgm:spPr/>
    </dgm:pt>
    <dgm:pt modelId="{CC738829-DC6A-406A-88B0-F975C4AA954F}" type="pres">
      <dgm:prSet presAssocID="{6F92D647-2EDB-44E7-BD6A-F5408AB095F9}" presName="sibTrans" presStyleCnt="0"/>
      <dgm:spPr/>
    </dgm:pt>
    <dgm:pt modelId="{0E2AEB5A-6415-4178-B6E0-DD280739A126}" type="pres">
      <dgm:prSet presAssocID="{022B22EB-1DC3-45C7-9132-E105AB40B7AE}" presName="compNode" presStyleCnt="0"/>
      <dgm:spPr/>
    </dgm:pt>
    <dgm:pt modelId="{AE7FC163-A0D0-4BB4-837B-CF5A79749376}" type="pres">
      <dgm:prSet presAssocID="{022B22EB-1DC3-45C7-9132-E105AB40B7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2E41D70B-C257-40C6-BEA4-3263FAD646D2}" type="pres">
      <dgm:prSet presAssocID="{022B22EB-1DC3-45C7-9132-E105AB40B7AE}" presName="iconSpace" presStyleCnt="0"/>
      <dgm:spPr/>
    </dgm:pt>
    <dgm:pt modelId="{6121F591-32B1-4ACA-A674-3D7A40E43735}" type="pres">
      <dgm:prSet presAssocID="{022B22EB-1DC3-45C7-9132-E105AB40B7AE}" presName="parTx" presStyleLbl="revTx" presStyleIdx="2" presStyleCnt="6">
        <dgm:presLayoutVars>
          <dgm:chMax val="0"/>
          <dgm:chPref val="0"/>
        </dgm:presLayoutVars>
      </dgm:prSet>
      <dgm:spPr/>
    </dgm:pt>
    <dgm:pt modelId="{19AD1378-3BEF-4C0C-86EE-03377263B0D2}" type="pres">
      <dgm:prSet presAssocID="{022B22EB-1DC3-45C7-9132-E105AB40B7AE}" presName="txSpace" presStyleCnt="0"/>
      <dgm:spPr/>
    </dgm:pt>
    <dgm:pt modelId="{18CCE3E0-553B-42E7-8FF5-C8CB08075F95}" type="pres">
      <dgm:prSet presAssocID="{022B22EB-1DC3-45C7-9132-E105AB40B7AE}" presName="desTx" presStyleLbl="revTx" presStyleIdx="3" presStyleCnt="6">
        <dgm:presLayoutVars/>
      </dgm:prSet>
      <dgm:spPr/>
    </dgm:pt>
    <dgm:pt modelId="{517C268F-B83D-4CAA-8AFD-C72242B75DE7}" type="pres">
      <dgm:prSet presAssocID="{2187ACEF-9402-46D6-AC00-825BD34AC00B}" presName="sibTrans" presStyleCnt="0"/>
      <dgm:spPr/>
    </dgm:pt>
    <dgm:pt modelId="{11C5E57E-9112-4A29-AE46-45690D19AC67}" type="pres">
      <dgm:prSet presAssocID="{DE679C0D-BACA-484E-A9B4-FEAB930A263E}" presName="compNode" presStyleCnt="0"/>
      <dgm:spPr/>
    </dgm:pt>
    <dgm:pt modelId="{CCD1994E-3BFF-40F7-9344-18F4FA88D608}" type="pres">
      <dgm:prSet presAssocID="{DE679C0D-BACA-484E-A9B4-FEAB930A26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96262B71-DF13-43F5-8D49-96AB5CB1C6AD}" type="pres">
      <dgm:prSet presAssocID="{DE679C0D-BACA-484E-A9B4-FEAB930A263E}" presName="iconSpace" presStyleCnt="0"/>
      <dgm:spPr/>
    </dgm:pt>
    <dgm:pt modelId="{E938F37D-9ABD-4E95-88EB-EFBFF8AF62FB}" type="pres">
      <dgm:prSet presAssocID="{DE679C0D-BACA-484E-A9B4-FEAB930A263E}" presName="parTx" presStyleLbl="revTx" presStyleIdx="4" presStyleCnt="6">
        <dgm:presLayoutVars>
          <dgm:chMax val="0"/>
          <dgm:chPref val="0"/>
        </dgm:presLayoutVars>
      </dgm:prSet>
      <dgm:spPr/>
    </dgm:pt>
    <dgm:pt modelId="{57A5187C-FAD0-4D3D-A0C3-AFC722A4E65F}" type="pres">
      <dgm:prSet presAssocID="{DE679C0D-BACA-484E-A9B4-FEAB930A263E}" presName="txSpace" presStyleCnt="0"/>
      <dgm:spPr/>
    </dgm:pt>
    <dgm:pt modelId="{B27497C4-B1AA-4103-B6B5-AC6816BD7927}" type="pres">
      <dgm:prSet presAssocID="{DE679C0D-BACA-484E-A9B4-FEAB930A263E}" presName="desTx" presStyleLbl="revTx" presStyleIdx="5" presStyleCnt="6">
        <dgm:presLayoutVars/>
      </dgm:prSet>
      <dgm:spPr/>
    </dgm:pt>
  </dgm:ptLst>
  <dgm:cxnLst>
    <dgm:cxn modelId="{EA1BA824-7024-405E-8EB6-E22960AE21B1}" type="presOf" srcId="{EAB76870-9EBE-42A1-92ED-393F966294B2}" destId="{E83BBEBE-7A55-4CA1-ADA5-CDE108E47492}" srcOrd="0" destOrd="0" presId="urn:microsoft.com/office/officeart/2018/5/layout/CenteredIconLabelDescriptionList"/>
    <dgm:cxn modelId="{D1BBB339-6867-4D1D-9251-DF9D3FBBFAB2}" srcId="{DE679C0D-BACA-484E-A9B4-FEAB930A263E}" destId="{D3B992E4-5D2B-459D-ADAD-11CD44BC6D93}" srcOrd="0" destOrd="0" parTransId="{D8054F43-3541-41AA-8E30-F24B9A2B7D9F}" sibTransId="{EBCDDF81-726B-4FC1-9BE7-07B58D03D337}"/>
    <dgm:cxn modelId="{EF82CF3A-F9FA-4E04-B654-C664CC650C08}" type="presOf" srcId="{8CBD05F1-D5D5-4108-A465-379C89C906FF}" destId="{18CCE3E0-553B-42E7-8FF5-C8CB08075F95}" srcOrd="0" destOrd="0" presId="urn:microsoft.com/office/officeart/2018/5/layout/CenteredIconLabelDescriptionList"/>
    <dgm:cxn modelId="{FA5E543C-BA5B-40A4-96F3-3F4A1ACBAFD2}" srcId="{022B22EB-1DC3-45C7-9132-E105AB40B7AE}" destId="{8CBD05F1-D5D5-4108-A465-379C89C906FF}" srcOrd="0" destOrd="0" parTransId="{342056EB-0899-4399-861F-581D30B231F2}" sibTransId="{054FADA9-1FDD-4E29-9C2B-DA80B65A61BB}"/>
    <dgm:cxn modelId="{0E85F868-5BCF-4A94-B3EE-C10947812263}" type="presOf" srcId="{A97FA615-8445-4613-9BC1-85B90B4BC874}" destId="{20F45B55-1A3E-4CDD-A2B5-F3D28FE597D4}" srcOrd="0" destOrd="0" presId="urn:microsoft.com/office/officeart/2018/5/layout/CenteredIconLabelDescriptionList"/>
    <dgm:cxn modelId="{136DBB6F-5FE7-49BE-AFBE-9670ED588969}" srcId="{EAB76870-9EBE-42A1-92ED-393F966294B2}" destId="{DE679C0D-BACA-484E-A9B4-FEAB930A263E}" srcOrd="2" destOrd="0" parTransId="{AFBF97D7-9014-41F1-9852-AB25C6B870D7}" sibTransId="{479D1F48-8B30-4495-AD96-451655048D76}"/>
    <dgm:cxn modelId="{5E34D67C-54E4-4AD7-BEF1-B7EA95745243}" type="presOf" srcId="{DE679C0D-BACA-484E-A9B4-FEAB930A263E}" destId="{E938F37D-9ABD-4E95-88EB-EFBFF8AF62FB}" srcOrd="0" destOrd="0" presId="urn:microsoft.com/office/officeart/2018/5/layout/CenteredIconLabelDescriptionList"/>
    <dgm:cxn modelId="{62AC7E7F-9FC8-4DD1-B6C5-D458D03E2E45}" srcId="{A97FA615-8445-4613-9BC1-85B90B4BC874}" destId="{BCE844D4-B1D3-420F-9AAB-B1995A15D0D3}" srcOrd="0" destOrd="0" parTransId="{6C9C7668-9E4A-4396-AADA-2FE820AE98A5}" sibTransId="{089F790A-850A-42C4-98D3-3E7D16E260DE}"/>
    <dgm:cxn modelId="{03BC4C8E-3A63-4AFE-A870-16D8A76770A1}" srcId="{EAB76870-9EBE-42A1-92ED-393F966294B2}" destId="{022B22EB-1DC3-45C7-9132-E105AB40B7AE}" srcOrd="1" destOrd="0" parTransId="{06E3B485-C3BD-4619-992D-A521D28AA915}" sibTransId="{2187ACEF-9402-46D6-AC00-825BD34AC00B}"/>
    <dgm:cxn modelId="{1738FBA6-C318-46BD-8DDD-70A20FD6422A}" type="presOf" srcId="{BCE844D4-B1D3-420F-9AAB-B1995A15D0D3}" destId="{38A5FB49-E223-4020-8246-E565DDDF8BB8}" srcOrd="0" destOrd="0" presId="urn:microsoft.com/office/officeart/2018/5/layout/CenteredIconLabelDescriptionList"/>
    <dgm:cxn modelId="{A373BBAD-8F47-436F-AA87-AEF912D7EFAA}" type="presOf" srcId="{022B22EB-1DC3-45C7-9132-E105AB40B7AE}" destId="{6121F591-32B1-4ACA-A674-3D7A40E43735}" srcOrd="0" destOrd="0" presId="urn:microsoft.com/office/officeart/2018/5/layout/CenteredIconLabelDescriptionList"/>
    <dgm:cxn modelId="{B12814B8-EF4E-42EB-BA0D-5D3154F3DAB8}" type="presOf" srcId="{D3B992E4-5D2B-459D-ADAD-11CD44BC6D93}" destId="{B27497C4-B1AA-4103-B6B5-AC6816BD7927}" srcOrd="0" destOrd="0" presId="urn:microsoft.com/office/officeart/2018/5/layout/CenteredIconLabelDescriptionList"/>
    <dgm:cxn modelId="{067EEAFB-DE73-4FAD-93FD-AD3283E95630}" srcId="{EAB76870-9EBE-42A1-92ED-393F966294B2}" destId="{A97FA615-8445-4613-9BC1-85B90B4BC874}" srcOrd="0" destOrd="0" parTransId="{C96AFFEF-4879-4F3C-95AA-1CCFC8404C8F}" sibTransId="{6F92D647-2EDB-44E7-BD6A-F5408AB095F9}"/>
    <dgm:cxn modelId="{5FF7DB6E-E0E3-4AB1-9909-04DF7A1B22FB}" type="presParOf" srcId="{E83BBEBE-7A55-4CA1-ADA5-CDE108E47492}" destId="{C1D71C01-7DA0-4B5B-A25F-78332576F6EF}" srcOrd="0" destOrd="0" presId="urn:microsoft.com/office/officeart/2018/5/layout/CenteredIconLabelDescriptionList"/>
    <dgm:cxn modelId="{42925250-FD88-413D-8586-0C2A6453DE66}" type="presParOf" srcId="{C1D71C01-7DA0-4B5B-A25F-78332576F6EF}" destId="{82765394-AF7A-47A9-BB67-76F6831349EC}" srcOrd="0" destOrd="0" presId="urn:microsoft.com/office/officeart/2018/5/layout/CenteredIconLabelDescriptionList"/>
    <dgm:cxn modelId="{340190BF-2CD3-49B7-A4E9-D69F1AD9B9C3}" type="presParOf" srcId="{C1D71C01-7DA0-4B5B-A25F-78332576F6EF}" destId="{E71C80A1-7EE4-4DE2-B5FF-DE11C0BDF450}" srcOrd="1" destOrd="0" presId="urn:microsoft.com/office/officeart/2018/5/layout/CenteredIconLabelDescriptionList"/>
    <dgm:cxn modelId="{8C2C8831-8CF8-491E-B4C7-07EB214222C7}" type="presParOf" srcId="{C1D71C01-7DA0-4B5B-A25F-78332576F6EF}" destId="{20F45B55-1A3E-4CDD-A2B5-F3D28FE597D4}" srcOrd="2" destOrd="0" presId="urn:microsoft.com/office/officeart/2018/5/layout/CenteredIconLabelDescriptionList"/>
    <dgm:cxn modelId="{5C9408DE-C2BB-4C94-9AD4-A440C6914EAD}" type="presParOf" srcId="{C1D71C01-7DA0-4B5B-A25F-78332576F6EF}" destId="{2D2A3609-9910-416E-8D1D-CFBB87DBFAF8}" srcOrd="3" destOrd="0" presId="urn:microsoft.com/office/officeart/2018/5/layout/CenteredIconLabelDescriptionList"/>
    <dgm:cxn modelId="{BF2F6D75-8B6D-43D9-A4F9-2532267A8F4A}" type="presParOf" srcId="{C1D71C01-7DA0-4B5B-A25F-78332576F6EF}" destId="{38A5FB49-E223-4020-8246-E565DDDF8BB8}" srcOrd="4" destOrd="0" presId="urn:microsoft.com/office/officeart/2018/5/layout/CenteredIconLabelDescriptionList"/>
    <dgm:cxn modelId="{454CC503-CDAE-42B1-A7E6-3B72F3FE5270}" type="presParOf" srcId="{E83BBEBE-7A55-4CA1-ADA5-CDE108E47492}" destId="{CC738829-DC6A-406A-88B0-F975C4AA954F}" srcOrd="1" destOrd="0" presId="urn:microsoft.com/office/officeart/2018/5/layout/CenteredIconLabelDescriptionList"/>
    <dgm:cxn modelId="{8D5169B4-CEB5-4AF3-80FE-888989A590D7}" type="presParOf" srcId="{E83BBEBE-7A55-4CA1-ADA5-CDE108E47492}" destId="{0E2AEB5A-6415-4178-B6E0-DD280739A126}" srcOrd="2" destOrd="0" presId="urn:microsoft.com/office/officeart/2018/5/layout/CenteredIconLabelDescriptionList"/>
    <dgm:cxn modelId="{237F818E-1260-4DB9-8CFE-138F7C75C37D}" type="presParOf" srcId="{0E2AEB5A-6415-4178-B6E0-DD280739A126}" destId="{AE7FC163-A0D0-4BB4-837B-CF5A79749376}" srcOrd="0" destOrd="0" presId="urn:microsoft.com/office/officeart/2018/5/layout/CenteredIconLabelDescriptionList"/>
    <dgm:cxn modelId="{0D0A6333-D8E0-4215-87A9-A79B7ACFDBF8}" type="presParOf" srcId="{0E2AEB5A-6415-4178-B6E0-DD280739A126}" destId="{2E41D70B-C257-40C6-BEA4-3263FAD646D2}" srcOrd="1" destOrd="0" presId="urn:microsoft.com/office/officeart/2018/5/layout/CenteredIconLabelDescriptionList"/>
    <dgm:cxn modelId="{1F7B335E-185A-4352-B7F6-57EEA4EF8F1A}" type="presParOf" srcId="{0E2AEB5A-6415-4178-B6E0-DD280739A126}" destId="{6121F591-32B1-4ACA-A674-3D7A40E43735}" srcOrd="2" destOrd="0" presId="urn:microsoft.com/office/officeart/2018/5/layout/CenteredIconLabelDescriptionList"/>
    <dgm:cxn modelId="{A5C76E8F-17CB-4627-9914-A1A2D7B9B343}" type="presParOf" srcId="{0E2AEB5A-6415-4178-B6E0-DD280739A126}" destId="{19AD1378-3BEF-4C0C-86EE-03377263B0D2}" srcOrd="3" destOrd="0" presId="urn:microsoft.com/office/officeart/2018/5/layout/CenteredIconLabelDescriptionList"/>
    <dgm:cxn modelId="{88961513-03A0-4DB3-8199-6B2EB7DFC103}" type="presParOf" srcId="{0E2AEB5A-6415-4178-B6E0-DD280739A126}" destId="{18CCE3E0-553B-42E7-8FF5-C8CB08075F95}" srcOrd="4" destOrd="0" presId="urn:microsoft.com/office/officeart/2018/5/layout/CenteredIconLabelDescriptionList"/>
    <dgm:cxn modelId="{53E12224-2281-480C-9866-DB72F6B7A124}" type="presParOf" srcId="{E83BBEBE-7A55-4CA1-ADA5-CDE108E47492}" destId="{517C268F-B83D-4CAA-8AFD-C72242B75DE7}" srcOrd="3" destOrd="0" presId="urn:microsoft.com/office/officeart/2018/5/layout/CenteredIconLabelDescriptionList"/>
    <dgm:cxn modelId="{5EA6AD41-15D5-4FB2-BC1F-B4852AD248B4}" type="presParOf" srcId="{E83BBEBE-7A55-4CA1-ADA5-CDE108E47492}" destId="{11C5E57E-9112-4A29-AE46-45690D19AC67}" srcOrd="4" destOrd="0" presId="urn:microsoft.com/office/officeart/2018/5/layout/CenteredIconLabelDescriptionList"/>
    <dgm:cxn modelId="{05C83226-B333-4171-A4B7-6C9AEEEA3CA3}" type="presParOf" srcId="{11C5E57E-9112-4A29-AE46-45690D19AC67}" destId="{CCD1994E-3BFF-40F7-9344-18F4FA88D608}" srcOrd="0" destOrd="0" presId="urn:microsoft.com/office/officeart/2018/5/layout/CenteredIconLabelDescriptionList"/>
    <dgm:cxn modelId="{D7D0A16F-DD70-480F-9A83-A1599038ECF7}" type="presParOf" srcId="{11C5E57E-9112-4A29-AE46-45690D19AC67}" destId="{96262B71-DF13-43F5-8D49-96AB5CB1C6AD}" srcOrd="1" destOrd="0" presId="urn:microsoft.com/office/officeart/2018/5/layout/CenteredIconLabelDescriptionList"/>
    <dgm:cxn modelId="{D42DBFB6-0729-4767-86D9-758625979CDF}" type="presParOf" srcId="{11C5E57E-9112-4A29-AE46-45690D19AC67}" destId="{E938F37D-9ABD-4E95-88EB-EFBFF8AF62FB}" srcOrd="2" destOrd="0" presId="urn:microsoft.com/office/officeart/2018/5/layout/CenteredIconLabelDescriptionList"/>
    <dgm:cxn modelId="{44218BF3-9D2B-4CD0-AFCC-76F1E50E620F}" type="presParOf" srcId="{11C5E57E-9112-4A29-AE46-45690D19AC67}" destId="{57A5187C-FAD0-4D3D-A0C3-AFC722A4E65F}" srcOrd="3" destOrd="0" presId="urn:microsoft.com/office/officeart/2018/5/layout/CenteredIconLabelDescriptionList"/>
    <dgm:cxn modelId="{61AB80B8-BBCF-4F86-B571-5B834C30E6BD}" type="presParOf" srcId="{11C5E57E-9112-4A29-AE46-45690D19AC67}" destId="{B27497C4-B1AA-4103-B6B5-AC6816BD792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5394-AF7A-47A9-BB67-76F6831349EC}">
      <dsp:nvSpPr>
        <dsp:cNvPr id="0" name=""/>
        <dsp:cNvSpPr/>
      </dsp:nvSpPr>
      <dsp:spPr>
        <a:xfrm>
          <a:off x="1020487" y="119694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45B55-1A3E-4CDD-A2B5-F3D28FE597D4}">
      <dsp:nvSpPr>
        <dsp:cNvPr id="0" name=""/>
        <dsp:cNvSpPr/>
      </dsp:nvSpPr>
      <dsp:spPr>
        <a:xfrm>
          <a:off x="393" y="23797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200" kern="1200" dirty="0"/>
            <a:t>Supervised learning:</a:t>
          </a:r>
          <a:endParaRPr lang="en-US" sz="2200" kern="1200" dirty="0"/>
        </a:p>
      </dsp:txBody>
      <dsp:txXfrm>
        <a:off x="393" y="2379733"/>
        <a:ext cx="3138750" cy="470812"/>
      </dsp:txXfrm>
    </dsp:sp>
    <dsp:sp modelId="{38A5FB49-E223-4020-8246-E565DDDF8BB8}">
      <dsp:nvSpPr>
        <dsp:cNvPr id="0" name=""/>
        <dsp:cNvSpPr/>
      </dsp:nvSpPr>
      <dsp:spPr>
        <a:xfrm>
          <a:off x="393" y="2889719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+ output </a:t>
          </a:r>
          <a:r>
            <a:rPr lang="en-AU" sz="1600" kern="1200" dirty="0">
              <a:sym typeface="Wingdings" panose="05000000000000000000" pitchFamily="2" charset="2"/>
            </a:rPr>
            <a:t></a:t>
          </a:r>
          <a:r>
            <a:rPr lang="en-AU" sz="1600" kern="1200" dirty="0"/>
            <a:t> Programming</a:t>
          </a:r>
          <a:endParaRPr lang="en-US" sz="1600" kern="1200" dirty="0"/>
        </a:p>
      </dsp:txBody>
      <dsp:txXfrm>
        <a:off x="393" y="2889719"/>
        <a:ext cx="3138750" cy="265875"/>
      </dsp:txXfrm>
    </dsp:sp>
    <dsp:sp modelId="{AE7FC163-A0D0-4BB4-837B-CF5A79749376}">
      <dsp:nvSpPr>
        <dsp:cNvPr id="0" name=""/>
        <dsp:cNvSpPr/>
      </dsp:nvSpPr>
      <dsp:spPr>
        <a:xfrm>
          <a:off x="4708518" y="119694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1F591-32B1-4ACA-A674-3D7A40E43735}">
      <dsp:nvSpPr>
        <dsp:cNvPr id="0" name=""/>
        <dsp:cNvSpPr/>
      </dsp:nvSpPr>
      <dsp:spPr>
        <a:xfrm>
          <a:off x="3688425" y="23797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200" kern="1200"/>
            <a:t>Unsupervised learning:</a:t>
          </a:r>
          <a:endParaRPr lang="en-US" sz="2200" kern="1200"/>
        </a:p>
      </dsp:txBody>
      <dsp:txXfrm>
        <a:off x="3688425" y="2379733"/>
        <a:ext cx="3138750" cy="470812"/>
      </dsp:txXfrm>
    </dsp:sp>
    <dsp:sp modelId="{18CCE3E0-553B-42E7-8FF5-C8CB08075F95}">
      <dsp:nvSpPr>
        <dsp:cNvPr id="0" name=""/>
        <dsp:cNvSpPr/>
      </dsp:nvSpPr>
      <dsp:spPr>
        <a:xfrm>
          <a:off x="3688425" y="2889719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</a:t>
          </a:r>
          <a:r>
            <a:rPr lang="en-AU" sz="1600" kern="1200" dirty="0">
              <a:sym typeface="Wingdings" panose="05000000000000000000" pitchFamily="2" charset="2"/>
            </a:rPr>
            <a:t></a:t>
          </a:r>
          <a:r>
            <a:rPr lang="en-AU" sz="1600" kern="1200" dirty="0"/>
            <a:t> Programming</a:t>
          </a:r>
          <a:endParaRPr lang="en-US" sz="1600" kern="1200" dirty="0"/>
        </a:p>
      </dsp:txBody>
      <dsp:txXfrm>
        <a:off x="3688425" y="2889719"/>
        <a:ext cx="3138750" cy="265875"/>
      </dsp:txXfrm>
    </dsp:sp>
    <dsp:sp modelId="{CCD1994E-3BFF-40F7-9344-18F4FA88D608}">
      <dsp:nvSpPr>
        <dsp:cNvPr id="0" name=""/>
        <dsp:cNvSpPr/>
      </dsp:nvSpPr>
      <dsp:spPr>
        <a:xfrm>
          <a:off x="8396550" y="119694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8F37D-9ABD-4E95-88EB-EFBFF8AF62FB}">
      <dsp:nvSpPr>
        <dsp:cNvPr id="0" name=""/>
        <dsp:cNvSpPr/>
      </dsp:nvSpPr>
      <dsp:spPr>
        <a:xfrm>
          <a:off x="7376456" y="23797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200" kern="1200" dirty="0"/>
            <a:t>Reinforcement learning:</a:t>
          </a:r>
          <a:endParaRPr lang="en-US" sz="2200" kern="1200" dirty="0"/>
        </a:p>
      </dsp:txBody>
      <dsp:txXfrm>
        <a:off x="7376456" y="2379733"/>
        <a:ext cx="3138750" cy="470812"/>
      </dsp:txXfrm>
    </dsp:sp>
    <dsp:sp modelId="{B27497C4-B1AA-4103-B6B5-AC6816BD7927}">
      <dsp:nvSpPr>
        <dsp:cNvPr id="0" name=""/>
        <dsp:cNvSpPr/>
      </dsp:nvSpPr>
      <dsp:spPr>
        <a:xfrm>
          <a:off x="7376456" y="2889719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built diff</a:t>
          </a:r>
          <a:endParaRPr lang="en-US" sz="1600" kern="1200" dirty="0"/>
        </a:p>
      </dsp:txBody>
      <dsp:txXfrm>
        <a:off x="7376456" y="2889719"/>
        <a:ext cx="3138750" cy="265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5394-AF7A-47A9-BB67-76F6831349EC}">
      <dsp:nvSpPr>
        <dsp:cNvPr id="0" name=""/>
        <dsp:cNvSpPr/>
      </dsp:nvSpPr>
      <dsp:spPr>
        <a:xfrm>
          <a:off x="1020487" y="84213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45B55-1A3E-4CDD-A2B5-F3D28FE597D4}">
      <dsp:nvSpPr>
        <dsp:cNvPr id="0" name=""/>
        <dsp:cNvSpPr/>
      </dsp:nvSpPr>
      <dsp:spPr>
        <a:xfrm>
          <a:off x="393" y="205543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200" kern="1200"/>
            <a:t>Supervised learning:</a:t>
          </a:r>
          <a:endParaRPr lang="en-US" sz="2200" kern="1200"/>
        </a:p>
      </dsp:txBody>
      <dsp:txXfrm>
        <a:off x="393" y="2055434"/>
        <a:ext cx="3138750" cy="470812"/>
      </dsp:txXfrm>
    </dsp:sp>
    <dsp:sp modelId="{38A5FB49-E223-4020-8246-E565DDDF8BB8}">
      <dsp:nvSpPr>
        <dsp:cNvPr id="0" name=""/>
        <dsp:cNvSpPr/>
      </dsp:nvSpPr>
      <dsp:spPr>
        <a:xfrm>
          <a:off x="393" y="2579612"/>
          <a:ext cx="3138750" cy="93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+ output </a:t>
          </a:r>
          <a:r>
            <a:rPr lang="en-AU" sz="1600" kern="1200" dirty="0">
              <a:sym typeface="Wingdings" panose="05000000000000000000" pitchFamily="2" charset="2"/>
            </a:rPr>
            <a:t></a:t>
          </a:r>
          <a:r>
            <a:rPr lang="en-AU" sz="1600" kern="1200" dirty="0"/>
            <a:t>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e.g</a:t>
          </a:r>
          <a:r>
            <a:rPr lang="en-AU" sz="1600" kern="1200" dirty="0"/>
            <a:t> </a:t>
          </a:r>
          <a:r>
            <a:rPr lang="en-AU" sz="1600" i="1" kern="1200" dirty="0"/>
            <a:t>classification, LLMs</a:t>
          </a:r>
          <a:endParaRPr lang="en-US" sz="1600" i="1" kern="1200" dirty="0"/>
        </a:p>
      </dsp:txBody>
      <dsp:txXfrm>
        <a:off x="393" y="2579612"/>
        <a:ext cx="3138750" cy="930794"/>
      </dsp:txXfrm>
    </dsp:sp>
    <dsp:sp modelId="{AE7FC163-A0D0-4BB4-837B-CF5A79749376}">
      <dsp:nvSpPr>
        <dsp:cNvPr id="0" name=""/>
        <dsp:cNvSpPr/>
      </dsp:nvSpPr>
      <dsp:spPr>
        <a:xfrm>
          <a:off x="4708518" y="84213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1F591-32B1-4ACA-A674-3D7A40E43735}">
      <dsp:nvSpPr>
        <dsp:cNvPr id="0" name=""/>
        <dsp:cNvSpPr/>
      </dsp:nvSpPr>
      <dsp:spPr>
        <a:xfrm>
          <a:off x="3688425" y="205543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200" kern="1200"/>
            <a:t>Unsupervised learning:</a:t>
          </a:r>
          <a:endParaRPr lang="en-US" sz="2200" kern="1200"/>
        </a:p>
      </dsp:txBody>
      <dsp:txXfrm>
        <a:off x="3688425" y="2055434"/>
        <a:ext cx="3138750" cy="470812"/>
      </dsp:txXfrm>
    </dsp:sp>
    <dsp:sp modelId="{18CCE3E0-553B-42E7-8FF5-C8CB08075F95}">
      <dsp:nvSpPr>
        <dsp:cNvPr id="0" name=""/>
        <dsp:cNvSpPr/>
      </dsp:nvSpPr>
      <dsp:spPr>
        <a:xfrm>
          <a:off x="3688425" y="2579612"/>
          <a:ext cx="3138750" cy="93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</a:t>
          </a:r>
          <a:r>
            <a:rPr lang="en-AU" sz="1600" kern="1200" dirty="0">
              <a:sym typeface="Wingdings" panose="05000000000000000000" pitchFamily="2" charset="2"/>
            </a:rPr>
            <a:t></a:t>
          </a:r>
          <a:r>
            <a:rPr lang="en-AU" sz="1600" kern="1200" dirty="0"/>
            <a:t>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e.g</a:t>
          </a:r>
          <a:r>
            <a:rPr lang="en-AU" sz="1600" kern="1200" dirty="0"/>
            <a:t> </a:t>
          </a:r>
          <a:r>
            <a:rPr lang="en-AU" sz="1600" i="1" kern="1200" dirty="0"/>
            <a:t>clustering</a:t>
          </a:r>
          <a:endParaRPr lang="en-US" sz="1600" kern="1200" dirty="0"/>
        </a:p>
      </dsp:txBody>
      <dsp:txXfrm>
        <a:off x="3688425" y="2579612"/>
        <a:ext cx="3138750" cy="930794"/>
      </dsp:txXfrm>
    </dsp:sp>
    <dsp:sp modelId="{CCD1994E-3BFF-40F7-9344-18F4FA88D608}">
      <dsp:nvSpPr>
        <dsp:cNvPr id="0" name=""/>
        <dsp:cNvSpPr/>
      </dsp:nvSpPr>
      <dsp:spPr>
        <a:xfrm>
          <a:off x="8396550" y="84213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8F37D-9ABD-4E95-88EB-EFBFF8AF62FB}">
      <dsp:nvSpPr>
        <dsp:cNvPr id="0" name=""/>
        <dsp:cNvSpPr/>
      </dsp:nvSpPr>
      <dsp:spPr>
        <a:xfrm>
          <a:off x="7376456" y="205543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200" kern="1200" dirty="0"/>
            <a:t>Reinforcement learning:</a:t>
          </a:r>
          <a:endParaRPr lang="en-US" sz="2200" kern="1200" dirty="0"/>
        </a:p>
      </dsp:txBody>
      <dsp:txXfrm>
        <a:off x="7376456" y="2055434"/>
        <a:ext cx="3138750" cy="470812"/>
      </dsp:txXfrm>
    </dsp:sp>
    <dsp:sp modelId="{B27497C4-B1AA-4103-B6B5-AC6816BD7927}">
      <dsp:nvSpPr>
        <dsp:cNvPr id="0" name=""/>
        <dsp:cNvSpPr/>
      </dsp:nvSpPr>
      <dsp:spPr>
        <a:xfrm>
          <a:off x="7376456" y="2579612"/>
          <a:ext cx="3138750" cy="93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built diff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e.g</a:t>
          </a:r>
          <a:r>
            <a:rPr lang="en-AU" sz="1600" kern="1200" dirty="0"/>
            <a:t> robotics, gameplay, LLMs*</a:t>
          </a:r>
          <a:endParaRPr lang="en-US" sz="1600" kern="1200" dirty="0"/>
        </a:p>
      </dsp:txBody>
      <dsp:txXfrm>
        <a:off x="7376456" y="2579612"/>
        <a:ext cx="3138750" cy="93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9T09:38:32.1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7094 738 12683 0 0,'-84'-73'240'0'0,"34"36"-76"0"0,-1 2 1 0 0,-1 3-1 0 0,-2 2 0 0 0,0 3 0 0 0,-2 3 0 0 0,0 2 0 0 0,-94-21 1 0 0,57 27-22 0 0,-1 5 1 0 0,0 4-1 0 0,0 5 1 0 0,0 5-1 0 0,-144 23 1 0 0,76 6 8 0 0,0 8-1 0 0,-207 84 1 0 0,118-19-60 0 0,-329 196 0 0 0,-200 223-223 0 0,477-282 20 0 0,-537 561 0 0 0,515-433 26 0 0,-332 488 1 0 0,459-569 74 0 0,12 10 1 0 0,-155 335-1 0 0,222-373 274 0 0,11 5 0 0 0,-118 423 0 0 0,180-509-61 0 0,7 2 1 0 0,7 3 0 0 0,7 0-1 0 0,8 2 1 0 0,3 196-1 0 0,18-247-101 0 0,5-1 0 0 0,5-1 0 0 0,6 0 0 0 0,4-2 0 0 0,6 0 0 0 0,5-3 0 0 0,94 236 0 0 0,-71-236-125 0 0,5-2 0 0 0,6-4 0 0 0,3-4-1 0 0,6-3 1 0 0,4-4 0 0 0,4-4 0 0 0,4-4 0 0 0,4-5-1 0 0,199 160 1 0 0,-134-143-33 0 0,4-9 0 0 0,5-8 0 0 0,3-8 0 0 0,3-8 0 0 0,211 65 0 0 0,-75-53 183 0 0,4-15 0 0 0,613 65 0 0 0,-565-123 371 0 0,1-19-1 0 0,491-66 1 0 0,-392-5 151 0 0,487-146 0 0 0,-636 119-389 0 0,-5-16-1 0 0,430-224 1 0 0,-442 170-182 0 0,-6-15 1 0 0,-7-14-1 0 0,317-286 0 0 0,-404 300-28 0 0,-7-11 0 0 0,-7-8-1 0 0,-8-9 1 0 0,271-423-1 0 0,-318 415-76 0 0,128-294-1 0 0,-174 316-10 0 0,116-406 1 0 0,-132 321 34 0 0,-11-4 0 0 0,-11-1 1 0 0,-12-2-1 0 0,0-403 0 0 0,-37 365-24 0 0,-13 0-1 0 0,-86-491 1 0 0,72 635-76 0 0,-8 2 1 0 0,-7 2 0 0 0,-6 2 0 0 0,-7 4-1 0 0,-6 2 1 0 0,-7 4 0 0 0,-6 3 0 0 0,-109-163 0 0 0,110 205-97 0 0,-4 5-1 0 0,-4 3 1 0 0,-177-173 0 0 0,184 211 189 0 0,-3 4 0 0 0,-2 5 0 0 0,-3 3 0 0 0,-2 5-1 0 0,-132-59 1 0 0,92 62 50 0 0,-1 8 1 0 0,-2 5-1 0 0,-265-37 0 0 0,144 52-92 0 0,-303 15 1 0 0,158 37-49 0 0,-58 55-50 0 0,138 0-319 0 0,-464 192 0 0 0,-273 244-703 0 0,538-203 73 0 0,-9 51-191 0 0,527-366 1289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0T06:00:39.3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4035 638 1839 0 0,'7'-7'374'0'0,"-1"1"-1"0"0,0-2 0 0 0,0 1 0 0 0,-1-1 1 0 0,0 1-1 0 0,0-1 0 0 0,-1-1 0 0 0,0 1 0 0 0,0-1 1 0 0,3-14-1 0 0,-3 11 103 0 0,-2 1 0 0 0,0-1 0 0 0,0 1 0 0 0,-1-1 0 0 0,0 0 0 0 0,-1 0 0 0 0,-3-22 0 0 0,1 23-190 0 0,-1 0 1 0 0,-1 0 0 0 0,0 0 0 0 0,0 1 0 0 0,-1-1-1 0 0,-1 1 1 0 0,1 0 0 0 0,-2 1 0 0 0,1 0-1 0 0,-1 0 1 0 0,-1 0 0 0 0,-11-11 0 0 0,-2 1 104 0 0,-1 2 0 0 0,0 0 0 0 0,-1 1 0 0 0,-26-13 1 0 0,4 6-98 0 0,-1 2 1 0 0,-1 2-1 0 0,0 3 1 0 0,-52-12-1 0 0,-203-26 412 0 0,183 42-516 0 0,0 5-1 0 0,-1 5 1 0 0,1 5-1 0 0,0 6 1 0 0,-164 32-1 0 0,57 9-205 0 0,-397 143 1 0 0,444-125-234 0 0,-293 159 1 0 0,375-171 198 0 0,2 4 0 0 0,4 5 1 0 0,2 3-1 0 0,-106 107 0 0 0,154-133 97 0 0,3 1 0 0 0,2 2 1 0 0,2 2-1 0 0,1 0 0 0 0,3 3 0 0 0,-39 85 0 0 0,55-100 9 0 0,1 0 0 0 0,2 1-1 0 0,1 0 1 0 0,2 1 0 0 0,1 0 0 0 0,2 0 0 0 0,2 0 0 0 0,1 1 0 0 0,2-1-1 0 0,2 0 1 0 0,7 45 0 0 0,-1-43-77 0 0,1 0-1 0 0,2-1 1 0 0,2 0-1 0 0,1-1 1 0 0,2-1-1 0 0,2 0 1 0 0,34 52-1 0 0,-20-44-136 0 0,1-1-1 0 0,2-2 1 0 0,1-2 0 0 0,3-1-1 0 0,43 33 1 0 0,-13-19-137 0 0,1-4 1 0 0,117 61-1 0 0,160 43 321 0 0,-189-99 217 0 0,2-6 0 0 0,3-7-1 0 0,0-8 1 0 0,2-7 0 0 0,1-6-1 0 0,312-8 1 0 0,-118-34 233 0 0,-1-15 1 0 0,-3-16-1 0 0,470-133 0 0 0,-623 128-341 0 0,327-139-1 0 0,-439 155-120 0 0,-1-4 0 0 0,-2-3 0 0 0,-3-4-1 0 0,-2-4 1 0 0,124-114 0 0 0,-167 133-8 0 0,-1-2-1 0 0,-3-1 1 0 0,-1-2 0 0 0,-2-2-1 0 0,-3 0 1 0 0,48-99 0 0 0,-64 113 26 0 0,-1-1 1 0 0,-2 0 0 0 0,-2-1-1 0 0,-1 0 1 0 0,-1-1 0 0 0,-2 0-1 0 0,-1 0 1 0 0,-2 0 0 0 0,-2 0-1 0 0,-1 0 1 0 0,-1 0 0 0 0,-9-40-1 0 0,0 27 47 0 0,-2 1-1 0 0,-2 1 1 0 0,-2 0-1 0 0,-2 1 1 0 0,-2 0 0 0 0,-2 2-1 0 0,-34-48 1 0 0,23 43 13 0 0,-3 2 0 0 0,-1 1 0 0 0,-3 2 0 0 0,-1 2 0 0 0,-76-58 0 0 0,72 67-89 0 0,-1 3 0 0 0,-2 1-1 0 0,0 2 1 0 0,-2 3-1 0 0,-63-21 1 0 0,7 12-64 0 0,-173-30 0 0 0,78 33-370 0 0,0 9 1 0 0,-246 6-1 0 0,-403 80-1490 0 0,569-22 902 0 0,-360 105 0 0 0,427-82 742 0 0,2 9 0 0 0,-233 120 1 0 0,36 29-1191 0 0,225-108-3916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31T00:05:30.8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7211 1543 1375 0 0,'12'-11'187'0'0,"-14"-11"2060"0"0,-4 9-1410 0 0,6 13-828 0 0,0 0-1 0 0,0 0 1 0 0,0 0-1 0 0,0 0 0 0 0,0 0 1 0 0,0 0-1 0 0,0 0 1 0 0,0-1-1 0 0,0 1 1 0 0,0 0-1 0 0,0 0 0 0 0,0 0 1 0 0,0 0-1 0 0,0 0 1 0 0,0 0-1 0 0,-1 0 1 0 0,1 0-1 0 0,0 0 1 0 0,0 0-1 0 0,0 0 0 0 0,0 0 1 0 0,0 0-1 0 0,-1 0 1 0 0,1 0-1 0 0,0 0 1 0 0,0 0-1 0 0,0 0 1 0 0,0 0-1 0 0,-1 0 0 0 0,1 0 1 0 0,0 0-1 0 0,0 0 1 0 0,0 0-1 0 0,0 0 1 0 0,0 0-1 0 0,0 0 0 0 0,0 0 1 0 0,0 0-1 0 0,0 1 1 0 0,0-1-1 0 0,0 0 1 0 0,-5 13 319 0 0,-8 69 429 0 0,13-82-736 0 0,-1 1-1 0 0,1 0 1 0 0,0 0 0 0 0,-1-1-1 0 0,1 1 1 0 0,-1 0-1 0 0,1-1 1 0 0,-1 0 0 0 0,1 1-1 0 0,-1 0 1 0 0,0 1 0 0 0,1-1-1 0 0,0-1 1 0 0,-1 1-1 0 0,0 0 1 0 0,1-1 0 0 0,0 0-1 0 0,-1 0 1 0 0,0 0 0 0 0,1 0-1 0 0,0 1 1 0 0,-1-1 0 0 0,0 1-1 0 0,0-1 1 0 0,0 0-1 0 0,0 0 1 0 0,1 1 0 0 0,-1-1-1 0 0,-3 0 51 0 0,2-1-1 0 0,1 1 0 0 0,-2-1 1 0 0,0 0-1 0 0,1 1 0 0 0,-4-2 0 0 0,-3-3 169 0 0,-42-5 1192 0 0,-101-2 0 0 0,78 9-714 0 0,-466 4 2084 0 0,441 3-2487 0 0,-676 63 1071 0 0,-39 93-680 0 0,353-14-413 0 0,13 48-106 0 0,275-106-108 0 0,-244 172 1 0 0,129-56-13 0 0,7 16-63 0 0,91-47-40 0 0,5 8 0 0 0,9 10 0 0 0,-167 230 0 0 0,138-138 20 0 0,13 15-38 0 0,-238 513-17 0 0,265-457 30 0 0,-237 720 0 0 0,334-842 17 0 0,9 6 0 0 0,-51 350 0 0 0,87-390 68 0 0,6 2 0 0 0,8 1 1 0 0,17 288-1 0 0,11-274 65 0 0,8-1 1 0 0,7 0-1 0 0,63 220 1 0 0,-13-138 93 0 0,171 423 0 0 0,91 15 84 0 0,-228-525-249 0 0,187 254 0 0 0,-194-319-110 0 0,5-8-1 0 0,6-5 1 0 0,224 186 0 0 0,-163-173-221 0 0,4-12 1 0 0,251 127 0 0 0,-209-146-49 0 0,3-13 0 0 0,256 69 1 0 0,-216-99 465 0 0,31-5 34 0 0,1-18 0 0 0,350 1 0 0 0,-449-51-24 0 0,362-61 0 0 0,-328 13 52 0 0,279-104 0 0 0,-176 18 382 0 0,488-280 0 0 0,190-211 836 0 0,-35-92-121 0 0,-409 239-721 0 0,-23-53-220 0 0,147-292 34 0 0,-529 592-248 0 0,-8-8-1 0 0,184-364 1 0 0,-237 382-53 0 0,-9-4 0 0 0,-9-7 0 0 0,85-306-1 0 0,-16-181 8 0 0,-126 508-52 0 0,-8-3 0 0 0,-10 0 0 0 0,-5-311 0 0 0,-22 279 10 0 0,-8 1 0 0 0,-79-413 0 0 0,42 412-20 0 0,-8 3 0 0 0,-9 3 0 0 0,-169-397 1 0 0,116 369 19 0 0,-10 5 1 0 0,-287-422-1 0 0,283 490-18 0 0,-8 8-1 0 0,-8 9 0 0 0,-221-202 1 0 0,185 215 16 0 0,-8 11-1 0 0,-376-223 1 0 0,379 273-11 0 0,-4 11 0 0 0,-4 11 0 0 0,-2 11 0 0 0,-1 9 0 0 0,-270-39-1 0 0,242 74-19 0 0,-1 12-1 0 0,-357 28 1 0 0,341 18-52 0 0,2 12 0 0 0,-297 94 1 0 0,136 13-71 0 0,-36 70-122 0 0,-34 75-529 0 0,-8 44-224 0 0,486-333 983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324F1-8AF4-445A-AF2B-453BFA83AD0E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6D6D6-DB58-4835-9FC8-01ECF1961A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7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6D6D6-DB58-4835-9FC8-01ECF1961A6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70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E724-F512-A500-C74D-2E2AD4CA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94425-E9CA-981B-FB7E-BA313CB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EC84-0B66-4AFD-E097-17940433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202C-46C7-1C51-045F-34F8AD0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C8AF-514B-B3D1-2D36-5C7430D8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12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C16A-5C98-0522-02DF-A98524D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55F94-6A34-0155-44D6-B5BD1914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FD79-E618-CA01-B9EA-F278041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B65-7577-3ADC-B3EA-1034F4C8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0861-7CB1-8DB2-72AB-3FDC5023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79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1AE46-CDE6-6591-34EE-928B3BE21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9322D-FBBF-19BA-7B67-B1B691CF6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9A02-C71C-9DC1-1BBC-8A069067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2083-40A2-DBC7-6A51-1C31A000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DA46-8AED-1437-BCA3-16415639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5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3B1-B5CB-CC79-1445-A00825A7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1038-B08D-D995-C45E-14A9ED03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7E37-12F0-9D15-D8BD-F77F28FC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E5F1-FCF4-264C-0992-7A6B804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90FD-D832-1D74-D2A9-38F5850D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4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7490-0ADF-9AEC-3DBA-5C768383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1F4A4-015C-8FBA-67BA-D414D988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D8F6-A18F-8179-7423-F150B25A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79D1-50C2-8C3D-B577-ABAFECFC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B498-2BE0-B115-F738-F88228A0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4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A4A1-9EA2-648D-4CC9-FFA87E92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D7F1-4D84-85A1-B015-466E7717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6953-5B35-FE59-05DE-953FE36B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1844-335D-3640-AE5F-0CAA04A5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03C8C-1103-A259-249A-420A82A7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B054-73AE-F786-8E0D-911E03D2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600F-48B8-941D-E0A2-A61C1F6A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B6E0-FCDD-7D6F-0A0E-82171A86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11992-3110-EF31-E80F-B85447C2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F4ECD-D91C-DABA-8D2F-1248349A9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9A4EE-FFE4-BB72-7401-94C109101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77AEF-2E65-95FA-C9C4-087001E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B2309-0B7B-B72B-FC25-AA8E5CF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DB1E-75F3-53AF-FB2C-6C555328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89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AF0-89E4-D535-F8E3-4AEAE36E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B5B6A-64F7-1EF5-2677-7A98141B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7709-A6EA-04D1-8376-EE273002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EDF4-E039-E473-D08A-104C6EA4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9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B770-E285-92CA-193B-641BBE5B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91327-3970-E364-0F73-1AA69587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C7F6-7DA0-2FE3-9812-9462F1FA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85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B26E-D1DC-E837-ACD6-F01C12AF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26F7-7F86-7EDB-CA5E-F581B28D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ABE94-A335-42F1-0C58-AA47817D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2728-2DB6-0AE7-5146-D1EFC3D9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9B82-4134-2F56-2298-83672BBB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005A8-13D1-47D7-D7DB-007B85B5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92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FFD4-52C0-5958-3BEC-4AEE3C4E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9BACF-948A-0840-B76C-253496B6E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CC29-0AD3-9E45-360A-4073D7B7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B232-DB5D-6A32-DCDF-7C88385E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F0C2-E14D-40BF-99F1-0AE0C308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A062-F5B6-A62C-1554-6232311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6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70F0D-E368-E559-C052-E182897C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6FA3-8DEF-87DC-27B8-B6D17163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C183-5B97-EBD9-C3E7-58643DFF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A61A0-15EA-4751-821E-D7CAC78B6A86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A615-C5DA-90A5-9D94-1095155A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6F73-A2B7-DCED-F37A-255D49EF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9BF0B-31E9-4A03-930A-B13E012BA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52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B00076-4FFA-7CB1-1B60-FA04D8FF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310841"/>
            <a:ext cx="11483788" cy="62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A5A1-7911-6C10-163E-7927858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9864-3D69-B01D-6FF1-C621C0E1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C1D202-800A-1CC9-DEA1-58F9A687DAA1}"/>
              </a:ext>
            </a:extLst>
          </p:cNvPr>
          <p:cNvGrpSpPr/>
          <p:nvPr/>
        </p:nvGrpSpPr>
        <p:grpSpPr>
          <a:xfrm>
            <a:off x="2070092" y="1904891"/>
            <a:ext cx="7466157" cy="4192805"/>
            <a:chOff x="2374892" y="2112579"/>
            <a:chExt cx="7466157" cy="41928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C9174B-3B23-D0EE-47EC-F4F09E0E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892" y="2112579"/>
              <a:ext cx="7466157" cy="41741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19DEE6-C8E5-DAAB-5194-AD497537767F}"/>
                </a:ext>
              </a:extLst>
            </p:cNvPr>
            <p:cNvSpPr/>
            <p:nvPr/>
          </p:nvSpPr>
          <p:spPr>
            <a:xfrm>
              <a:off x="5702077" y="3342268"/>
              <a:ext cx="811787" cy="2963115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215ED5-0EC3-E3E5-A65F-F39F6709ED0D}"/>
                </a:ext>
              </a:extLst>
            </p:cNvPr>
            <p:cNvSpPr/>
            <p:nvPr/>
          </p:nvSpPr>
          <p:spPr>
            <a:xfrm>
              <a:off x="2470313" y="3342269"/>
              <a:ext cx="3173859" cy="29631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8666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A76F9A-C80E-1BE3-CDCB-9823A6FF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D8C2B-7AC5-ED4B-10D7-A6B36A00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304364"/>
            <a:ext cx="7316221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27B6-19C6-71BB-E3F0-B26A836E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78E4-3FE1-E719-C62C-F043E115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Graphs are commonly used in ML to represent models</a:t>
            </a:r>
          </a:p>
          <a:p>
            <a:r>
              <a:rPr lang="en-AU" dirty="0"/>
              <a:t>The </a:t>
            </a:r>
            <a:r>
              <a:rPr lang="en-AU" i="1" dirty="0"/>
              <a:t>x</a:t>
            </a:r>
            <a:r>
              <a:rPr lang="en-AU" dirty="0"/>
              <a:t> axis represents features and inputs </a:t>
            </a:r>
          </a:p>
          <a:p>
            <a:pPr lvl="1"/>
            <a:r>
              <a:rPr lang="en-AU" dirty="0" err="1"/>
              <a:t>e.g</a:t>
            </a:r>
            <a:r>
              <a:rPr lang="en-AU" dirty="0"/>
              <a:t> battery life of a phone</a:t>
            </a:r>
          </a:p>
          <a:p>
            <a:r>
              <a:rPr lang="en-AU" dirty="0"/>
              <a:t>The </a:t>
            </a:r>
            <a:r>
              <a:rPr lang="en-AU" i="1" dirty="0"/>
              <a:t>y</a:t>
            </a:r>
            <a:r>
              <a:rPr lang="en-AU" dirty="0"/>
              <a:t> axis represents labels and the expected output of a model</a:t>
            </a:r>
          </a:p>
          <a:p>
            <a:pPr lvl="1"/>
            <a:r>
              <a:rPr lang="en-AU" dirty="0" err="1"/>
              <a:t>e.g</a:t>
            </a:r>
            <a:r>
              <a:rPr lang="en-AU" dirty="0"/>
              <a:t> price of the phone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61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DCA7-A684-13A2-E568-F7724F065971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7D463-9459-408A-8903-9ED897BA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766391"/>
            <a:ext cx="7811590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65E0-AD18-8C91-F997-48A4E26A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E996-790D-1AF1-F730-BC9C5AEC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01AE6-CDCC-FF21-2C41-91713437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45" y="643467"/>
            <a:ext cx="7815706" cy="5328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9449E0-18DC-775F-3C55-EA6F7619CA02}"/>
                  </a:ext>
                </a:extLst>
              </p14:cNvPr>
              <p14:cNvContentPartPr/>
              <p14:nvPr/>
            </p14:nvContentPartPr>
            <p14:xfrm>
              <a:off x="1334219" y="1250830"/>
              <a:ext cx="4761781" cy="511974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9449E0-18DC-775F-3C55-EA6F7619C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218" y="1187832"/>
                <a:ext cx="4887423" cy="52453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44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D1AE-C611-4A09-7247-60C4F420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A036-F916-FB87-7E4F-B3CEA1FB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3A300-14C7-73A2-7397-6E0D82CA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47" y="1690688"/>
            <a:ext cx="4564145" cy="46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EA1D-3A58-3235-B735-2CA0AF89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N-dimensional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190A-A4AF-9290-597B-5BEDEB5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0D22F-9A12-810F-0C58-19B7DCE0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24" y="2027544"/>
            <a:ext cx="7479876" cy="4149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DE241-2D00-A9D2-9B90-178F5133A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6" y="2035765"/>
            <a:ext cx="4117479" cy="39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diagram of a graph&#10;&#10;Description automatically generated">
            <a:extLst>
              <a:ext uri="{FF2B5EF4-FFF2-40B4-BE49-F238E27FC236}">
                <a16:creationId xmlns:a16="http://schemas.microsoft.com/office/drawing/2014/main" id="{E9FBC93A-1909-3C7E-0A3F-D36F1BB6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28" b="1137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BA928-9665-9BC0-A443-B58D5513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2DEC4-E059-923A-5206-6D5070AD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Run Through An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9E80-46DE-DD6E-4B8F-A9CDF7FD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C2C-A4B0-02DA-8DBF-98323E19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6396E-00EC-B2B0-A340-5476BB7C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25" y="0"/>
            <a:ext cx="804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B5F-437F-2861-7C8F-C3E76065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17DD-2186-11FE-4459-A505A3F3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221B-CD7A-A1F0-BA9F-7F71630B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37488"/>
            <a:ext cx="4720091" cy="1580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2F9A6-7F8B-458E-CF75-BA67B699DABF}"/>
              </a:ext>
            </a:extLst>
          </p:cNvPr>
          <p:cNvSpPr txBox="1"/>
          <p:nvPr/>
        </p:nvSpPr>
        <p:spPr>
          <a:xfrm>
            <a:off x="2158891" y="2801596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Traditional Programming 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2E37-10A8-A500-0D60-560FC7DBF851}"/>
              </a:ext>
            </a:extLst>
          </p:cNvPr>
          <p:cNvSpPr txBox="1"/>
          <p:nvPr/>
        </p:nvSpPr>
        <p:spPr>
          <a:xfrm>
            <a:off x="7200739" y="280068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Machine Learning 🗣️🔥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113FD-6E56-65E6-03FA-15C874E8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18" y="3225938"/>
            <a:ext cx="4637807" cy="16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1189-56F1-67A0-E64F-6919DE6D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F9CB-85BA-29F0-8D65-96A5363E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F92D-49FB-A24F-C6C6-F459BD49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1435697"/>
            <a:ext cx="8458564" cy="4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6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52439-0327-57BD-1527-DE2CF273E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549" y="643466"/>
            <a:ext cx="7096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2950-881B-2615-4DC9-FF32D9A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9826-EA55-7207-4739-2E1EF0D6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40B5B-2AA1-9885-80E2-BA45E27D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99574"/>
            <a:ext cx="1097433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3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5A43-B284-17F0-EC43-7AE551F5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Don’t Believe 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49D0B-112A-B2DA-6FFF-262E79E144EE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D14FB7-E5C7-A5C6-5AB4-F2E87269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7" y="1690688"/>
            <a:ext cx="11284689" cy="45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5721-D743-10DF-F24E-8C091555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4B09-F491-861E-3A46-C8B2FB45E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have a look at the bigger picture again</a:t>
            </a:r>
          </a:p>
        </p:txBody>
      </p:sp>
    </p:spTree>
    <p:extLst>
      <p:ext uri="{BB962C8B-B14F-4D97-AF65-F5344CB8AC3E}">
        <p14:creationId xmlns:p14="http://schemas.microsoft.com/office/powerpoint/2010/main" val="568539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C62A-4C11-E725-A9C2-A10B7808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C99C1-175A-7ED5-128B-AF570E75C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081B-549B-296D-6B6F-FC66F7D6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680654"/>
            <a:ext cx="624927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5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rtial Derivative Symbol Vector Illustration Stock Vector, 54% OFF">
            <a:extLst>
              <a:ext uri="{FF2B5EF4-FFF2-40B4-BE49-F238E27FC236}">
                <a16:creationId xmlns:a16="http://schemas.microsoft.com/office/drawing/2014/main" id="{006C102E-6832-E122-DE3D-4FD940612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" r="12619"/>
          <a:stretch/>
        </p:blipFill>
        <p:spPr bwMode="auto">
          <a:xfrm>
            <a:off x="-735047" y="1690688"/>
            <a:ext cx="6135308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C19A2-A5B3-139A-1EB2-0FE08132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262D4-D6D1-AFEE-9439-6E8EA80C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5099" y="1690688"/>
            <a:ext cx="4244712" cy="43513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89A5B-C126-93FE-502E-C5D57E68BAB7}"/>
              </a:ext>
            </a:extLst>
          </p:cNvPr>
          <p:cNvSpPr txBox="1">
            <a:spLocks/>
          </p:cNvSpPr>
          <p:nvPr/>
        </p:nvSpPr>
        <p:spPr>
          <a:xfrm>
            <a:off x="8369811" y="412198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Partial Derivatives?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11BBD4-3FD0-37E3-1782-216BF480D89B}"/>
              </a:ext>
            </a:extLst>
          </p:cNvPr>
          <p:cNvSpPr txBox="1">
            <a:spLocks/>
          </p:cNvSpPr>
          <p:nvPr/>
        </p:nvSpPr>
        <p:spPr>
          <a:xfrm>
            <a:off x="8369811" y="2481274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If you know what regular derivatives are, </a:t>
            </a:r>
          </a:p>
          <a:p>
            <a:pPr marL="457200" lvl="1"/>
            <a:r>
              <a:rPr lang="en-US" sz="1900" i="1" dirty="0"/>
              <a:t>a partial derivative of a function of several variables is its derivative with respect to one of those variables, with the others held constant  (Wikipedia)</a:t>
            </a:r>
          </a:p>
          <a:p>
            <a:r>
              <a:rPr lang="en-US" sz="1900" dirty="0"/>
              <a:t>For the purposes of this,</a:t>
            </a:r>
          </a:p>
          <a:p>
            <a:pPr marL="457200" lvl="1"/>
            <a:r>
              <a:rPr lang="en-US" sz="1900" i="1" dirty="0"/>
              <a:t>partial derivatives represent the </a:t>
            </a:r>
            <a:r>
              <a:rPr lang="en-US" sz="1900" b="1" i="1" dirty="0"/>
              <a:t>rate of change </a:t>
            </a:r>
            <a:r>
              <a:rPr lang="en-US" sz="1900" i="1" dirty="0"/>
              <a:t>of the function with respect to a change in x</a:t>
            </a:r>
            <a:endParaRPr lang="en-US" sz="1900" b="1" i="1" dirty="0"/>
          </a:p>
        </p:txBody>
      </p:sp>
    </p:spTree>
    <p:extLst>
      <p:ext uri="{BB962C8B-B14F-4D97-AF65-F5344CB8AC3E}">
        <p14:creationId xmlns:p14="http://schemas.microsoft.com/office/powerpoint/2010/main" val="2670217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4BB1-EDBC-F174-88F0-57305D9C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D23F-DD52-770F-2561-0C3BAB9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C1C3-764D-32CA-C101-5C03AB55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80521"/>
            <a:ext cx="7392432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362C-8E68-A093-9EB4-424BD39D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AEF5-1DD4-9171-4A53-25D7A211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B5A89-3B2E-20AC-B026-385A08B5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404390"/>
            <a:ext cx="760201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8F80-1E4E-10BB-9A80-25FA588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BD62-6B26-D6C2-F3E2-A60A09E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BAF96-8BB2-3157-AE1F-BF2669DF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84" y="0"/>
            <a:ext cx="7528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86E8-445E-6253-9F1B-2F44505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AI? ML? DL?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CEE8-1D7F-A9F9-7506-9BDC0335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B7A15-2E4B-75FE-C4C7-D439229A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63" y="1825625"/>
            <a:ext cx="6847747" cy="41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C504-48A4-AF22-AFAA-C06C2D1A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2C24-61C7-3649-9E0D-8A75F076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to understand and implement</a:t>
            </a:r>
          </a:p>
          <a:p>
            <a:r>
              <a:rPr lang="en-AU" dirty="0"/>
              <a:t>Computationally efficient</a:t>
            </a:r>
          </a:p>
          <a:p>
            <a:r>
              <a:rPr lang="en-AU" dirty="0"/>
              <a:t>Interpretable model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378A2-54B0-A99C-AF90-25D50AA1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3" y="1434170"/>
            <a:ext cx="509995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C504-48A4-AF22-AFAA-C06C2D1A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2C24-61C7-3649-9E0D-8A75F076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to understand and implement</a:t>
            </a:r>
          </a:p>
          <a:p>
            <a:r>
              <a:rPr lang="en-AU" dirty="0"/>
              <a:t>Computationally efficient</a:t>
            </a:r>
          </a:p>
          <a:p>
            <a:r>
              <a:rPr lang="en-AU" dirty="0"/>
              <a:t>Interpretable model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6B30C-03C1-CCDF-8846-B8D7AA6B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3" y="1434170"/>
            <a:ext cx="5099957" cy="435133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6D88B8-01B8-E747-D630-B688EE487A4A}"/>
              </a:ext>
            </a:extLst>
          </p:cNvPr>
          <p:cNvSpPr txBox="1">
            <a:spLocks/>
          </p:cNvSpPr>
          <p:nvPr/>
        </p:nvSpPr>
        <p:spPr>
          <a:xfrm>
            <a:off x="2097505" y="5643036"/>
            <a:ext cx="7441131" cy="53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This applies to basically any basic ML algorithm</a:t>
            </a:r>
          </a:p>
        </p:txBody>
      </p:sp>
    </p:spTree>
    <p:extLst>
      <p:ext uri="{BB962C8B-B14F-4D97-AF65-F5344CB8AC3E}">
        <p14:creationId xmlns:p14="http://schemas.microsoft.com/office/powerpoint/2010/main" val="1675075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F95A-8C50-144B-12A9-1FC5BFC8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02D0-459B-5F3D-6C53-6CF4266F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Assumes a linear relationship</a:t>
            </a:r>
          </a:p>
          <a:p>
            <a:r>
              <a:rPr lang="en-AU" dirty="0"/>
              <a:t>Sensitive to outliers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14D67-9001-82EC-C1A9-44E1C888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3" y="1434170"/>
            <a:ext cx="5099957" cy="43513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AFD99-371D-3767-7FA7-E3326F430829}"/>
              </a:ext>
            </a:extLst>
          </p:cNvPr>
          <p:cNvSpPr txBox="1">
            <a:spLocks/>
          </p:cNvSpPr>
          <p:nvPr/>
        </p:nvSpPr>
        <p:spPr>
          <a:xfrm>
            <a:off x="2097505" y="5643036"/>
            <a:ext cx="7441131" cy="53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This applies to basically any basic ML algorithm</a:t>
            </a:r>
          </a:p>
        </p:txBody>
      </p:sp>
    </p:spTree>
    <p:extLst>
      <p:ext uri="{BB962C8B-B14F-4D97-AF65-F5344CB8AC3E}">
        <p14:creationId xmlns:p14="http://schemas.microsoft.com/office/powerpoint/2010/main" val="313722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3254-72D5-AC50-1D93-58EFFE31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Complex Models – The Trade Off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56AF4C-D03E-56B9-8C34-0F5007606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50" y="1825625"/>
            <a:ext cx="7478499" cy="43513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05A123-C798-85EE-FAD7-A6A7E4D0185A}"/>
              </a:ext>
            </a:extLst>
          </p:cNvPr>
          <p:cNvSpPr txBox="1">
            <a:spLocks/>
          </p:cNvSpPr>
          <p:nvPr/>
        </p:nvSpPr>
        <p:spPr>
          <a:xfrm>
            <a:off x="2563331" y="6176963"/>
            <a:ext cx="7441131" cy="53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From “An Introduction to Statistical Learning”</a:t>
            </a:r>
          </a:p>
        </p:txBody>
      </p:sp>
    </p:spTree>
    <p:extLst>
      <p:ext uri="{BB962C8B-B14F-4D97-AF65-F5344CB8AC3E}">
        <p14:creationId xmlns:p14="http://schemas.microsoft.com/office/powerpoint/2010/main" val="414451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0045-9EB6-3358-10DC-004BFDC0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077D-178F-E942-B970-91DE826B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simple ML model using sci-kit learn</a:t>
            </a:r>
          </a:p>
          <a:p>
            <a:r>
              <a:rPr lang="en-AU" dirty="0"/>
              <a:t>Sci-kit learn is a popular framework used by data scientists</a:t>
            </a:r>
          </a:p>
          <a:p>
            <a:r>
              <a:rPr lang="en-AU" dirty="0"/>
              <a:t>Through this, we’ll also unpack some of the important principles that go into building AI models</a:t>
            </a:r>
          </a:p>
          <a:p>
            <a:r>
              <a:rPr lang="en-AU" dirty="0"/>
              <a:t>In the following workshops</a:t>
            </a:r>
          </a:p>
          <a:p>
            <a:pPr lvl="1"/>
            <a:r>
              <a:rPr lang="en-AU" dirty="0"/>
              <a:t>Learn about neural networks</a:t>
            </a:r>
          </a:p>
          <a:p>
            <a:pPr lvl="1"/>
            <a:r>
              <a:rPr lang="en-AU" dirty="0"/>
              <a:t>Build neural networks using TensorFlow</a:t>
            </a:r>
          </a:p>
          <a:p>
            <a:pPr lvl="1"/>
            <a:r>
              <a:rPr lang="en-AU" dirty="0"/>
              <a:t>Python library for ML and AI by Google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8B49A3D4-DF77-3E0C-0F5E-9F9A55A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224" y="133951"/>
            <a:ext cx="3321195" cy="178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- Wikipedia">
            <a:extLst>
              <a:ext uri="{FF2B5EF4-FFF2-40B4-BE49-F238E27FC236}">
                <a16:creationId xmlns:a16="http://schemas.microsoft.com/office/drawing/2014/main" id="{0A914DC2-816A-2D9E-E15F-52B74FE9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11" y="3377411"/>
            <a:ext cx="4866697" cy="31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6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55B70-13F5-058C-5379-992E362F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0"/>
            <a:ext cx="12192000" cy="6815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9BD32-1FDA-321C-4429-E57228E8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Just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5FD8-0744-87D9-EE9D-4D876ADB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Make sure you have signed into Google </a:t>
            </a:r>
            <a:r>
              <a:rPr lang="en-AU" dirty="0" err="1">
                <a:solidFill>
                  <a:schemeClr val="bg1"/>
                </a:solidFill>
              </a:rPr>
              <a:t>Colaboratory</a:t>
            </a:r>
            <a:r>
              <a:rPr lang="en-AU" dirty="0">
                <a:solidFill>
                  <a:schemeClr val="bg1"/>
                </a:solidFill>
              </a:rPr>
              <a:t> (colab.research.google.com)</a:t>
            </a:r>
          </a:p>
          <a:p>
            <a:r>
              <a:rPr lang="en-AU" dirty="0">
                <a:solidFill>
                  <a:schemeClr val="bg1"/>
                </a:solidFill>
              </a:rPr>
              <a:t>Create a new project</a:t>
            </a:r>
          </a:p>
          <a:p>
            <a:r>
              <a:rPr lang="en-AU" dirty="0">
                <a:solidFill>
                  <a:schemeClr val="bg1"/>
                </a:solidFill>
              </a:rPr>
              <a:t>print("Hello, World!")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14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3E2-9622-79C4-3E18-4C096F8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Thank you! Questions?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0BFB-1F1C-E3B3-115C-842D70915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Presented on 31/05/24</a:t>
            </a:r>
          </a:p>
          <a:p>
            <a:endParaRPr lang="en-AU" dirty="0"/>
          </a:p>
          <a:p>
            <a:r>
              <a:rPr lang="en-AU" dirty="0"/>
              <a:t>(Diagrams/graphics originally produced using Canva)</a:t>
            </a:r>
          </a:p>
        </p:txBody>
      </p:sp>
    </p:spTree>
    <p:extLst>
      <p:ext uri="{BB962C8B-B14F-4D97-AF65-F5344CB8AC3E}">
        <p14:creationId xmlns:p14="http://schemas.microsoft.com/office/powerpoint/2010/main" val="422321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59F9F-0D51-CE14-40AD-42FDE013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AU" sz="5200"/>
              <a:t>So How Does it Learn?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EAD4C1-7F58-791F-9FC5-A41CEA2F8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0973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9F9F-0D51-CE14-40AD-42FDE013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AU" sz="5200" dirty="0"/>
              <a:t>The Three Paradigms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EAD4C1-7F58-791F-9FC5-A41CEA2F8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2804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9ADA4F-7646-7088-DC80-4C281D63CFC9}"/>
                  </a:ext>
                </a:extLst>
              </p14:cNvPr>
              <p14:cNvContentPartPr/>
              <p14:nvPr/>
            </p14:nvContentPartPr>
            <p14:xfrm>
              <a:off x="189653" y="2075765"/>
              <a:ext cx="4287520" cy="400668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9ADA4F-7646-7088-DC80-4C281D63CF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654" y="2012761"/>
                <a:ext cx="4413158" cy="41323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4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9A3A-83C3-8DF6-C0B3-B7409E5D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Supervised Learning?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0749442-01AE-8FB1-07A9-A6774B48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73B155-E8D2-E178-28E7-B2005668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88" y="1531222"/>
            <a:ext cx="5562445" cy="51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4FCE-8FF3-2D25-6A07-6A5037FF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B8A4-D100-7DD1-90FF-38A35FE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FEFC5-B7D6-1622-9147-4100297C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20" y="1458544"/>
            <a:ext cx="6083893" cy="53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4FCE-8FF3-2D25-6A07-6A5037FF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B8A4-D100-7DD1-90FF-38A35FE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A6ED-AEC7-B347-715D-A74A8646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55" y="1458544"/>
            <a:ext cx="6083893" cy="539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65EFCE-026C-6FA4-20FB-655B5C179075}"/>
                  </a:ext>
                </a:extLst>
              </p14:cNvPr>
              <p14:cNvContentPartPr/>
              <p14:nvPr/>
            </p14:nvContentPartPr>
            <p14:xfrm>
              <a:off x="3660010" y="3892439"/>
              <a:ext cx="2224080" cy="112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65EFCE-026C-6FA4-20FB-655B5C1790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7010" y="3829799"/>
                <a:ext cx="2349720" cy="12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08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401-5E2D-37B4-301C-A1E4731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Kaggle: Datasets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6C20-66B8-C9C1-6872-D7F13A57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E7E73-D20D-0368-77BD-C4B5EC8A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16" y="1677241"/>
            <a:ext cx="7877224" cy="44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53ea80-dbe5-4ea3-b81b-f4a5e9044e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05A648ADA3443B7B1515A1F1EE193" ma:contentTypeVersion="15" ma:contentTypeDescription="Create a new document." ma:contentTypeScope="" ma:versionID="631541d5d1497f585916ccb8f4f0a931">
  <xsd:schema xmlns:xsd="http://www.w3.org/2001/XMLSchema" xmlns:xs="http://www.w3.org/2001/XMLSchema" xmlns:p="http://schemas.microsoft.com/office/2006/metadata/properties" xmlns:ns3="7a53ea80-dbe5-4ea3-b81b-f4a5e9044e88" xmlns:ns4="7870f502-2bd1-428d-9510-ef0c178c88a4" targetNamespace="http://schemas.microsoft.com/office/2006/metadata/properties" ma:root="true" ma:fieldsID="387c265846fdf11a9779a83dfefe48b7" ns3:_="" ns4:_="">
    <xsd:import namespace="7a53ea80-dbe5-4ea3-b81b-f4a5e9044e88"/>
    <xsd:import namespace="7870f502-2bd1-428d-9510-ef0c178c88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3ea80-dbe5-4ea3-b81b-f4a5e9044e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f502-2bd1-428d-9510-ef0c178c88a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2F4956-3FF8-4357-A0C1-3B7A3B23EF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575B7-5B71-465A-824D-CC146C901E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870f502-2bd1-428d-9510-ef0c178c88a4"/>
    <ds:schemaRef ds:uri="http://purl.org/dc/elements/1.1/"/>
    <ds:schemaRef ds:uri="http://schemas.microsoft.com/office/2006/metadata/properties"/>
    <ds:schemaRef ds:uri="7a53ea80-dbe5-4ea3-b81b-f4a5e9044e8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C78BC1-B618-463E-870D-A4928240FF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3ea80-dbe5-4ea3-b81b-f4a5e9044e88"/>
    <ds:schemaRef ds:uri="7870f502-2bd1-428d-9510-ef0c178c8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404</Words>
  <Application>Microsoft Office PowerPoint</Application>
  <PresentationFormat>Widescreen</PresentationFormat>
  <Paragraphs>79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Wingdings</vt:lpstr>
      <vt:lpstr>Office Theme</vt:lpstr>
      <vt:lpstr>PowerPoint Presentation</vt:lpstr>
      <vt:lpstr>The Idea</vt:lpstr>
      <vt:lpstr>AI? ML? DL?</vt:lpstr>
      <vt:lpstr>So How Does it Learn?</vt:lpstr>
      <vt:lpstr>The Three Paradigms</vt:lpstr>
      <vt:lpstr>Supervised Learning?</vt:lpstr>
      <vt:lpstr>Supervised Learning</vt:lpstr>
      <vt:lpstr>Supervised Learning</vt:lpstr>
      <vt:lpstr>Kaggle: Datasets for ML</vt:lpstr>
      <vt:lpstr>Dataset Format</vt:lpstr>
      <vt:lpstr>PowerPoint Presentation</vt:lpstr>
      <vt:lpstr>Visualisation and Models</vt:lpstr>
      <vt:lpstr>PowerPoint Presentation</vt:lpstr>
      <vt:lpstr>PowerPoint Presentation</vt:lpstr>
      <vt:lpstr>Linear Regression</vt:lpstr>
      <vt:lpstr>N-dimensional Linear Regression</vt:lpstr>
      <vt:lpstr>PowerPoint Presentation</vt:lpstr>
      <vt:lpstr>Let’s Run Through An Example</vt:lpstr>
      <vt:lpstr>PowerPoint Presentation</vt:lpstr>
      <vt:lpstr>Loss Function</vt:lpstr>
      <vt:lpstr>PowerPoint Presentation</vt:lpstr>
      <vt:lpstr>PowerPoint Presentation</vt:lpstr>
      <vt:lpstr>Don’t Believe Me?</vt:lpstr>
      <vt:lpstr>Anyway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Linear Regression</vt:lpstr>
      <vt:lpstr>Advantages of Linear Regression</vt:lpstr>
      <vt:lpstr>Disadvantages of Linear Regression</vt:lpstr>
      <vt:lpstr>More Complex Models – The Trade Off</vt:lpstr>
      <vt:lpstr>Next steps?</vt:lpstr>
      <vt:lpstr>Just For Next Time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Fundamentals</dc:title>
  <dc:creator>Siddak BATH</dc:creator>
  <cp:lastModifiedBy>Siddak BATH</cp:lastModifiedBy>
  <cp:revision>3</cp:revision>
  <dcterms:created xsi:type="dcterms:W3CDTF">2024-05-28T10:35:17Z</dcterms:created>
  <dcterms:modified xsi:type="dcterms:W3CDTF">2024-06-02T23:34:12Z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0x010100A1C05A648ADA3443B7B1515A1F1EE193</vt:lpwstr>
  </property>
</Properties>
</file>