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80" r:id="rId5"/>
    <p:sldId id="261" r:id="rId6"/>
    <p:sldId id="28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4" r:id="rId17"/>
    <p:sldId id="274" r:id="rId18"/>
    <p:sldId id="258" r:id="rId19"/>
    <p:sldId id="262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C66E4-B07F-49B2-A9BD-2C82AD652A9F}" v="40" dt="2018-10-21T18:41:00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lt" userId="1c7a820a435c2f3e" providerId="LiveId" clId="{E2BC66E4-B07F-49B2-A9BD-2C82AD652A9F}"/>
    <pc:docChg chg="undo custSel addSld delSld modSld sldOrd">
      <pc:chgData name="David Alt" userId="1c7a820a435c2f3e" providerId="LiveId" clId="{E2BC66E4-B07F-49B2-A9BD-2C82AD652A9F}" dt="2018-10-21T18:43:37.126" v="3023" actId="113"/>
      <pc:docMkLst>
        <pc:docMk/>
      </pc:docMkLst>
      <pc:sldChg chg="addSp delSp modSp">
        <pc:chgData name="David Alt" userId="1c7a820a435c2f3e" providerId="LiveId" clId="{E2BC66E4-B07F-49B2-A9BD-2C82AD652A9F}" dt="2018-10-20T03:39:36.234" v="2401" actId="1076"/>
        <pc:sldMkLst>
          <pc:docMk/>
          <pc:sldMk cId="684665163" sldId="256"/>
        </pc:sldMkLst>
        <pc:spChg chg="add mod">
          <ac:chgData name="David Alt" userId="1c7a820a435c2f3e" providerId="LiveId" clId="{E2BC66E4-B07F-49B2-A9BD-2C82AD652A9F}" dt="2018-10-20T02:54:22.729" v="44" actId="1076"/>
          <ac:spMkLst>
            <pc:docMk/>
            <pc:sldMk cId="684665163" sldId="256"/>
            <ac:spMk id="4" creationId="{54F0FEEF-AF95-43F4-B09F-DC12FFCDCDAA}"/>
          </ac:spMkLst>
        </pc:spChg>
        <pc:picChg chg="add del">
          <ac:chgData name="David Alt" userId="1c7a820a435c2f3e" providerId="LiveId" clId="{E2BC66E4-B07F-49B2-A9BD-2C82AD652A9F}" dt="2018-10-20T03:39:28.089" v="2399" actId="478"/>
          <ac:picMkLst>
            <pc:docMk/>
            <pc:sldMk cId="684665163" sldId="256"/>
            <ac:picMk id="21506" creationId="{24E4C37E-3568-4A80-874A-7EBDA7B48BC4}"/>
          </ac:picMkLst>
        </pc:picChg>
        <pc:picChg chg="add mod">
          <ac:chgData name="David Alt" userId="1c7a820a435c2f3e" providerId="LiveId" clId="{E2BC66E4-B07F-49B2-A9BD-2C82AD652A9F}" dt="2018-10-20T03:39:36.234" v="2401" actId="1076"/>
          <ac:picMkLst>
            <pc:docMk/>
            <pc:sldMk cId="684665163" sldId="256"/>
            <ac:picMk id="21508" creationId="{61AAB03F-1809-402A-814A-6F39E0E54602}"/>
          </ac:picMkLst>
        </pc:picChg>
      </pc:sldChg>
      <pc:sldChg chg="addSp modSp">
        <pc:chgData name="David Alt" userId="1c7a820a435c2f3e" providerId="LiveId" clId="{E2BC66E4-B07F-49B2-A9BD-2C82AD652A9F}" dt="2018-10-21T18:15:23.362" v="2484" actId="6549"/>
        <pc:sldMkLst>
          <pc:docMk/>
          <pc:sldMk cId="3025423846" sldId="257"/>
        </pc:sldMkLst>
        <pc:spChg chg="mod">
          <ac:chgData name="David Alt" userId="1c7a820a435c2f3e" providerId="LiveId" clId="{E2BC66E4-B07F-49B2-A9BD-2C82AD652A9F}" dt="2018-10-21T18:15:23.362" v="2484" actId="6549"/>
          <ac:spMkLst>
            <pc:docMk/>
            <pc:sldMk cId="3025423846" sldId="257"/>
            <ac:spMk id="3" creationId="{2410F920-57E9-4D7E-BA0A-4DB9225CD31A}"/>
          </ac:spMkLst>
        </pc:spChg>
        <pc:cxnChg chg="add mod">
          <ac:chgData name="David Alt" userId="1c7a820a435c2f3e" providerId="LiveId" clId="{E2BC66E4-B07F-49B2-A9BD-2C82AD652A9F}" dt="2018-10-21T18:13:51.936" v="2407" actId="1076"/>
          <ac:cxnSpMkLst>
            <pc:docMk/>
            <pc:sldMk cId="3025423846" sldId="257"/>
            <ac:cxnSpMk id="4" creationId="{3EC6460E-D255-44A0-A643-85CCFEA08397}"/>
          </ac:cxnSpMkLst>
        </pc:cxnChg>
      </pc:sldChg>
      <pc:sldChg chg="delSp modSp ord">
        <pc:chgData name="David Alt" userId="1c7a820a435c2f3e" providerId="LiveId" clId="{E2BC66E4-B07F-49B2-A9BD-2C82AD652A9F}" dt="2018-10-21T18:35:49.824" v="2574" actId="20577"/>
        <pc:sldMkLst>
          <pc:docMk/>
          <pc:sldMk cId="782117445" sldId="258"/>
        </pc:sldMkLst>
        <pc:spChg chg="mod">
          <ac:chgData name="David Alt" userId="1c7a820a435c2f3e" providerId="LiveId" clId="{E2BC66E4-B07F-49B2-A9BD-2C82AD652A9F}" dt="2018-10-21T18:35:49.824" v="2574" actId="20577"/>
          <ac:spMkLst>
            <pc:docMk/>
            <pc:sldMk cId="782117445" sldId="258"/>
            <ac:spMk id="2" creationId="{9EEFE2B0-EE5F-41B7-AFAD-9DBD9944EC32}"/>
          </ac:spMkLst>
        </pc:spChg>
        <pc:spChg chg="del">
          <ac:chgData name="David Alt" userId="1c7a820a435c2f3e" providerId="LiveId" clId="{E2BC66E4-B07F-49B2-A9BD-2C82AD652A9F}" dt="2018-10-20T03:31:58.077" v="2366" actId="478"/>
          <ac:spMkLst>
            <pc:docMk/>
            <pc:sldMk cId="782117445" sldId="258"/>
            <ac:spMk id="3" creationId="{0FCDBF9B-30DF-4DED-A1A4-31EE9AE49FF8}"/>
          </ac:spMkLst>
        </pc:spChg>
        <pc:spChg chg="mod">
          <ac:chgData name="David Alt" userId="1c7a820a435c2f3e" providerId="LiveId" clId="{E2BC66E4-B07F-49B2-A9BD-2C82AD652A9F}" dt="2018-10-20T03:06:24.848" v="775" actId="20577"/>
          <ac:spMkLst>
            <pc:docMk/>
            <pc:sldMk cId="782117445" sldId="258"/>
            <ac:spMk id="4" creationId="{99F9E166-DA00-4116-8153-205FCB0405B8}"/>
          </ac:spMkLst>
        </pc:spChg>
      </pc:sldChg>
      <pc:sldChg chg="addSp delSp modSp">
        <pc:chgData name="David Alt" userId="1c7a820a435c2f3e" providerId="LiveId" clId="{E2BC66E4-B07F-49B2-A9BD-2C82AD652A9F}" dt="2018-10-20T03:31:35.064" v="2365" actId="1076"/>
        <pc:sldMkLst>
          <pc:docMk/>
          <pc:sldMk cId="814496030" sldId="260"/>
        </pc:sldMkLst>
        <pc:spChg chg="del">
          <ac:chgData name="David Alt" userId="1c7a820a435c2f3e" providerId="LiveId" clId="{E2BC66E4-B07F-49B2-A9BD-2C82AD652A9F}" dt="2018-10-20T03:29:34.540" v="2352" actId="478"/>
          <ac:spMkLst>
            <pc:docMk/>
            <pc:sldMk cId="814496030" sldId="260"/>
            <ac:spMk id="3" creationId="{A6DA51EC-6D10-4F71-BC07-D209FF904977}"/>
          </ac:spMkLst>
        </pc:spChg>
        <pc:spChg chg="add del mod">
          <ac:chgData name="David Alt" userId="1c7a820a435c2f3e" providerId="LiveId" clId="{E2BC66E4-B07F-49B2-A9BD-2C82AD652A9F}" dt="2018-10-20T03:30:30.493" v="2357" actId="478"/>
          <ac:spMkLst>
            <pc:docMk/>
            <pc:sldMk cId="814496030" sldId="260"/>
            <ac:spMk id="5" creationId="{D110BAD0-3363-4674-B5B6-18ACD182E336}"/>
          </ac:spMkLst>
        </pc:spChg>
        <pc:picChg chg="add mod">
          <ac:chgData name="David Alt" userId="1c7a820a435c2f3e" providerId="LiveId" clId="{E2BC66E4-B07F-49B2-A9BD-2C82AD652A9F}" dt="2018-10-20T03:31:35.064" v="2365" actId="1076"/>
          <ac:picMkLst>
            <pc:docMk/>
            <pc:sldMk cId="814496030" sldId="260"/>
            <ac:picMk id="18434" creationId="{81760B8A-FAEE-42C8-A4F1-DF57D73B1B58}"/>
          </ac:picMkLst>
        </pc:picChg>
        <pc:picChg chg="add del mod">
          <ac:chgData name="David Alt" userId="1c7a820a435c2f3e" providerId="LiveId" clId="{E2BC66E4-B07F-49B2-A9BD-2C82AD652A9F}" dt="2018-10-20T03:30:32.368" v="2358"/>
          <ac:picMkLst>
            <pc:docMk/>
            <pc:sldMk cId="814496030" sldId="260"/>
            <ac:picMk id="18436" creationId="{90F96C2A-C5C2-42F0-8D06-9B6B5D95A55E}"/>
          </ac:picMkLst>
        </pc:picChg>
      </pc:sldChg>
      <pc:sldChg chg="modSp">
        <pc:chgData name="David Alt" userId="1c7a820a435c2f3e" providerId="LiveId" clId="{E2BC66E4-B07F-49B2-A9BD-2C82AD652A9F}" dt="2018-10-20T03:24:45.478" v="2135" actId="20577"/>
        <pc:sldMkLst>
          <pc:docMk/>
          <pc:sldMk cId="2491145832" sldId="261"/>
        </pc:sldMkLst>
        <pc:spChg chg="mod">
          <ac:chgData name="David Alt" userId="1c7a820a435c2f3e" providerId="LiveId" clId="{E2BC66E4-B07F-49B2-A9BD-2C82AD652A9F}" dt="2018-10-20T03:24:45.478" v="2135" actId="20577"/>
          <ac:spMkLst>
            <pc:docMk/>
            <pc:sldMk cId="2491145832" sldId="261"/>
            <ac:spMk id="2" creationId="{74DEDB48-8A96-435F-9955-988CBDB12D71}"/>
          </ac:spMkLst>
        </pc:spChg>
      </pc:sldChg>
      <pc:sldChg chg="addSp delSp modSp ord">
        <pc:chgData name="David Alt" userId="1c7a820a435c2f3e" providerId="LiveId" clId="{E2BC66E4-B07F-49B2-A9BD-2C82AD652A9F}" dt="2018-10-21T18:39:52.596" v="2828" actId="20577"/>
        <pc:sldMkLst>
          <pc:docMk/>
          <pc:sldMk cId="1785284206" sldId="262"/>
        </pc:sldMkLst>
        <pc:spChg chg="mod">
          <ac:chgData name="David Alt" userId="1c7a820a435c2f3e" providerId="LiveId" clId="{E2BC66E4-B07F-49B2-A9BD-2C82AD652A9F}" dt="2018-10-21T18:39:52.596" v="2828" actId="20577"/>
          <ac:spMkLst>
            <pc:docMk/>
            <pc:sldMk cId="1785284206" sldId="262"/>
            <ac:spMk id="2" creationId="{9EEFE2B0-EE5F-41B7-AFAD-9DBD9944EC32}"/>
          </ac:spMkLst>
        </pc:spChg>
        <pc:spChg chg="del">
          <ac:chgData name="David Alt" userId="1c7a820a435c2f3e" providerId="LiveId" clId="{E2BC66E4-B07F-49B2-A9BD-2C82AD652A9F}" dt="2018-10-20T03:32:01.617" v="2367" actId="478"/>
          <ac:spMkLst>
            <pc:docMk/>
            <pc:sldMk cId="1785284206" sldId="262"/>
            <ac:spMk id="3" creationId="{0FCDBF9B-30DF-4DED-A1A4-31EE9AE49FF8}"/>
          </ac:spMkLst>
        </pc:spChg>
        <pc:spChg chg="add mod">
          <ac:chgData name="David Alt" userId="1c7a820a435c2f3e" providerId="LiveId" clId="{E2BC66E4-B07F-49B2-A9BD-2C82AD652A9F}" dt="2018-10-21T18:38:12.568" v="2783" actId="1076"/>
          <ac:spMkLst>
            <pc:docMk/>
            <pc:sldMk cId="1785284206" sldId="262"/>
            <ac:spMk id="3" creationId="{9F422901-2CAA-40AB-A8C4-26A004775A52}"/>
          </ac:spMkLst>
        </pc:spChg>
        <pc:spChg chg="mod">
          <ac:chgData name="David Alt" userId="1c7a820a435c2f3e" providerId="LiveId" clId="{E2BC66E4-B07F-49B2-A9BD-2C82AD652A9F}" dt="2018-10-21T18:39:15.220" v="2809" actId="20577"/>
          <ac:spMkLst>
            <pc:docMk/>
            <pc:sldMk cId="1785284206" sldId="262"/>
            <ac:spMk id="4" creationId="{99F9E166-DA00-4116-8153-205FCB0405B8}"/>
          </ac:spMkLst>
        </pc:spChg>
        <pc:picChg chg="add mod">
          <ac:chgData name="David Alt" userId="1c7a820a435c2f3e" providerId="LiveId" clId="{E2BC66E4-B07F-49B2-A9BD-2C82AD652A9F}" dt="2018-10-21T18:39:20.451" v="2810" actId="1076"/>
          <ac:picMkLst>
            <pc:docMk/>
            <pc:sldMk cId="1785284206" sldId="262"/>
            <ac:picMk id="5" creationId="{02E1AF7E-6628-4016-B67C-CD6ADDAA93DF}"/>
          </ac:picMkLst>
        </pc:picChg>
      </pc:sldChg>
      <pc:sldChg chg="delSp modSp del">
        <pc:chgData name="David Alt" userId="1c7a820a435c2f3e" providerId="LiveId" clId="{E2BC66E4-B07F-49B2-A9BD-2C82AD652A9F}" dt="2018-10-21T18:33:30.861" v="2511" actId="2696"/>
        <pc:sldMkLst>
          <pc:docMk/>
          <pc:sldMk cId="1686752790" sldId="263"/>
        </pc:sldMkLst>
        <pc:spChg chg="del">
          <ac:chgData name="David Alt" userId="1c7a820a435c2f3e" providerId="LiveId" clId="{E2BC66E4-B07F-49B2-A9BD-2C82AD652A9F}" dt="2018-10-20T03:32:04.202" v="2368" actId="478"/>
          <ac:spMkLst>
            <pc:docMk/>
            <pc:sldMk cId="1686752790" sldId="263"/>
            <ac:spMk id="3" creationId="{0FCDBF9B-30DF-4DED-A1A4-31EE9AE49FF8}"/>
          </ac:spMkLst>
        </pc:spChg>
        <pc:spChg chg="mod">
          <ac:chgData name="David Alt" userId="1c7a820a435c2f3e" providerId="LiveId" clId="{E2BC66E4-B07F-49B2-A9BD-2C82AD652A9F}" dt="2018-10-20T03:06:30.101" v="776" actId="20577"/>
          <ac:spMkLst>
            <pc:docMk/>
            <pc:sldMk cId="1686752790" sldId="263"/>
            <ac:spMk id="4" creationId="{99F9E166-DA00-4116-8153-205FCB0405B8}"/>
          </ac:spMkLst>
        </pc:spChg>
      </pc:sldChg>
      <pc:sldChg chg="delSp modSp ord">
        <pc:chgData name="David Alt" userId="1c7a820a435c2f3e" providerId="LiveId" clId="{E2BC66E4-B07F-49B2-A9BD-2C82AD652A9F}" dt="2018-10-21T18:34:01.274" v="2513"/>
        <pc:sldMkLst>
          <pc:docMk/>
          <pc:sldMk cId="478706146" sldId="264"/>
        </pc:sldMkLst>
        <pc:spChg chg="del">
          <ac:chgData name="David Alt" userId="1c7a820a435c2f3e" providerId="LiveId" clId="{E2BC66E4-B07F-49B2-A9BD-2C82AD652A9F}" dt="2018-10-20T03:32:05.840" v="2369" actId="478"/>
          <ac:spMkLst>
            <pc:docMk/>
            <pc:sldMk cId="478706146" sldId="264"/>
            <ac:spMk id="3" creationId="{0FCDBF9B-30DF-4DED-A1A4-31EE9AE49FF8}"/>
          </ac:spMkLst>
        </pc:spChg>
        <pc:spChg chg="mod">
          <ac:chgData name="David Alt" userId="1c7a820a435c2f3e" providerId="LiveId" clId="{E2BC66E4-B07F-49B2-A9BD-2C82AD652A9F}" dt="2018-10-20T03:06:09.460" v="773" actId="20577"/>
          <ac:spMkLst>
            <pc:docMk/>
            <pc:sldMk cId="478706146" sldId="264"/>
            <ac:spMk id="4" creationId="{99F9E166-DA00-4116-8153-205FCB0405B8}"/>
          </ac:spMkLst>
        </pc:spChg>
      </pc:sldChg>
      <pc:sldChg chg="modSp">
        <pc:chgData name="David Alt" userId="1c7a820a435c2f3e" providerId="LiveId" clId="{E2BC66E4-B07F-49B2-A9BD-2C82AD652A9F}" dt="2018-10-20T03:06:07.124" v="772" actId="20577"/>
        <pc:sldMkLst>
          <pc:docMk/>
          <pc:sldMk cId="1244850018" sldId="265"/>
        </pc:sldMkLst>
        <pc:spChg chg="mod">
          <ac:chgData name="David Alt" userId="1c7a820a435c2f3e" providerId="LiveId" clId="{E2BC66E4-B07F-49B2-A9BD-2C82AD652A9F}" dt="2018-10-20T03:06:07.124" v="772" actId="20577"/>
          <ac:spMkLst>
            <pc:docMk/>
            <pc:sldMk cId="1244850018" sldId="265"/>
            <ac:spMk id="4" creationId="{99F9E166-DA00-4116-8153-205FCB0405B8}"/>
          </ac:spMkLst>
        </pc:spChg>
      </pc:sldChg>
      <pc:sldChg chg="addSp delSp modSp">
        <pc:chgData name="David Alt" userId="1c7a820a435c2f3e" providerId="LiveId" clId="{E2BC66E4-B07F-49B2-A9BD-2C82AD652A9F}" dt="2018-10-20T03:32:09.525" v="2370" actId="478"/>
        <pc:sldMkLst>
          <pc:docMk/>
          <pc:sldMk cId="1255225415" sldId="266"/>
        </pc:sldMkLst>
        <pc:spChg chg="del">
          <ac:chgData name="David Alt" userId="1c7a820a435c2f3e" providerId="LiveId" clId="{E2BC66E4-B07F-49B2-A9BD-2C82AD652A9F}" dt="2018-10-20T03:32:09.525" v="2370" actId="478"/>
          <ac:spMkLst>
            <pc:docMk/>
            <pc:sldMk cId="1255225415" sldId="266"/>
            <ac:spMk id="3" creationId="{0FCDBF9B-30DF-4DED-A1A4-31EE9AE49FF8}"/>
          </ac:spMkLst>
        </pc:spChg>
        <pc:spChg chg="mod">
          <ac:chgData name="David Alt" userId="1c7a820a435c2f3e" providerId="LiveId" clId="{E2BC66E4-B07F-49B2-A9BD-2C82AD652A9F}" dt="2018-10-20T03:06:01.267" v="770" actId="20577"/>
          <ac:spMkLst>
            <pc:docMk/>
            <pc:sldMk cId="1255225415" sldId="266"/>
            <ac:spMk id="4" creationId="{99F9E166-DA00-4116-8153-205FCB0405B8}"/>
          </ac:spMkLst>
        </pc:spChg>
        <pc:picChg chg="add del mod">
          <ac:chgData name="David Alt" userId="1c7a820a435c2f3e" providerId="LiveId" clId="{E2BC66E4-B07F-49B2-A9BD-2C82AD652A9F}" dt="2018-10-20T03:31:19.821" v="2361" actId="478"/>
          <ac:picMkLst>
            <pc:docMk/>
            <pc:sldMk cId="1255225415" sldId="266"/>
            <ac:picMk id="9" creationId="{DF668DAF-6E44-44CB-A07E-5BE06EEA6882}"/>
          </ac:picMkLst>
        </pc:picChg>
      </pc:sldChg>
      <pc:sldChg chg="delSp modSp">
        <pc:chgData name="David Alt" userId="1c7a820a435c2f3e" providerId="LiveId" clId="{E2BC66E4-B07F-49B2-A9BD-2C82AD652A9F}" dt="2018-10-20T03:32:12.429" v="2371" actId="478"/>
        <pc:sldMkLst>
          <pc:docMk/>
          <pc:sldMk cId="143171168" sldId="267"/>
        </pc:sldMkLst>
        <pc:spChg chg="del">
          <ac:chgData name="David Alt" userId="1c7a820a435c2f3e" providerId="LiveId" clId="{E2BC66E4-B07F-49B2-A9BD-2C82AD652A9F}" dt="2018-10-20T03:32:12.429" v="2371" actId="478"/>
          <ac:spMkLst>
            <pc:docMk/>
            <pc:sldMk cId="143171168" sldId="267"/>
            <ac:spMk id="3" creationId="{0FCDBF9B-30DF-4DED-A1A4-31EE9AE49FF8}"/>
          </ac:spMkLst>
        </pc:spChg>
        <pc:spChg chg="mod">
          <ac:chgData name="David Alt" userId="1c7a820a435c2f3e" providerId="LiveId" clId="{E2BC66E4-B07F-49B2-A9BD-2C82AD652A9F}" dt="2018-10-20T03:05:40.362" v="767" actId="20577"/>
          <ac:spMkLst>
            <pc:docMk/>
            <pc:sldMk cId="143171168" sldId="267"/>
            <ac:spMk id="4" creationId="{99F9E166-DA00-4116-8153-205FCB0405B8}"/>
          </ac:spMkLst>
        </pc:spChg>
      </pc:sldChg>
      <pc:sldChg chg="delSp modSp">
        <pc:chgData name="David Alt" userId="1c7a820a435c2f3e" providerId="LiveId" clId="{E2BC66E4-B07F-49B2-A9BD-2C82AD652A9F}" dt="2018-10-20T03:32:14.591" v="2372" actId="478"/>
        <pc:sldMkLst>
          <pc:docMk/>
          <pc:sldMk cId="693842092" sldId="268"/>
        </pc:sldMkLst>
        <pc:spChg chg="del">
          <ac:chgData name="David Alt" userId="1c7a820a435c2f3e" providerId="LiveId" clId="{E2BC66E4-B07F-49B2-A9BD-2C82AD652A9F}" dt="2018-10-20T03:32:14.591" v="2372" actId="478"/>
          <ac:spMkLst>
            <pc:docMk/>
            <pc:sldMk cId="693842092" sldId="268"/>
            <ac:spMk id="3" creationId="{0FCDBF9B-30DF-4DED-A1A4-31EE9AE49FF8}"/>
          </ac:spMkLst>
        </pc:spChg>
        <pc:spChg chg="mod">
          <ac:chgData name="David Alt" userId="1c7a820a435c2f3e" providerId="LiveId" clId="{E2BC66E4-B07F-49B2-A9BD-2C82AD652A9F}" dt="2018-10-20T03:05:36.811" v="766" actId="20577"/>
          <ac:spMkLst>
            <pc:docMk/>
            <pc:sldMk cId="693842092" sldId="268"/>
            <ac:spMk id="4" creationId="{99F9E166-DA00-4116-8153-205FCB0405B8}"/>
          </ac:spMkLst>
        </pc:spChg>
      </pc:sldChg>
      <pc:sldChg chg="delSp modSp">
        <pc:chgData name="David Alt" userId="1c7a820a435c2f3e" providerId="LiveId" clId="{E2BC66E4-B07F-49B2-A9BD-2C82AD652A9F}" dt="2018-10-20T03:32:17.867" v="2373" actId="478"/>
        <pc:sldMkLst>
          <pc:docMk/>
          <pc:sldMk cId="3306070057" sldId="269"/>
        </pc:sldMkLst>
        <pc:spChg chg="del">
          <ac:chgData name="David Alt" userId="1c7a820a435c2f3e" providerId="LiveId" clId="{E2BC66E4-B07F-49B2-A9BD-2C82AD652A9F}" dt="2018-10-20T03:32:17.867" v="2373" actId="478"/>
          <ac:spMkLst>
            <pc:docMk/>
            <pc:sldMk cId="3306070057" sldId="269"/>
            <ac:spMk id="3" creationId="{0FCDBF9B-30DF-4DED-A1A4-31EE9AE49FF8}"/>
          </ac:spMkLst>
        </pc:spChg>
        <pc:spChg chg="mod">
          <ac:chgData name="David Alt" userId="1c7a820a435c2f3e" providerId="LiveId" clId="{E2BC66E4-B07F-49B2-A9BD-2C82AD652A9F}" dt="2018-10-20T03:05:29.191" v="764" actId="20577"/>
          <ac:spMkLst>
            <pc:docMk/>
            <pc:sldMk cId="3306070057" sldId="269"/>
            <ac:spMk id="4" creationId="{99F9E166-DA00-4116-8153-205FCB0405B8}"/>
          </ac:spMkLst>
        </pc:spChg>
      </pc:sldChg>
      <pc:sldChg chg="delSp">
        <pc:chgData name="David Alt" userId="1c7a820a435c2f3e" providerId="LiveId" clId="{E2BC66E4-B07F-49B2-A9BD-2C82AD652A9F}" dt="2018-10-20T03:32:20.354" v="2374" actId="478"/>
        <pc:sldMkLst>
          <pc:docMk/>
          <pc:sldMk cId="3112978420" sldId="270"/>
        </pc:sldMkLst>
        <pc:spChg chg="del">
          <ac:chgData name="David Alt" userId="1c7a820a435c2f3e" providerId="LiveId" clId="{E2BC66E4-B07F-49B2-A9BD-2C82AD652A9F}" dt="2018-10-20T03:32:20.354" v="2374" actId="478"/>
          <ac:spMkLst>
            <pc:docMk/>
            <pc:sldMk cId="3112978420" sldId="270"/>
            <ac:spMk id="3" creationId="{0FCDBF9B-30DF-4DED-A1A4-31EE9AE49FF8}"/>
          </ac:spMkLst>
        </pc:spChg>
      </pc:sldChg>
      <pc:sldChg chg="delSp">
        <pc:chgData name="David Alt" userId="1c7a820a435c2f3e" providerId="LiveId" clId="{E2BC66E4-B07F-49B2-A9BD-2C82AD652A9F}" dt="2018-10-20T03:32:22.587" v="2375" actId="478"/>
        <pc:sldMkLst>
          <pc:docMk/>
          <pc:sldMk cId="2897895946" sldId="271"/>
        </pc:sldMkLst>
        <pc:spChg chg="del">
          <ac:chgData name="David Alt" userId="1c7a820a435c2f3e" providerId="LiveId" clId="{E2BC66E4-B07F-49B2-A9BD-2C82AD652A9F}" dt="2018-10-20T03:32:22.587" v="2375" actId="478"/>
          <ac:spMkLst>
            <pc:docMk/>
            <pc:sldMk cId="2897895946" sldId="271"/>
            <ac:spMk id="3" creationId="{0FCDBF9B-30DF-4DED-A1A4-31EE9AE49FF8}"/>
          </ac:spMkLst>
        </pc:spChg>
      </pc:sldChg>
      <pc:sldChg chg="modSp">
        <pc:chgData name="David Alt" userId="1c7a820a435c2f3e" providerId="LiveId" clId="{E2BC66E4-B07F-49B2-A9BD-2C82AD652A9F}" dt="2018-10-20T03:05:19.980" v="761" actId="20577"/>
        <pc:sldMkLst>
          <pc:docMk/>
          <pc:sldMk cId="1466479084" sldId="272"/>
        </pc:sldMkLst>
        <pc:spChg chg="mod">
          <ac:chgData name="David Alt" userId="1c7a820a435c2f3e" providerId="LiveId" clId="{E2BC66E4-B07F-49B2-A9BD-2C82AD652A9F}" dt="2018-10-20T03:05:19.980" v="761" actId="20577"/>
          <ac:spMkLst>
            <pc:docMk/>
            <pc:sldMk cId="1466479084" sldId="272"/>
            <ac:spMk id="4" creationId="{99F9E166-DA00-4116-8153-205FCB0405B8}"/>
          </ac:spMkLst>
        </pc:spChg>
      </pc:sldChg>
      <pc:sldChg chg="modSp">
        <pc:chgData name="David Alt" userId="1c7a820a435c2f3e" providerId="LiveId" clId="{E2BC66E4-B07F-49B2-A9BD-2C82AD652A9F}" dt="2018-10-20T03:05:15.908" v="759" actId="20577"/>
        <pc:sldMkLst>
          <pc:docMk/>
          <pc:sldMk cId="3434038645" sldId="273"/>
        </pc:sldMkLst>
        <pc:spChg chg="mod">
          <ac:chgData name="David Alt" userId="1c7a820a435c2f3e" providerId="LiveId" clId="{E2BC66E4-B07F-49B2-A9BD-2C82AD652A9F}" dt="2018-10-20T03:05:15.908" v="759" actId="20577"/>
          <ac:spMkLst>
            <pc:docMk/>
            <pc:sldMk cId="3434038645" sldId="273"/>
            <ac:spMk id="4" creationId="{99F9E166-DA00-4116-8153-205FCB0405B8}"/>
          </ac:spMkLst>
        </pc:spChg>
      </pc:sldChg>
      <pc:sldChg chg="addSp delSp modSp ord">
        <pc:chgData name="David Alt" userId="1c7a820a435c2f3e" providerId="LiveId" clId="{E2BC66E4-B07F-49B2-A9BD-2C82AD652A9F}" dt="2018-10-21T18:42:49.692" v="3016" actId="20577"/>
        <pc:sldMkLst>
          <pc:docMk/>
          <pc:sldMk cId="2386204947" sldId="274"/>
        </pc:sldMkLst>
        <pc:spChg chg="mod">
          <ac:chgData name="David Alt" userId="1c7a820a435c2f3e" providerId="LiveId" clId="{E2BC66E4-B07F-49B2-A9BD-2C82AD652A9F}" dt="2018-10-21T18:35:32.127" v="2550" actId="20577"/>
          <ac:spMkLst>
            <pc:docMk/>
            <pc:sldMk cId="2386204947" sldId="274"/>
            <ac:spMk id="2" creationId="{9EEFE2B0-EE5F-41B7-AFAD-9DBD9944EC32}"/>
          </ac:spMkLst>
        </pc:spChg>
        <pc:spChg chg="del">
          <ac:chgData name="David Alt" userId="1c7a820a435c2f3e" providerId="LiveId" clId="{E2BC66E4-B07F-49B2-A9BD-2C82AD652A9F}" dt="2018-10-20T03:32:36.091" v="2378" actId="478"/>
          <ac:spMkLst>
            <pc:docMk/>
            <pc:sldMk cId="2386204947" sldId="274"/>
            <ac:spMk id="3" creationId="{0FCDBF9B-30DF-4DED-A1A4-31EE9AE49FF8}"/>
          </ac:spMkLst>
        </pc:spChg>
        <pc:spChg chg="mod">
          <ac:chgData name="David Alt" userId="1c7a820a435c2f3e" providerId="LiveId" clId="{E2BC66E4-B07F-49B2-A9BD-2C82AD652A9F}" dt="2018-10-21T18:42:49.692" v="3016" actId="20577"/>
          <ac:spMkLst>
            <pc:docMk/>
            <pc:sldMk cId="2386204947" sldId="274"/>
            <ac:spMk id="4" creationId="{99F9E166-DA00-4116-8153-205FCB0405B8}"/>
          </ac:spMkLst>
        </pc:spChg>
        <pc:picChg chg="add del">
          <ac:chgData name="David Alt" userId="1c7a820a435c2f3e" providerId="LiveId" clId="{E2BC66E4-B07F-49B2-A9BD-2C82AD652A9F}" dt="2018-10-20T03:32:32.577" v="2377" actId="478"/>
          <ac:picMkLst>
            <pc:docMk/>
            <pc:sldMk cId="2386204947" sldId="274"/>
            <ac:picMk id="13314" creationId="{9F2C1AB4-C961-4F90-89A8-5464E544BBD8}"/>
          </ac:picMkLst>
        </pc:picChg>
      </pc:sldChg>
      <pc:sldChg chg="addSp delSp modSp">
        <pc:chgData name="David Alt" userId="1c7a820a435c2f3e" providerId="LiveId" clId="{E2BC66E4-B07F-49B2-A9BD-2C82AD652A9F}" dt="2018-10-20T03:00:13.612" v="560" actId="1076"/>
        <pc:sldMkLst>
          <pc:docMk/>
          <pc:sldMk cId="868102805" sldId="275"/>
        </pc:sldMkLst>
        <pc:spChg chg="add mod">
          <ac:chgData name="David Alt" userId="1c7a820a435c2f3e" providerId="LiveId" clId="{E2BC66E4-B07F-49B2-A9BD-2C82AD652A9F}" dt="2018-10-20T03:00:13.612" v="560" actId="1076"/>
          <ac:spMkLst>
            <pc:docMk/>
            <pc:sldMk cId="868102805" sldId="275"/>
            <ac:spMk id="5" creationId="{3817FEBA-B6B0-42C0-A221-5DC6CB8C30E0}"/>
          </ac:spMkLst>
        </pc:spChg>
        <pc:spChg chg="mod">
          <ac:chgData name="David Alt" userId="1c7a820a435c2f3e" providerId="LiveId" clId="{E2BC66E4-B07F-49B2-A9BD-2C82AD652A9F}" dt="2018-10-20T02:59:09.108" v="451" actId="20577"/>
          <ac:spMkLst>
            <pc:docMk/>
            <pc:sldMk cId="868102805" sldId="275"/>
            <ac:spMk id="6" creationId="{9151110B-D3A2-4EF0-8F34-A6DC6F5B8264}"/>
          </ac:spMkLst>
        </pc:spChg>
        <pc:picChg chg="del">
          <ac:chgData name="David Alt" userId="1c7a820a435c2f3e" providerId="LiveId" clId="{E2BC66E4-B07F-49B2-A9BD-2C82AD652A9F}" dt="2018-10-20T02:57:54.929" v="328" actId="478"/>
          <ac:picMkLst>
            <pc:docMk/>
            <pc:sldMk cId="868102805" sldId="275"/>
            <ac:picMk id="13314" creationId="{9F2C1AB4-C961-4F90-89A8-5464E544BBD8}"/>
          </ac:picMkLst>
        </pc:picChg>
        <pc:picChg chg="add mod">
          <ac:chgData name="David Alt" userId="1c7a820a435c2f3e" providerId="LiveId" clId="{E2BC66E4-B07F-49B2-A9BD-2C82AD652A9F}" dt="2018-10-20T02:58:14.736" v="332" actId="14100"/>
          <ac:picMkLst>
            <pc:docMk/>
            <pc:sldMk cId="868102805" sldId="275"/>
            <ac:picMk id="14338" creationId="{B04FC3A9-9E7D-4C13-A701-F14B79B4C867}"/>
          </ac:picMkLst>
        </pc:picChg>
      </pc:sldChg>
      <pc:sldChg chg="addSp delSp modSp add">
        <pc:chgData name="David Alt" userId="1c7a820a435c2f3e" providerId="LiveId" clId="{E2BC66E4-B07F-49B2-A9BD-2C82AD652A9F}" dt="2018-10-20T03:06:47.034" v="777" actId="1076"/>
        <pc:sldMkLst>
          <pc:docMk/>
          <pc:sldMk cId="4096380856" sldId="276"/>
        </pc:sldMkLst>
        <pc:spChg chg="del">
          <ac:chgData name="David Alt" userId="1c7a820a435c2f3e" providerId="LiveId" clId="{E2BC66E4-B07F-49B2-A9BD-2C82AD652A9F}" dt="2018-10-20T03:02:41.886" v="584" actId="478"/>
          <ac:spMkLst>
            <pc:docMk/>
            <pc:sldMk cId="4096380856" sldId="276"/>
            <ac:spMk id="3" creationId="{0FCDBF9B-30DF-4DED-A1A4-31EE9AE49FF8}"/>
          </ac:spMkLst>
        </pc:spChg>
        <pc:spChg chg="del">
          <ac:chgData name="David Alt" userId="1c7a820a435c2f3e" providerId="LiveId" clId="{E2BC66E4-B07F-49B2-A9BD-2C82AD652A9F}" dt="2018-10-20T03:01:10.887" v="569" actId="478"/>
          <ac:spMkLst>
            <pc:docMk/>
            <pc:sldMk cId="4096380856" sldId="276"/>
            <ac:spMk id="5" creationId="{3817FEBA-B6B0-42C0-A221-5DC6CB8C30E0}"/>
          </ac:spMkLst>
        </pc:spChg>
        <pc:spChg chg="mod">
          <ac:chgData name="David Alt" userId="1c7a820a435c2f3e" providerId="LiveId" clId="{E2BC66E4-B07F-49B2-A9BD-2C82AD652A9F}" dt="2018-10-20T03:05:00.016" v="752" actId="20577"/>
          <ac:spMkLst>
            <pc:docMk/>
            <pc:sldMk cId="4096380856" sldId="276"/>
            <ac:spMk id="6" creationId="{9151110B-D3A2-4EF0-8F34-A6DC6F5B8264}"/>
          </ac:spMkLst>
        </pc:spChg>
        <pc:picChg chg="del">
          <ac:chgData name="David Alt" userId="1c7a820a435c2f3e" providerId="LiveId" clId="{E2BC66E4-B07F-49B2-A9BD-2C82AD652A9F}" dt="2018-10-20T03:01:07.439" v="568" actId="478"/>
          <ac:picMkLst>
            <pc:docMk/>
            <pc:sldMk cId="4096380856" sldId="276"/>
            <ac:picMk id="14338" creationId="{B04FC3A9-9E7D-4C13-A701-F14B79B4C867}"/>
          </ac:picMkLst>
        </pc:picChg>
        <pc:picChg chg="add mod">
          <ac:chgData name="David Alt" userId="1c7a820a435c2f3e" providerId="LiveId" clId="{E2BC66E4-B07F-49B2-A9BD-2C82AD652A9F}" dt="2018-10-20T03:02:50.467" v="585" actId="1076"/>
          <ac:picMkLst>
            <pc:docMk/>
            <pc:sldMk cId="4096380856" sldId="276"/>
            <ac:picMk id="15362" creationId="{7694CFD6-7CB1-4BBA-930F-C1BDF593FA7C}"/>
          </ac:picMkLst>
        </pc:picChg>
        <pc:picChg chg="add mod">
          <ac:chgData name="David Alt" userId="1c7a820a435c2f3e" providerId="LiveId" clId="{E2BC66E4-B07F-49B2-A9BD-2C82AD652A9F}" dt="2018-10-20T03:06:47.034" v="777" actId="1076"/>
          <ac:picMkLst>
            <pc:docMk/>
            <pc:sldMk cId="4096380856" sldId="276"/>
            <ac:picMk id="15364" creationId="{FFFBE1B0-745F-4C58-8F02-F03DE0CFB7D0}"/>
          </ac:picMkLst>
        </pc:picChg>
        <pc:cxnChg chg="add mod">
          <ac:chgData name="David Alt" userId="1c7a820a435c2f3e" providerId="LiveId" clId="{E2BC66E4-B07F-49B2-A9BD-2C82AD652A9F}" dt="2018-10-20T03:03:20.917" v="588" actId="14100"/>
          <ac:cxnSpMkLst>
            <pc:docMk/>
            <pc:sldMk cId="4096380856" sldId="276"/>
            <ac:cxnSpMk id="7" creationId="{0F1CD50F-0AF2-4871-9E41-A01A7E5499B5}"/>
          </ac:cxnSpMkLst>
        </pc:cxnChg>
      </pc:sldChg>
      <pc:sldChg chg="addSp delSp modSp add ord">
        <pc:chgData name="David Alt" userId="1c7a820a435c2f3e" providerId="LiveId" clId="{E2BC66E4-B07F-49B2-A9BD-2C82AD652A9F}" dt="2018-10-20T03:32:40.738" v="2379" actId="478"/>
        <pc:sldMkLst>
          <pc:docMk/>
          <pc:sldMk cId="2538495843" sldId="277"/>
        </pc:sldMkLst>
        <pc:spChg chg="del">
          <ac:chgData name="David Alt" userId="1c7a820a435c2f3e" providerId="LiveId" clId="{E2BC66E4-B07F-49B2-A9BD-2C82AD652A9F}" dt="2018-10-20T03:32:40.738" v="2379" actId="478"/>
          <ac:spMkLst>
            <pc:docMk/>
            <pc:sldMk cId="2538495843" sldId="277"/>
            <ac:spMk id="3" creationId="{0FCDBF9B-30DF-4DED-A1A4-31EE9AE49FF8}"/>
          </ac:spMkLst>
        </pc:spChg>
        <pc:spChg chg="del">
          <ac:chgData name="David Alt" userId="1c7a820a435c2f3e" providerId="LiveId" clId="{E2BC66E4-B07F-49B2-A9BD-2C82AD652A9F}" dt="2018-10-20T03:07:12.091" v="781" actId="478"/>
          <ac:spMkLst>
            <pc:docMk/>
            <pc:sldMk cId="2538495843" sldId="277"/>
            <ac:spMk id="5" creationId="{3817FEBA-B6B0-42C0-A221-5DC6CB8C30E0}"/>
          </ac:spMkLst>
        </pc:spChg>
        <pc:spChg chg="mod">
          <ac:chgData name="David Alt" userId="1c7a820a435c2f3e" providerId="LiveId" clId="{E2BC66E4-B07F-49B2-A9BD-2C82AD652A9F}" dt="2018-10-20T03:09:22.187" v="998" actId="20577"/>
          <ac:spMkLst>
            <pc:docMk/>
            <pc:sldMk cId="2538495843" sldId="277"/>
            <ac:spMk id="6" creationId="{9151110B-D3A2-4EF0-8F34-A6DC6F5B8264}"/>
          </ac:spMkLst>
        </pc:spChg>
        <pc:picChg chg="del">
          <ac:chgData name="David Alt" userId="1c7a820a435c2f3e" providerId="LiveId" clId="{E2BC66E4-B07F-49B2-A9BD-2C82AD652A9F}" dt="2018-10-20T03:07:10.138" v="780" actId="478"/>
          <ac:picMkLst>
            <pc:docMk/>
            <pc:sldMk cId="2538495843" sldId="277"/>
            <ac:picMk id="14338" creationId="{B04FC3A9-9E7D-4C13-A701-F14B79B4C867}"/>
          </ac:picMkLst>
        </pc:picChg>
        <pc:picChg chg="add mod">
          <ac:chgData name="David Alt" userId="1c7a820a435c2f3e" providerId="LiveId" clId="{E2BC66E4-B07F-49B2-A9BD-2C82AD652A9F}" dt="2018-10-20T03:07:33.052" v="788" actId="1076"/>
          <ac:picMkLst>
            <pc:docMk/>
            <pc:sldMk cId="2538495843" sldId="277"/>
            <ac:picMk id="16386" creationId="{10C6A582-5E09-489A-8D78-8B30A44875AD}"/>
          </ac:picMkLst>
        </pc:picChg>
      </pc:sldChg>
      <pc:sldChg chg="addSp delSp modSp add">
        <pc:chgData name="David Alt" userId="1c7a820a435c2f3e" providerId="LiveId" clId="{E2BC66E4-B07F-49B2-A9BD-2C82AD652A9F}" dt="2018-10-20T03:15:18.265" v="1480" actId="1076"/>
        <pc:sldMkLst>
          <pc:docMk/>
          <pc:sldMk cId="2036797005" sldId="278"/>
        </pc:sldMkLst>
        <pc:spChg chg="mod">
          <ac:chgData name="David Alt" userId="1c7a820a435c2f3e" providerId="LiveId" clId="{E2BC66E4-B07F-49B2-A9BD-2C82AD652A9F}" dt="2018-10-20T03:09:56.108" v="1027" actId="20577"/>
          <ac:spMkLst>
            <pc:docMk/>
            <pc:sldMk cId="2036797005" sldId="278"/>
            <ac:spMk id="2" creationId="{9EEFE2B0-EE5F-41B7-AFAD-9DBD9944EC32}"/>
          </ac:spMkLst>
        </pc:spChg>
        <pc:spChg chg="del">
          <ac:chgData name="David Alt" userId="1c7a820a435c2f3e" providerId="LiveId" clId="{E2BC66E4-B07F-49B2-A9BD-2C82AD652A9F}" dt="2018-10-20T03:14:46.740" v="1476" actId="478"/>
          <ac:spMkLst>
            <pc:docMk/>
            <pc:sldMk cId="2036797005" sldId="278"/>
            <ac:spMk id="3" creationId="{0FCDBF9B-30DF-4DED-A1A4-31EE9AE49FF8}"/>
          </ac:spMkLst>
        </pc:spChg>
        <pc:spChg chg="mod">
          <ac:chgData name="David Alt" userId="1c7a820a435c2f3e" providerId="LiveId" clId="{E2BC66E4-B07F-49B2-A9BD-2C82AD652A9F}" dt="2018-10-20T03:13:48.267" v="1452" actId="14100"/>
          <ac:spMkLst>
            <pc:docMk/>
            <pc:sldMk cId="2036797005" sldId="278"/>
            <ac:spMk id="6" creationId="{9151110B-D3A2-4EF0-8F34-A6DC6F5B8264}"/>
          </ac:spMkLst>
        </pc:spChg>
        <pc:picChg chg="del">
          <ac:chgData name="David Alt" userId="1c7a820a435c2f3e" providerId="LiveId" clId="{E2BC66E4-B07F-49B2-A9BD-2C82AD652A9F}" dt="2018-10-20T03:12:23.477" v="1291" actId="478"/>
          <ac:picMkLst>
            <pc:docMk/>
            <pc:sldMk cId="2036797005" sldId="278"/>
            <ac:picMk id="16386" creationId="{10C6A582-5E09-489A-8D78-8B30A44875AD}"/>
          </ac:picMkLst>
        </pc:picChg>
        <pc:picChg chg="add mod modCrop">
          <ac:chgData name="David Alt" userId="1c7a820a435c2f3e" providerId="LiveId" clId="{E2BC66E4-B07F-49B2-A9BD-2C82AD652A9F}" dt="2018-10-20T03:14:54.500" v="1478" actId="14100"/>
          <ac:picMkLst>
            <pc:docMk/>
            <pc:sldMk cId="2036797005" sldId="278"/>
            <ac:picMk id="17410" creationId="{24E54040-5A69-45BD-A469-7433CBDFD405}"/>
          </ac:picMkLst>
        </pc:picChg>
        <pc:picChg chg="add mod">
          <ac:chgData name="David Alt" userId="1c7a820a435c2f3e" providerId="LiveId" clId="{E2BC66E4-B07F-49B2-A9BD-2C82AD652A9F}" dt="2018-10-20T03:15:18.265" v="1480" actId="1076"/>
          <ac:picMkLst>
            <pc:docMk/>
            <pc:sldMk cId="2036797005" sldId="278"/>
            <ac:picMk id="17412" creationId="{49F3CBA9-9F25-4C03-93AC-F887CC897A34}"/>
          </ac:picMkLst>
        </pc:picChg>
        <pc:cxnChg chg="add">
          <ac:chgData name="David Alt" userId="1c7a820a435c2f3e" providerId="LiveId" clId="{E2BC66E4-B07F-49B2-A9BD-2C82AD652A9F}" dt="2018-10-20T03:15:08.115" v="1479"/>
          <ac:cxnSpMkLst>
            <pc:docMk/>
            <pc:sldMk cId="2036797005" sldId="278"/>
            <ac:cxnSpMk id="8" creationId="{6B67C754-14C5-478B-92A7-B03B68D64C5F}"/>
          </ac:cxnSpMkLst>
        </pc:cxnChg>
      </pc:sldChg>
      <pc:sldChg chg="delSp modSp add ord">
        <pc:chgData name="David Alt" userId="1c7a820a435c2f3e" providerId="LiveId" clId="{E2BC66E4-B07F-49B2-A9BD-2C82AD652A9F}" dt="2018-10-21T18:43:37.126" v="3023" actId="113"/>
        <pc:sldMkLst>
          <pc:docMk/>
          <pc:sldMk cId="3796222427" sldId="279"/>
        </pc:sldMkLst>
        <pc:spChg chg="mod">
          <ac:chgData name="David Alt" userId="1c7a820a435c2f3e" providerId="LiveId" clId="{E2BC66E4-B07F-49B2-A9BD-2C82AD652A9F}" dt="2018-10-20T03:23:40.315" v="2088" actId="1076"/>
          <ac:spMkLst>
            <pc:docMk/>
            <pc:sldMk cId="3796222427" sldId="279"/>
            <ac:spMk id="2" creationId="{9EEFE2B0-EE5F-41B7-AFAD-9DBD9944EC32}"/>
          </ac:spMkLst>
        </pc:spChg>
        <pc:spChg chg="mod">
          <ac:chgData name="David Alt" userId="1c7a820a435c2f3e" providerId="LiveId" clId="{E2BC66E4-B07F-49B2-A9BD-2C82AD652A9F}" dt="2018-10-21T18:43:37.126" v="3023" actId="113"/>
          <ac:spMkLst>
            <pc:docMk/>
            <pc:sldMk cId="3796222427" sldId="279"/>
            <ac:spMk id="3" creationId="{0FCDBF9B-30DF-4DED-A1A4-31EE9AE49FF8}"/>
          </ac:spMkLst>
        </pc:spChg>
        <pc:spChg chg="del mod">
          <ac:chgData name="David Alt" userId="1c7a820a435c2f3e" providerId="LiveId" clId="{E2BC66E4-B07F-49B2-A9BD-2C82AD652A9F}" dt="2018-10-20T03:17:15.669" v="1664"/>
          <ac:spMkLst>
            <pc:docMk/>
            <pc:sldMk cId="3796222427" sldId="279"/>
            <ac:spMk id="6" creationId="{9151110B-D3A2-4EF0-8F34-A6DC6F5B8264}"/>
          </ac:spMkLst>
        </pc:spChg>
        <pc:picChg chg="del">
          <ac:chgData name="David Alt" userId="1c7a820a435c2f3e" providerId="LiveId" clId="{E2BC66E4-B07F-49B2-A9BD-2C82AD652A9F}" dt="2018-10-20T03:15:56.871" v="1505" actId="478"/>
          <ac:picMkLst>
            <pc:docMk/>
            <pc:sldMk cId="3796222427" sldId="279"/>
            <ac:picMk id="16386" creationId="{10C6A582-5E09-489A-8D78-8B30A44875AD}"/>
          </ac:picMkLst>
        </pc:picChg>
      </pc:sldChg>
      <pc:sldChg chg="add">
        <pc:chgData name="David Alt" userId="1c7a820a435c2f3e" providerId="LiveId" clId="{E2BC66E4-B07F-49B2-A9BD-2C82AD652A9F}" dt="2018-10-20T03:29:27.508" v="2351"/>
        <pc:sldMkLst>
          <pc:docMk/>
          <pc:sldMk cId="964683349" sldId="280"/>
        </pc:sldMkLst>
      </pc:sldChg>
      <pc:sldChg chg="addSp delSp modSp add">
        <pc:chgData name="David Alt" userId="1c7a820a435c2f3e" providerId="LiveId" clId="{E2BC66E4-B07F-49B2-A9BD-2C82AD652A9F}" dt="2018-10-20T03:36:06.077" v="2397" actId="1076"/>
        <pc:sldMkLst>
          <pc:docMk/>
          <pc:sldMk cId="1075977789" sldId="281"/>
        </pc:sldMkLst>
        <pc:spChg chg="mod">
          <ac:chgData name="David Alt" userId="1c7a820a435c2f3e" providerId="LiveId" clId="{E2BC66E4-B07F-49B2-A9BD-2C82AD652A9F}" dt="2018-10-20T03:35:43.518" v="2392" actId="20577"/>
          <ac:spMkLst>
            <pc:docMk/>
            <pc:sldMk cId="1075977789" sldId="281"/>
            <ac:spMk id="2" creationId="{9EEFE2B0-EE5F-41B7-AFAD-9DBD9944EC32}"/>
          </ac:spMkLst>
        </pc:spChg>
        <pc:spChg chg="del">
          <ac:chgData name="David Alt" userId="1c7a820a435c2f3e" providerId="LiveId" clId="{E2BC66E4-B07F-49B2-A9BD-2C82AD652A9F}" dt="2018-10-20T03:35:47.469" v="2393" actId="478"/>
          <ac:spMkLst>
            <pc:docMk/>
            <pc:sldMk cId="1075977789" sldId="281"/>
            <ac:spMk id="3" creationId="{0FCDBF9B-30DF-4DED-A1A4-31EE9AE49FF8}"/>
          </ac:spMkLst>
        </pc:spChg>
        <pc:spChg chg="add del mod">
          <ac:chgData name="David Alt" userId="1c7a820a435c2f3e" providerId="LiveId" clId="{E2BC66E4-B07F-49B2-A9BD-2C82AD652A9F}" dt="2018-10-20T03:35:50.713" v="2395" actId="478"/>
          <ac:spMkLst>
            <pc:docMk/>
            <pc:sldMk cId="1075977789" sldId="281"/>
            <ac:spMk id="5" creationId="{67BD0191-A037-4222-B35A-19C99DF7D081}"/>
          </ac:spMkLst>
        </pc:spChg>
        <pc:picChg chg="add mod">
          <ac:chgData name="David Alt" userId="1c7a820a435c2f3e" providerId="LiveId" clId="{E2BC66E4-B07F-49B2-A9BD-2C82AD652A9F}" dt="2018-10-20T03:36:06.077" v="2397" actId="1076"/>
          <ac:picMkLst>
            <pc:docMk/>
            <pc:sldMk cId="1075977789" sldId="281"/>
            <ac:picMk id="20482" creationId="{2770AE5B-1725-4477-A2F8-905F53C5372E}"/>
          </ac:picMkLst>
        </pc:picChg>
      </pc:sldChg>
      <pc:sldChg chg="addSp delSp modSp add">
        <pc:chgData name="David Alt" userId="1c7a820a435c2f3e" providerId="LiveId" clId="{E2BC66E4-B07F-49B2-A9BD-2C82AD652A9F}" dt="2018-10-21T18:27:38.189" v="2510" actId="1035"/>
        <pc:sldMkLst>
          <pc:docMk/>
          <pc:sldMk cId="4260840587" sldId="282"/>
        </pc:sldMkLst>
        <pc:spChg chg="mod">
          <ac:chgData name="David Alt" userId="1c7a820a435c2f3e" providerId="LiveId" clId="{E2BC66E4-B07F-49B2-A9BD-2C82AD652A9F}" dt="2018-10-21T18:27:07.304" v="2502" actId="20577"/>
          <ac:spMkLst>
            <pc:docMk/>
            <pc:sldMk cId="4260840587" sldId="282"/>
            <ac:spMk id="2" creationId="{74DEDB48-8A96-435F-9955-988CBDB12D71}"/>
          </ac:spMkLst>
        </pc:spChg>
        <pc:spChg chg="del">
          <ac:chgData name="David Alt" userId="1c7a820a435c2f3e" providerId="LiveId" clId="{E2BC66E4-B07F-49B2-A9BD-2C82AD652A9F}" dt="2018-10-21T18:27:12.056" v="2503" actId="478"/>
          <ac:spMkLst>
            <pc:docMk/>
            <pc:sldMk cId="4260840587" sldId="282"/>
            <ac:spMk id="3" creationId="{F985A898-DF56-42BC-B314-3E4239ADC6F7}"/>
          </ac:spMkLst>
        </pc:spChg>
        <pc:spChg chg="add mod">
          <ac:chgData name="David Alt" userId="1c7a820a435c2f3e" providerId="LiveId" clId="{E2BC66E4-B07F-49B2-A9BD-2C82AD652A9F}" dt="2018-10-21T18:27:12.056" v="2503" actId="478"/>
          <ac:spMkLst>
            <pc:docMk/>
            <pc:sldMk cId="4260840587" sldId="282"/>
            <ac:spMk id="5" creationId="{18D073C2-BA18-4E2E-A25D-E6695D1673E8}"/>
          </ac:spMkLst>
        </pc:spChg>
        <pc:picChg chg="add mod">
          <ac:chgData name="David Alt" userId="1c7a820a435c2f3e" providerId="LiveId" clId="{E2BC66E4-B07F-49B2-A9BD-2C82AD652A9F}" dt="2018-10-21T18:27:38.189" v="2510" actId="1035"/>
          <ac:picMkLst>
            <pc:docMk/>
            <pc:sldMk cId="4260840587" sldId="282"/>
            <ac:picMk id="6" creationId="{2DA6F131-30E8-4932-8638-A374D9CAB1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B3E0-9B77-433D-B165-5F3A28C9A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8E6EB-9239-426C-A5B8-FD7CB6183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GitHub for Knowledge and Project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0FEEF-AF95-43F4-B09F-DC12FFCDCDAA}"/>
              </a:ext>
            </a:extLst>
          </p:cNvPr>
          <p:cNvSpPr txBox="1"/>
          <p:nvPr/>
        </p:nvSpPr>
        <p:spPr>
          <a:xfrm>
            <a:off x="9667702" y="5343577"/>
            <a:ext cx="213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David Alt, MD, FAAP</a:t>
            </a:r>
          </a:p>
          <a:p>
            <a:pPr algn="ctr"/>
            <a:r>
              <a:rPr lang="en-US" dirty="0"/>
              <a:t>October 2018</a:t>
            </a:r>
          </a:p>
        </p:txBody>
      </p:sp>
      <p:pic>
        <p:nvPicPr>
          <p:cNvPr id="21508" name="Picture 4" descr="Image result for git meme">
            <a:extLst>
              <a:ext uri="{FF2B5EF4-FFF2-40B4-BE49-F238E27FC236}">
                <a16:creationId xmlns:a16="http://schemas.microsoft.com/office/drawing/2014/main" id="{61AAB03F-1809-402A-814A-6F39E0E5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933" y="868092"/>
            <a:ext cx="23812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66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Demo:</a:t>
            </a:r>
            <a:br>
              <a:rPr lang="en-US" dirty="0"/>
            </a:br>
            <a:r>
              <a:rPr lang="en-US" dirty="0"/>
              <a:t>VA Virtual </a:t>
            </a:r>
            <a:br>
              <a:rPr lang="en-US" dirty="0"/>
            </a:br>
            <a:r>
              <a:rPr lang="en-US" dirty="0"/>
              <a:t>Tumor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E166-DA00-4116-8153-205FCB0405B8}"/>
              </a:ext>
            </a:extLst>
          </p:cNvPr>
          <p:cNvSpPr txBox="1"/>
          <p:nvPr/>
        </p:nvSpPr>
        <p:spPr>
          <a:xfrm>
            <a:off x="288328" y="2385754"/>
            <a:ext cx="2826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Functional Req As Issue</a:t>
            </a:r>
          </a:p>
          <a:p>
            <a:endParaRPr lang="en-US" dirty="0"/>
          </a:p>
          <a:p>
            <a:r>
              <a:rPr lang="en-US" dirty="0"/>
              <a:t>Issues can be color-coded, tagged, assigned to members, projects, or milestones, and can issue email notifications when changed.</a:t>
            </a:r>
          </a:p>
          <a:p>
            <a:endParaRPr lang="en-US" dirty="0"/>
          </a:p>
          <a:p>
            <a:r>
              <a:rPr lang="en-US" dirty="0"/>
              <a:t>Comments support rich content and </a:t>
            </a:r>
            <a:r>
              <a:rPr lang="en-US" dirty="0" err="1"/>
              <a:t>MarkDown</a:t>
            </a:r>
            <a:r>
              <a:rPr lang="en-US" dirty="0"/>
              <a:t>!</a:t>
            </a:r>
          </a:p>
        </p:txBody>
      </p:sp>
      <p:pic>
        <p:nvPicPr>
          <p:cNvPr id="7170" name="Picture 2" descr="Machine generated alternative text:&#10;FReq: consultation management and scheduling &#10;New &#10;DavidAlt opened this issue on Dec 1 1, 2017 • 1 comment &#10;DavidAlt commented on Dec 1 1, 2017 &#10;Member &#10;&quot;The system shall provide management and scheduling of molecular tumor board consultations.&quot; &#10;O David Alt added &#10;labels on Dec 11, 2017 &#10;Workflow &#10;'DavidAlt added this to To Do in Interface WG via automation on Dec 11, 2017 &#10;DavidAlt commented on Dec 1 1, 2017 &#10;Member &#10;As discussed by Dr. Buer Song on the 11/30/17 meeting, this may be unrealistic. Scheduling typically cu:curs &#10;in other systems under extremely varied administrative environments and is prone to frequent change and &#10;canceling. It may be better to limit the system to easy notification to an office that scheduling is needed. &#10;O • DavidAlt added the functional requirement label on Dec I l, 2017 &#10;Write &#10;Preview &#10;Leave comment &#10;Attach files by dragging &amp; dropping or selecting them. &#10;Styling with Markdown is supported &#10;Assignees &#10;No one—assign yourself &#10;Labels &#10;Wo rkflow &#10;functional requirement &#10;Projects &#10;To Do in Interface WG &#10;Milestone &#10;No milestone &#10;Notifications &#10;x Unsubscribe &#10;You're receiving notifications because &#10;you authored the thread. &#10;I participant &#10;Lock conversation &#10;Close issue &#10;Comment ">
            <a:extLst>
              <a:ext uri="{FF2B5EF4-FFF2-40B4-BE49-F238E27FC236}">
                <a16:creationId xmlns:a16="http://schemas.microsoft.com/office/drawing/2014/main" id="{DD2E0E18-3215-49FC-8E60-51DE21A6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81" y="402514"/>
            <a:ext cx="7918191" cy="639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4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Demo:</a:t>
            </a:r>
            <a:br>
              <a:rPr lang="en-US" dirty="0"/>
            </a:br>
            <a:r>
              <a:rPr lang="en-US" dirty="0"/>
              <a:t>VA Virtual </a:t>
            </a:r>
            <a:br>
              <a:rPr lang="en-US" dirty="0"/>
            </a:br>
            <a:r>
              <a:rPr lang="en-US" dirty="0"/>
              <a:t>Tumor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E166-DA00-4116-8153-205FCB0405B8}"/>
              </a:ext>
            </a:extLst>
          </p:cNvPr>
          <p:cNvSpPr txBox="1"/>
          <p:nvPr/>
        </p:nvSpPr>
        <p:spPr>
          <a:xfrm>
            <a:off x="288328" y="2385754"/>
            <a:ext cx="2826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Projects</a:t>
            </a:r>
          </a:p>
          <a:p>
            <a:endParaRPr lang="en-US" dirty="0"/>
          </a:p>
          <a:p>
            <a:r>
              <a:rPr lang="en-US" dirty="0"/>
              <a:t>Projects are used for Kanban boards.</a:t>
            </a:r>
          </a:p>
          <a:p>
            <a:endParaRPr lang="en-US" dirty="0"/>
          </a:p>
          <a:p>
            <a:r>
              <a:rPr lang="en-US" dirty="0"/>
              <a:t>Projects belong to the repository, not the other way around.</a:t>
            </a:r>
          </a:p>
          <a:p>
            <a:endParaRPr lang="en-US" dirty="0"/>
          </a:p>
          <a:p>
            <a:r>
              <a:rPr lang="en-US" dirty="0"/>
              <a:t>A repository can have multiple projects.</a:t>
            </a:r>
          </a:p>
        </p:txBody>
      </p:sp>
      <p:pic>
        <p:nvPicPr>
          <p:cNvPr id="8194" name="Picture 2" descr="Machine generated alternative text:&#10;O Code &#10;Q is:open &#10;Q) Issues 25 &#10;Pull requests O &#10;Projects 1 &#10;No description &#10;Wiki &#10;bJL Insights &#10;New Project &#10;Sort • &#10;1 Open O Closed &#10;Interface WG &#10;@ Updated on Dec 27, 2017 ">
            <a:extLst>
              <a:ext uri="{FF2B5EF4-FFF2-40B4-BE49-F238E27FC236}">
                <a16:creationId xmlns:a16="http://schemas.microsoft.com/office/drawing/2014/main" id="{264F0922-9A48-4AA9-B640-291D666C9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83" y="356028"/>
            <a:ext cx="8097889" cy="222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Machine generated alternative text:&#10;e LIB-Biomedicallnformatics/ RPopProfiler Private &#10;Wiki &#10;bJL Insights &#10;@ Unwatch • &#10;Settings &#10;U nstar &#10;O Code (O Issues 7 &#10;Q is:open &#10;2 Open O Closed &#10;Website Development &#10;@ Updated on Mar 5 &#10;Publications Etc &#10;@ Updated on Feb 28 &#10;Pull requests O &#10;Projects 2 &#10;Fork &#10;New Project &#10;Sort • &#10;Various things to implement as I get the time. These are listed as separate features to &#10;implement because it's waaay too easy to get confused by implementing multiple &#10;things as a newbie. &#10;This project will track tasks related to publishing in AMIA about the RPopProfiler tool. ">
            <a:extLst>
              <a:ext uri="{FF2B5EF4-FFF2-40B4-BE49-F238E27FC236}">
                <a16:creationId xmlns:a16="http://schemas.microsoft.com/office/drawing/2014/main" id="{347B9C1E-C6A7-4A84-ACB5-2FF24BC30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00" y="2827487"/>
            <a:ext cx="8097889" cy="341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07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Demo:</a:t>
            </a:r>
            <a:br>
              <a:rPr lang="en-US" dirty="0"/>
            </a:br>
            <a:r>
              <a:rPr lang="en-US" dirty="0"/>
              <a:t>VA Virtual </a:t>
            </a:r>
            <a:br>
              <a:rPr lang="en-US" dirty="0"/>
            </a:br>
            <a:r>
              <a:rPr lang="en-US" dirty="0"/>
              <a:t>Tumor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E166-DA00-4116-8153-205FCB0405B8}"/>
              </a:ext>
            </a:extLst>
          </p:cNvPr>
          <p:cNvSpPr txBox="1"/>
          <p:nvPr/>
        </p:nvSpPr>
        <p:spPr>
          <a:xfrm>
            <a:off x="288328" y="2385754"/>
            <a:ext cx="2826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Projects (Kanban)</a:t>
            </a:r>
          </a:p>
          <a:p>
            <a:endParaRPr lang="en-US" dirty="0"/>
          </a:p>
          <a:p>
            <a:r>
              <a:rPr lang="en-US" dirty="0"/>
              <a:t>Projects are used for Kanban boards</a:t>
            </a:r>
          </a:p>
          <a:p>
            <a:endParaRPr lang="en-US" dirty="0"/>
          </a:p>
          <a:p>
            <a:r>
              <a:rPr lang="en-US" dirty="0"/>
              <a:t>Projects belong to the repository, not the other way around</a:t>
            </a:r>
          </a:p>
          <a:p>
            <a:endParaRPr lang="en-US" dirty="0"/>
          </a:p>
          <a:p>
            <a:r>
              <a:rPr lang="en-US" dirty="0"/>
              <a:t>A repository can have multiple projects</a:t>
            </a:r>
          </a:p>
        </p:txBody>
      </p:sp>
      <p:pic>
        <p:nvPicPr>
          <p:cNvPr id="9218" name="Picture 2" descr="Machine generated alternative text:&#10;I nterface WG &#10;Updated on Dec 27, 2017 &#10;24 To Do &#10;(D FReq: HIPAA-compliant messaging &#10;opened by DavidAlt &#10;Care Coordination &#10;functional requireme. &#10;high priority &#10;@ FReq: maintain user database &#10;#25 opened by DavidAlt &#10;functional requireme. &#10;high priority &#10;@ FReq: role-based defaults &#10;#24 opened by DavidAlt &#10;Workflow &#10;functional requiren•e. &#10;•um prio &#10;@ FReq: task scheduling / management &#10;#23 opened by DavidAlt &#10;Care Coordination &#10;functional requireme.„ &#10;low priority &#10;@ FReq: asynchronous &#10;workflow/communication &#10;#22 opened by DavidAlt &#10;Workflow &#10;functional requiren•e. &#10;•um prio &#10;Automated as To do &#10;Filter cards &#10;In Progress &#10;Done &#10;Mockup Discussion - Timeline &#10;Diagnostics &#10;opened by DavidAlt &#10;Mockup Discussion - Timeline &#10;Encounters and Procedures &#10;opened by DavidAlt &#10;Mockup Discussion - Timeline Problems &#10;and Medications &#10;#28 opened by DavidAlt &#10;Mockup Discussion: Shell &#10;#27 opened by DavidAlt &#10;Implement functional requirements as &#10;trackable issues &#10;opened by DavidAlt &#10;Wish List &#10;+ Add cards &#10;+ Add column &#10;Fullscreen &#10;= Menu &#10;Manage &#10;Auto mated as &#10;Done &#10;Manage ">
            <a:extLst>
              <a:ext uri="{FF2B5EF4-FFF2-40B4-BE49-F238E27FC236}">
                <a16:creationId xmlns:a16="http://schemas.microsoft.com/office/drawing/2014/main" id="{0442DABD-4BAF-41AF-8956-77A513A9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1021986"/>
            <a:ext cx="12126686" cy="480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81204E-16AA-45F3-A51C-314410CA48C8}"/>
              </a:ext>
            </a:extLst>
          </p:cNvPr>
          <p:cNvSpPr txBox="1"/>
          <p:nvPr/>
        </p:nvSpPr>
        <p:spPr>
          <a:xfrm>
            <a:off x="349134" y="129982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Kanban Board</a:t>
            </a:r>
          </a:p>
        </p:txBody>
      </p:sp>
    </p:spTree>
    <p:extLst>
      <p:ext uri="{BB962C8B-B14F-4D97-AF65-F5344CB8AC3E}">
        <p14:creationId xmlns:p14="http://schemas.microsoft.com/office/powerpoint/2010/main" val="311297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Demo:</a:t>
            </a:r>
            <a:br>
              <a:rPr lang="en-US" dirty="0"/>
            </a:br>
            <a:r>
              <a:rPr lang="en-US" dirty="0"/>
              <a:t>VA Virtual </a:t>
            </a:r>
            <a:br>
              <a:rPr lang="en-US" dirty="0"/>
            </a:br>
            <a:r>
              <a:rPr lang="en-US" dirty="0"/>
              <a:t>Tumor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E166-DA00-4116-8153-205FCB0405B8}"/>
              </a:ext>
            </a:extLst>
          </p:cNvPr>
          <p:cNvSpPr txBox="1"/>
          <p:nvPr/>
        </p:nvSpPr>
        <p:spPr>
          <a:xfrm>
            <a:off x="288328" y="2385754"/>
            <a:ext cx="2826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Projects (Kanban)</a:t>
            </a:r>
          </a:p>
          <a:p>
            <a:endParaRPr lang="en-US" dirty="0"/>
          </a:p>
          <a:p>
            <a:r>
              <a:rPr lang="en-US" dirty="0"/>
              <a:t>Projects are used for Kanban boards</a:t>
            </a:r>
          </a:p>
          <a:p>
            <a:endParaRPr lang="en-US" dirty="0"/>
          </a:p>
          <a:p>
            <a:r>
              <a:rPr lang="en-US" dirty="0"/>
              <a:t>Projects belong to the repository, not the other way around</a:t>
            </a:r>
          </a:p>
          <a:p>
            <a:endParaRPr lang="en-US" dirty="0"/>
          </a:p>
          <a:p>
            <a:r>
              <a:rPr lang="en-US" dirty="0"/>
              <a:t>A repository can have multiple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1204E-16AA-45F3-A51C-314410CA48C8}"/>
              </a:ext>
            </a:extLst>
          </p:cNvPr>
          <p:cNvSpPr txBox="1"/>
          <p:nvPr/>
        </p:nvSpPr>
        <p:spPr>
          <a:xfrm>
            <a:off x="349134" y="129982"/>
            <a:ext cx="814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Kanban Board – Choose Your Own Column Headings!</a:t>
            </a:r>
          </a:p>
        </p:txBody>
      </p:sp>
      <p:pic>
        <p:nvPicPr>
          <p:cNvPr id="10242" name="Picture 2" descr="Machine generated alternative text:&#10;O Code &#10;(O Issues 7 &#10;Pull requests O &#10;Projects 2 &#10;s &#10;Accepted &#10;Wiki &#10;bJL Insights &#10;Settings &#10;Website Development &#10;Updated on Mar 5 &#10;S &#10;P roposed &#10;@ Use class hierarchy for filtering? &#10;opened by DavidAlt &#10;@ Store queries as session data unless user &#10;Q Filter cards &#10;@ Create view for cohort building &#10;#13 opened by DavidAlt &#10;enhancement &#10;In progress &#10;(D Create simplified query builder &#10;#12 opened by DavidAlt &#10;enhancement &#10;opened by DavidAlt &#10;@ Determine which DB to use &#10;#1 opened by DavidAlt &#10;@ Replace mail server &#10;#7 opened by DavidAlt &#10;@ Update styling on &#10;templates/registration/password_ &#10;onfirm.html &#10;#5 opened by DavidAlt &#10;reset c &#10;Done &#10;Hide /shell/ from the URL when on &#10;the main page (index) &#10;opened by DavidAlt &#10;Redirect to querybuilder on login &#10;1 opened by DavidAlt &#10;Create app for query_ui &#10;opened by DavidAlt &#10;Password reset goes to all users with &#10;specified email &#10;#8 opened by DavidAlt &#10;bug &#10;Use email as username &#10;#3 opened by DavidAlt &#10;sen ha ncement ">
            <a:extLst>
              <a:ext uri="{FF2B5EF4-FFF2-40B4-BE49-F238E27FC236}">
                <a16:creationId xmlns:a16="http://schemas.microsoft.com/office/drawing/2014/main" id="{1B92F66B-2B07-4E9A-8A44-E0AF8DBD6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188"/>
            <a:ext cx="121920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9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Demo:</a:t>
            </a:r>
            <a:br>
              <a:rPr lang="en-US" dirty="0"/>
            </a:br>
            <a:r>
              <a:rPr lang="en-US" dirty="0"/>
              <a:t>VA Virtual </a:t>
            </a:r>
            <a:br>
              <a:rPr lang="en-US" dirty="0"/>
            </a:br>
            <a:r>
              <a:rPr lang="en-US" dirty="0"/>
              <a:t>Tumor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BF9B-30DF-4DED-A1A4-31EE9AE4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129858" cy="5120640"/>
          </a:xfrm>
        </p:spPr>
        <p:txBody>
          <a:bodyPr/>
          <a:lstStyle/>
          <a:p>
            <a:r>
              <a:rPr lang="en-US" dirty="0"/>
              <a:t>You can open the actual issue by clicking on its task </a:t>
            </a:r>
          </a:p>
          <a:p>
            <a:r>
              <a:rPr lang="en-US" dirty="0"/>
              <a:t>Each issue is automatically numbered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E166-DA00-4116-8153-205FCB0405B8}"/>
              </a:ext>
            </a:extLst>
          </p:cNvPr>
          <p:cNvSpPr txBox="1"/>
          <p:nvPr/>
        </p:nvSpPr>
        <p:spPr>
          <a:xfrm>
            <a:off x="288328" y="2385754"/>
            <a:ext cx="2826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Automating Tasks</a:t>
            </a:r>
          </a:p>
          <a:p>
            <a:endParaRPr lang="en-US" dirty="0"/>
          </a:p>
          <a:p>
            <a:r>
              <a:rPr lang="en-US" dirty="0"/>
              <a:t>Recall that issues can be assigned to projects ...</a:t>
            </a:r>
          </a:p>
          <a:p>
            <a:endParaRPr lang="en-US" dirty="0"/>
          </a:p>
          <a:p>
            <a:r>
              <a:rPr lang="en-US" dirty="0"/>
              <a:t>This allows new issues to be automatically added to a project’s Kanban board.</a:t>
            </a:r>
          </a:p>
          <a:p>
            <a:endParaRPr lang="en-US" dirty="0"/>
          </a:p>
          <a:p>
            <a:r>
              <a:rPr lang="en-US" dirty="0"/>
              <a:t>This way you can separate task management from the work of the task itself.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1204E-16AA-45F3-A51C-314410CA48C8}"/>
              </a:ext>
            </a:extLst>
          </p:cNvPr>
          <p:cNvSpPr txBox="1"/>
          <p:nvPr/>
        </p:nvSpPr>
        <p:spPr>
          <a:xfrm>
            <a:off x="349134" y="129982"/>
            <a:ext cx="814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Kanban Board – Choose Your Own Column Headings!</a:t>
            </a:r>
          </a:p>
        </p:txBody>
      </p:sp>
      <p:pic>
        <p:nvPicPr>
          <p:cNvPr id="11266" name="Picture 2" descr="Machine generated alternative text:&#10;Website Development &#10;Updated on Mar 5 &#10;S &#10;P roposed &#10;@ Use class hierarchy for filtering? &#10;opened by DavidAlt &#10;@ Store queries as session data unless user &#10;opened by DavidAlt &#10;@ Determine which DB to use &#10;#1 opened by DavidAlt &#10;@ Replace mail server &#10;#7 opened by DavidAlt &#10;@ Update styling on &#10;templates/registration/password_reset_c &#10;onfirm.html &#10;#5 opened by DavidAlt &#10;Issues wal automatically move hee &#10;wh87 added to this %oject. If a dosed &#10;Ssue this %0ject reow-ls, it will &#10;automatically move Pull reqLBts &#10;automaticaly move here wh87 &#10;aMed to this If a dosed pull &#10;request in thS project it &quot;Il &#10;automatically move here. &#10;Automated as To do &#10;Manage ">
            <a:extLst>
              <a:ext uri="{FF2B5EF4-FFF2-40B4-BE49-F238E27FC236}">
                <a16:creationId xmlns:a16="http://schemas.microsoft.com/office/drawing/2014/main" id="{45AF222A-BEFA-4FA1-AD4F-356D1F944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26" y="256685"/>
            <a:ext cx="3185342" cy="63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47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Demo:</a:t>
            </a:r>
            <a:br>
              <a:rPr lang="en-US" dirty="0"/>
            </a:br>
            <a:r>
              <a:rPr lang="en-US" dirty="0"/>
              <a:t>VA Virtual </a:t>
            </a:r>
            <a:br>
              <a:rPr lang="en-US" dirty="0"/>
            </a:br>
            <a:r>
              <a:rPr lang="en-US" dirty="0"/>
              <a:t>Tumor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BF9B-30DF-4DED-A1A4-31EE9AE4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129858" cy="5120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E166-DA00-4116-8153-205FCB0405B8}"/>
              </a:ext>
            </a:extLst>
          </p:cNvPr>
          <p:cNvSpPr txBox="1"/>
          <p:nvPr/>
        </p:nvSpPr>
        <p:spPr>
          <a:xfrm>
            <a:off x="288328" y="2385754"/>
            <a:ext cx="30427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Wiki</a:t>
            </a:r>
          </a:p>
          <a:p>
            <a:endParaRPr lang="en-US" dirty="0"/>
          </a:p>
          <a:p>
            <a:r>
              <a:rPr lang="en-US" dirty="0"/>
              <a:t>A repository can have many projects but only one wiki.</a:t>
            </a:r>
          </a:p>
          <a:p>
            <a:endParaRPr lang="en-US" dirty="0"/>
          </a:p>
          <a:p>
            <a:r>
              <a:rPr lang="en-US" dirty="0"/>
              <a:t>Images stored in the repository can be accessed.</a:t>
            </a:r>
          </a:p>
          <a:p>
            <a:endParaRPr lang="en-US" dirty="0"/>
          </a:p>
          <a:p>
            <a:r>
              <a:rPr lang="en-US" dirty="0"/>
              <a:t>You can also link directly to issues or other repo files.</a:t>
            </a:r>
          </a:p>
          <a:p>
            <a:endParaRPr lang="en-US" dirty="0"/>
          </a:p>
          <a:p>
            <a:r>
              <a:rPr lang="en-US" dirty="0"/>
              <a:t>Not as robust as Wikipedia but substantially easier to use.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2" name="Picture 4" descr="Machine generated alternative text:&#10;O Code &#10;Q) Issues 25 &#10;Pull requests O &#10;Projects 1 &#10;Wiki &#10;bJL Insights &#10;Mockups VI &#10;David Alt edited this page on Dec 27, 2017 3 revisions &#10;Comments from the 12/21/2017 meeting: &#10;• Timelines &#10;o timeline granularity: allow a few defaults, allow user to set time period &#10;especially important if data is pulled on-demand instead of preloaded &#10;by default, have limited amount of data and let user request more &#10;o would like to see all timelines next to each other &#10;o allow details view to be popped out/pinned &#10;o navigation between timeline views is unclear; add dropdown indicator? &#10;• Navigation &#10;o basic screen / workflow navigation unclear &#10;Other questions &#10;o Built-in image viewer vs preloaded images? Is it pulling from the record or uploaded? &#10;o Panes support displaying plugins (like future PACS connectivity) &#10;„ you want to design for the reluctant practitioner&quot; &#10;Shell (upon initial login) &#10;Edit &#10;Pages O &#10;Find Page... &#10;Home &#10;Mockups VI &#10;Mockups v2 &#10;OtherTumorBoards &#10;Style Guidelines &#10;Survey overview &#10;New Page &#10;+ Add a custom sidebar &#10;Clone this wiki locally &#10;https : //github.com/UB- Biome ">
            <a:extLst>
              <a:ext uri="{FF2B5EF4-FFF2-40B4-BE49-F238E27FC236}">
                <a16:creationId xmlns:a16="http://schemas.microsoft.com/office/drawing/2014/main" id="{F2F72831-9A8B-4AAA-8E45-AEE835CA5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445" y="233265"/>
            <a:ext cx="8381405" cy="639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3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547786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Fellow-Independent Longitudinal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E166-DA00-4116-8153-205FCB0405B8}"/>
              </a:ext>
            </a:extLst>
          </p:cNvPr>
          <p:cNvSpPr txBox="1"/>
          <p:nvPr/>
        </p:nvSpPr>
        <p:spPr>
          <a:xfrm>
            <a:off x="252919" y="2824263"/>
            <a:ext cx="2826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for projects that are handed off from fellow to fellow.</a:t>
            </a:r>
          </a:p>
          <a:p>
            <a:endParaRPr lang="en-US" dirty="0"/>
          </a:p>
          <a:p>
            <a:r>
              <a:rPr lang="en-US" dirty="0"/>
              <a:t>This copy-paste “publishing opportunity” has been languishing at Buffalo for at least three generations of fellows ... prior to this, it was fragmented across multiple Box accounts.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8D54F-7DEF-49A6-82E0-86AEB2278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26" y="338060"/>
            <a:ext cx="7681626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0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Knowledge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E166-DA00-4116-8153-205FCB0405B8}"/>
              </a:ext>
            </a:extLst>
          </p:cNvPr>
          <p:cNvSpPr txBox="1"/>
          <p:nvPr/>
        </p:nvSpPr>
        <p:spPr>
          <a:xfrm>
            <a:off x="288328" y="2385754"/>
            <a:ext cx="3042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time one of us graduates, the program loses our collective knowledge.</a:t>
            </a:r>
          </a:p>
          <a:p>
            <a:endParaRPr lang="en-US" dirty="0"/>
          </a:p>
          <a:p>
            <a:r>
              <a:rPr lang="en-US" dirty="0"/>
              <a:t>A wiki could be a useful way to share our institutional knowledge and make it persistent.</a:t>
            </a:r>
          </a:p>
          <a:p>
            <a:endParaRPr lang="en-US" dirty="0"/>
          </a:p>
          <a:p>
            <a:r>
              <a:rPr lang="en-US" dirty="0"/>
              <a:t>How </a:t>
            </a:r>
            <a:r>
              <a:rPr lang="en-US" dirty="0" err="1"/>
              <a:t>To’s</a:t>
            </a:r>
            <a:r>
              <a:rPr lang="en-US" dirty="0"/>
              <a:t>, FAQs, POC lists,</a:t>
            </a:r>
          </a:p>
          <a:p>
            <a:r>
              <a:rPr lang="en-US" dirty="0"/>
              <a:t>UCERN documentation, useful links,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3314" name="Picture 2" descr="Machine generated alternative text:&#10;e LIB-Biomedicallnformatics/ RPopProfiler Private &#10;O Code (O Issues 7 &#10;Pull requests O Projects 2 &#10;Wiki &#10;bJL Insights &#10;@ Unwatch • &#10;Settings &#10;U nstar &#10;Pages O &#10;Find &#10;Home &#10;Data Generators &#10;Front End Notes &#10;Fork &#10;New Page &#10;Data Generators &#10;David Alt edited this page on Mar 1 • 1 revision &#10;Generate user-defined random data: &#10;Mockaroo: robust export options; free up to 1,000 rows &#10;GenerateData.com: robust export options; free up to 100 rows on the site, or up to 5,000 if you &#10;implement the script on your own server &#10;DatabaseTestData.com: exports to JSON, CSV, XML, but no cap on rows &#10;Generate random patient data: &#10;Synthea Patient Population Simulator: generates data based on real census data (wiki) &#10;patient-data-generator: Generates representative EHR-like data using NAMCS &#10;+ Add a custom footer &#10;Getting Started: MacOS &#10;Version &#10;Getting Started: Windows &#10;Version &#10;Meeting Notes &#10;+ Add a custom sidebar ">
            <a:extLst>
              <a:ext uri="{FF2B5EF4-FFF2-40B4-BE49-F238E27FC236}">
                <a16:creationId xmlns:a16="http://schemas.microsoft.com/office/drawing/2014/main" id="{9F2C1AB4-C961-4F90-89A8-5464E544B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842377"/>
            <a:ext cx="8123228" cy="494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20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Repos As Curated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E166-DA00-4116-8153-205FCB0405B8}"/>
              </a:ext>
            </a:extLst>
          </p:cNvPr>
          <p:cNvSpPr txBox="1"/>
          <p:nvPr/>
        </p:nvSpPr>
        <p:spPr>
          <a:xfrm>
            <a:off x="299258" y="1961804"/>
            <a:ext cx="2826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repository holding a curated list in the readme</a:t>
            </a:r>
          </a:p>
          <a:p>
            <a:endParaRPr lang="en-US" dirty="0"/>
          </a:p>
          <a:p>
            <a:r>
              <a:rPr lang="en-US" dirty="0"/>
              <a:t>Always displayed on the repository’s main page</a:t>
            </a:r>
          </a:p>
          <a:p>
            <a:endParaRPr lang="en-US" dirty="0"/>
          </a:p>
          <a:p>
            <a:r>
              <a:rPr lang="en-US" dirty="0"/>
              <a:t>Protected from casual edits</a:t>
            </a:r>
          </a:p>
          <a:p>
            <a:endParaRPr lang="en-US" dirty="0"/>
          </a:p>
          <a:p>
            <a:r>
              <a:rPr lang="en-US" dirty="0"/>
              <a:t>Updated by editing the readme markdown file</a:t>
            </a:r>
          </a:p>
          <a:p>
            <a:endParaRPr lang="en-US" dirty="0"/>
          </a:p>
          <a:p>
            <a:r>
              <a:rPr lang="en-US" dirty="0"/>
              <a:t>Others can suggest contributions by submitting issues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B9B6B-FCEB-46D5-966F-D9C589EC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179" y="176303"/>
            <a:ext cx="7635902" cy="6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1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Repos As Curated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E166-DA00-4116-8153-205FCB0405B8}"/>
              </a:ext>
            </a:extLst>
          </p:cNvPr>
          <p:cNvSpPr txBox="1"/>
          <p:nvPr/>
        </p:nvSpPr>
        <p:spPr>
          <a:xfrm>
            <a:off x="299258" y="1961804"/>
            <a:ext cx="2826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multiple prominent informatics/big data lists that may be good resources for the fellowship.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“watch” or “star” these repos for updates.</a:t>
            </a:r>
          </a:p>
        </p:txBody>
      </p:sp>
      <p:pic>
        <p:nvPicPr>
          <p:cNvPr id="1026" name="Picture 2" descr="Machine generated alternative text:&#10;Healthcare &#10;e Composition of Foods Raw, Processed, Prepared USDA National Nutrient Database for Standard [...] &#10;e EHDP Large Health Data Sets &#10;e GDC - GDC supports several cancer genome programs for CCG, TCGA, TARGET etc. &#10;e Gapminder World demographic databases &#10;e MeSH, the vocabulary thesaurus used for indexing articles for PubMed &#10;e Medicare Coverage Database (MCD), U.S. &#10;e Medicare Data Engine of medicare.gov Data &#10;e Medicare Data File &#10;e Number of Ebola Cases and Deaths in Affected Countries (2014) &#10;e Open-ODS (structure of the UK NHS) &#10;e OpenPaymentsData, Healthcare financial relationship data &#10;e PhysioBank Databases - A large and growing archive of physiological data. &#10;e The Cancer Imaging Archive (TCIA) &#10;e The Cancer Genome Atlas project (TCGA) &#10;e World Health Organization Global Health Observatory ">
            <a:extLst>
              <a:ext uri="{FF2B5EF4-FFF2-40B4-BE49-F238E27FC236}">
                <a16:creationId xmlns:a16="http://schemas.microsoft.com/office/drawing/2014/main" id="{A34E0FC4-1E75-4440-9F58-D966012E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10" y="864108"/>
            <a:ext cx="75152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422901-2CAA-40AB-A8C4-26A004775A52}"/>
              </a:ext>
            </a:extLst>
          </p:cNvPr>
          <p:cNvSpPr txBox="1"/>
          <p:nvPr/>
        </p:nvSpPr>
        <p:spPr>
          <a:xfrm>
            <a:off x="5951000" y="5993892"/>
            <a:ext cx="42894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Health Care section of the Awesome Big Data repo</a:t>
            </a:r>
          </a:p>
          <a:p>
            <a:r>
              <a:rPr lang="en-US" sz="1400" i="1" dirty="0"/>
              <a:t>(https://github.com/onurakpolat/awesome-bigdata)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1AF7E-6628-4016-B67C-CD6ADDAA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73" y="4098240"/>
            <a:ext cx="3057028" cy="33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815F-9BC3-4BBD-B27D-40F2BB0E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F920-57E9-4D7E-BA0A-4DB9225C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 </a:t>
            </a:r>
            <a:r>
              <a:rPr lang="en-US" dirty="0"/>
              <a:t>is an opensource </a:t>
            </a:r>
            <a:r>
              <a:rPr lang="en-US" i="1" dirty="0"/>
              <a:t>Distributed Version Control System</a:t>
            </a:r>
          </a:p>
          <a:p>
            <a:pPr lvl="1"/>
            <a:r>
              <a:rPr lang="en-US" dirty="0"/>
              <a:t>Every repository (even local working copies) contain a complete record of changes</a:t>
            </a:r>
          </a:p>
          <a:p>
            <a:pPr lvl="1"/>
            <a:r>
              <a:rPr lang="en-US" dirty="0"/>
              <a:t>The repository stores </a:t>
            </a:r>
            <a:r>
              <a:rPr lang="en-US" b="1" dirty="0"/>
              <a:t>content differences </a:t>
            </a:r>
            <a:r>
              <a:rPr lang="en-US" dirty="0"/>
              <a:t>and </a:t>
            </a:r>
            <a:r>
              <a:rPr lang="en-US" b="1" dirty="0"/>
              <a:t>relationships </a:t>
            </a:r>
          </a:p>
          <a:p>
            <a:pPr lvl="1"/>
            <a:r>
              <a:rPr lang="en-US" dirty="0"/>
              <a:t>You can completely restore an earlier version, without overwriting the newer ones</a:t>
            </a:r>
          </a:p>
          <a:p>
            <a:pPr lvl="1"/>
            <a:r>
              <a:rPr lang="en-US" dirty="0"/>
              <a:t>Git is fast, secure, and widely supported</a:t>
            </a:r>
          </a:p>
          <a:p>
            <a:endParaRPr lang="en-US" b="1" dirty="0"/>
          </a:p>
          <a:p>
            <a:r>
              <a:rPr lang="en-US" b="1" dirty="0"/>
              <a:t>GitHub </a:t>
            </a:r>
            <a:r>
              <a:rPr lang="en-US" dirty="0"/>
              <a:t>is an online service that hosts git repositories </a:t>
            </a:r>
          </a:p>
          <a:p>
            <a:r>
              <a:rPr lang="en-US" dirty="0"/>
              <a:t>With each repository, GitHub provides ...</a:t>
            </a:r>
          </a:p>
          <a:p>
            <a:pPr lvl="1"/>
            <a:r>
              <a:rPr lang="en-US" dirty="0"/>
              <a:t>issue trackers</a:t>
            </a:r>
          </a:p>
          <a:p>
            <a:pPr lvl="1"/>
            <a:r>
              <a:rPr lang="en-US" dirty="0"/>
              <a:t>project management tools (Kanban)</a:t>
            </a:r>
          </a:p>
          <a:p>
            <a:pPr lvl="1"/>
            <a:r>
              <a:rPr lang="en-US" dirty="0"/>
              <a:t>documentation tools (wiki)</a:t>
            </a:r>
          </a:p>
          <a:p>
            <a:r>
              <a:rPr lang="en-US" dirty="0"/>
              <a:t>Repositories can be </a:t>
            </a:r>
            <a:r>
              <a:rPr lang="en-US" b="1" dirty="0"/>
              <a:t>private </a:t>
            </a:r>
            <a:r>
              <a:rPr lang="en-US" dirty="0"/>
              <a:t>or </a:t>
            </a:r>
            <a:r>
              <a:rPr lang="en-US" b="1" dirty="0"/>
              <a:t>public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C6460E-D255-44A0-A643-85CCFEA08397}"/>
              </a:ext>
            </a:extLst>
          </p:cNvPr>
          <p:cNvCxnSpPr>
            <a:cxnSpLocks/>
          </p:cNvCxnSpPr>
          <p:nvPr/>
        </p:nvCxnSpPr>
        <p:spPr>
          <a:xfrm>
            <a:off x="3339342" y="3358342"/>
            <a:ext cx="84748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23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Organizational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BF9B-30DF-4DED-A1A4-31EE9AE4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129858" cy="5120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1110B-D3A2-4EF0-8F34-A6DC6F5B8264}"/>
              </a:ext>
            </a:extLst>
          </p:cNvPr>
          <p:cNvSpPr txBox="1"/>
          <p:nvPr/>
        </p:nvSpPr>
        <p:spPr>
          <a:xfrm>
            <a:off x="288328" y="2385754"/>
            <a:ext cx="30427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Organizational accounts are different in that repositories are </a:t>
            </a:r>
            <a:r>
              <a:rPr lang="en-US" b="1" dirty="0"/>
              <a:t>owned </a:t>
            </a:r>
            <a:r>
              <a:rPr lang="en-US" dirty="0"/>
              <a:t>by the organizational account and </a:t>
            </a:r>
            <a:r>
              <a:rPr lang="en-US" b="1" dirty="0"/>
              <a:t>administered </a:t>
            </a:r>
            <a:r>
              <a:rPr lang="en-US" dirty="0"/>
              <a:t>by users. </a:t>
            </a:r>
          </a:p>
          <a:p>
            <a:endParaRPr lang="en-US" dirty="0"/>
          </a:p>
          <a:p>
            <a:r>
              <a:rPr lang="en-US" dirty="0"/>
              <a:t>You can group users into </a:t>
            </a:r>
            <a:r>
              <a:rPr lang="en-US" b="1" dirty="0"/>
              <a:t>teams </a:t>
            </a:r>
            <a:r>
              <a:rPr lang="en-US" dirty="0"/>
              <a:t>for additional collaborative features.</a:t>
            </a:r>
          </a:p>
          <a:p>
            <a:endParaRPr lang="en-US" dirty="0"/>
          </a:p>
          <a:p>
            <a:r>
              <a:rPr lang="en-US" dirty="0"/>
              <a:t>Collaborators can contribute to organizational projects, but must be invited.</a:t>
            </a:r>
          </a:p>
        </p:txBody>
      </p:sp>
      <p:pic>
        <p:nvPicPr>
          <p:cNvPr id="14338" name="Picture 2" descr="Machine generated alternative text:&#10;Options &#10;Collaborators &amp; teams &#10;Branches &#10;Webhooks &#10;Integrations &amp; sentices &#10;Deploy keys &#10;Alerts &#10;Default repository permission &#10;The University at Buffalo - Department of Biomedical Informatics organization has their default repository &#10;permission set to write. This means that every member of this organization has write access to this repository, &#10;regardless of the team and collaborator access specified below. &#10;To change or remove this organization's default repository permission, contact one of the organization's owners. &#10;Teams &#10;RPopTeam &#10;Rapid Population Profiler tool &#10;6 members &#10;Add a team • &#10;Collaborators &#10;David Alt &#10;DavidAIt &#10;Search by username, full name or email address &#10;Create new team &#10;Admin &#10;You'll only be able to find a GitHub user by their email address if they've chosen to list it publicly. Otherwise, use their username &#10;instead. &#10;Add collaborator ">
            <a:extLst>
              <a:ext uri="{FF2B5EF4-FFF2-40B4-BE49-F238E27FC236}">
                <a16:creationId xmlns:a16="http://schemas.microsoft.com/office/drawing/2014/main" id="{B04FC3A9-9E7D-4C13-A701-F14B79B4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05" y="801177"/>
            <a:ext cx="8252385" cy="531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7FEBA-B6B0-42C0-A221-5DC6CB8C30E0}"/>
              </a:ext>
            </a:extLst>
          </p:cNvPr>
          <p:cNvSpPr txBox="1"/>
          <p:nvPr/>
        </p:nvSpPr>
        <p:spPr>
          <a:xfrm>
            <a:off x="3869268" y="6298163"/>
            <a:ext cx="799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Warning:  Collaborators outside your organization DO count toward your “seat limit”!</a:t>
            </a:r>
          </a:p>
        </p:txBody>
      </p:sp>
    </p:spTree>
    <p:extLst>
      <p:ext uri="{BB962C8B-B14F-4D97-AF65-F5344CB8AC3E}">
        <p14:creationId xmlns:p14="http://schemas.microsoft.com/office/powerpoint/2010/main" val="868102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Organizational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1110B-D3A2-4EF0-8F34-A6DC6F5B8264}"/>
              </a:ext>
            </a:extLst>
          </p:cNvPr>
          <p:cNvSpPr txBox="1"/>
          <p:nvPr/>
        </p:nvSpPr>
        <p:spPr>
          <a:xfrm>
            <a:off x="288328" y="2385754"/>
            <a:ext cx="30427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Teams</a:t>
            </a:r>
          </a:p>
          <a:p>
            <a:endParaRPr lang="en-US" dirty="0"/>
          </a:p>
          <a:p>
            <a:r>
              <a:rPr lang="en-US" dirty="0"/>
              <a:t>The main benefit is organizational clarity and the additional communication features.</a:t>
            </a:r>
          </a:p>
          <a:p>
            <a:endParaRPr lang="en-US" dirty="0"/>
          </a:p>
          <a:p>
            <a:r>
              <a:rPr lang="en-US" dirty="0"/>
              <a:t>However, I haven’t personally used the discussion feature.</a:t>
            </a:r>
          </a:p>
        </p:txBody>
      </p:sp>
      <p:pic>
        <p:nvPicPr>
          <p:cNvPr id="15362" name="Picture 2" descr="Machine generated alternative text:&#10;University at Buffalo - Department of Biomedical Informatics &#10;Repositories 44 &#10;Teams 3 Projects o &#10;People 24 &#10;Q Find a team... &#10;3 teams in the University at Buffalo - Department of Biomedical Informatics organization &#10;Clinical Fellows &#10;P2P BMI &#10;BMI fellows, graduate students, and post-docs &#10;collaboration &#10;RPopTeam &#10;Rapid Population Profiler tool &#10;•x:.hläx. &#10;Visibility • &#10;7 members &#10;9 members &#10;6 members &#10;New team &#10;Members • &#10;O teams &#10;O teams &#10;O teams ">
            <a:extLst>
              <a:ext uri="{FF2B5EF4-FFF2-40B4-BE49-F238E27FC236}">
                <a16:creationId xmlns:a16="http://schemas.microsoft.com/office/drawing/2014/main" id="{7694CFD6-7CB1-4BBA-930F-C1BDF593F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84" y="3430458"/>
            <a:ext cx="8260623" cy="342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Machine generated alternative text:&#10;Seamless communication with teams &#10;Teams are a great way for groups of people to communicate and work on code together. &#10;Flexible repository access &#10;You can add repositories to your teams &#10;with more flexible levels of access &#10;(Admin, Write, Read). &#10;Take a look at why they're great. &#10;Request to join teams &#10;Members can quickly request to join any &#10;team. An owner or team maintainer can &#10;approve the request. &#10;Team mentions &#10;use team @mentions (ex. &#10;@github/design for the entire team) in &#10;any comment, issue, or pull request. ">
            <a:extLst>
              <a:ext uri="{FF2B5EF4-FFF2-40B4-BE49-F238E27FC236}">
                <a16:creationId xmlns:a16="http://schemas.microsoft.com/office/drawing/2014/main" id="{FFFBE1B0-745F-4C58-8F02-F03DE0CF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42" y="0"/>
            <a:ext cx="6621105" cy="304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1CD50F-0AF2-4871-9E41-A01A7E5499B5}"/>
              </a:ext>
            </a:extLst>
          </p:cNvPr>
          <p:cNvCxnSpPr>
            <a:cxnSpLocks/>
          </p:cNvCxnSpPr>
          <p:nvPr/>
        </p:nvCxnSpPr>
        <p:spPr>
          <a:xfrm>
            <a:off x="3331029" y="3142211"/>
            <a:ext cx="84748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8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Organizational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1110B-D3A2-4EF0-8F34-A6DC6F5B8264}"/>
              </a:ext>
            </a:extLst>
          </p:cNvPr>
          <p:cNvSpPr txBox="1"/>
          <p:nvPr/>
        </p:nvSpPr>
        <p:spPr>
          <a:xfrm>
            <a:off x="288328" y="2385754"/>
            <a:ext cx="3042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Team Discussions</a:t>
            </a:r>
          </a:p>
          <a:p>
            <a:endParaRPr lang="en-US" u="sng" dirty="0"/>
          </a:p>
          <a:p>
            <a:r>
              <a:rPr lang="en-US" dirty="0"/>
              <a:t>Seems to be a #hashtag-like feature, and can also be used in issues or uploads to alert the team.</a:t>
            </a:r>
          </a:p>
          <a:p>
            <a:endParaRPr lang="en-US" dirty="0"/>
          </a:p>
          <a:p>
            <a:r>
              <a:rPr lang="en-US" dirty="0"/>
              <a:t>I assume all uses of the tag are logged on the discussion page.</a:t>
            </a:r>
          </a:p>
        </p:txBody>
      </p:sp>
      <p:pic>
        <p:nvPicPr>
          <p:cNvPr id="16386" name="Picture 2" descr="Machine generated alternative text:&#10;University at Buffa... &#10;RPopTeam &#10;RPopTeam &#10;Discussions &#10;Members 6 &#10;Teams o &#10;Repositories 2 &#10;Projects o &#10;Settings &#10;4.- Recent &#10;Start a discussion with @U8-Biomedicallnformatics/rpopteam &#10;Pinned O &#10;There are no discussions for this team yet. &#10;Start a discussion by typing in the box above. &#10;Biomedicallnformatics/rpopteam &#10;Rapid Population Profiler tool &#10;- Edit &#10;6 members &#10;@ Unwatch • ">
            <a:extLst>
              <a:ext uri="{FF2B5EF4-FFF2-40B4-BE49-F238E27FC236}">
                <a16:creationId xmlns:a16="http://schemas.microsoft.com/office/drawing/2014/main" id="{10C6A582-5E09-489A-8D78-8B30A4487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72" y="1168243"/>
            <a:ext cx="8513602" cy="45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95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One Last Buffalo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1110B-D3A2-4EF0-8F34-A6DC6F5B8264}"/>
              </a:ext>
            </a:extLst>
          </p:cNvPr>
          <p:cNvSpPr txBox="1"/>
          <p:nvPr/>
        </p:nvSpPr>
        <p:spPr>
          <a:xfrm>
            <a:off x="288328" y="2385754"/>
            <a:ext cx="3042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Forking Interesting Repositories for Learning or Departmental Projects</a:t>
            </a:r>
          </a:p>
          <a:p>
            <a:endParaRPr lang="en-US" u="sng" dirty="0"/>
          </a:p>
          <a:p>
            <a:r>
              <a:rPr lang="en-US" dirty="0"/>
              <a:t>UB forked Cerner’s smart-on-</a:t>
            </a:r>
            <a:r>
              <a:rPr lang="en-US" dirty="0" err="1"/>
              <a:t>fhir</a:t>
            </a:r>
            <a:r>
              <a:rPr lang="en-US" dirty="0"/>
              <a:t> tutorial and setup a local SMART sandbox in a Docker app.</a:t>
            </a:r>
          </a:p>
          <a:p>
            <a:endParaRPr lang="en-US" dirty="0"/>
          </a:p>
          <a:p>
            <a:r>
              <a:rPr lang="en-US" dirty="0"/>
              <a:t>This avoided the server issues plaguing the official sandboxes.</a:t>
            </a:r>
          </a:p>
        </p:txBody>
      </p:sp>
      <p:pic>
        <p:nvPicPr>
          <p:cNvPr id="17410" name="Picture 2" descr="Machine generated alternative text:&#10;LIB-Biomedicallnformatics / smart-on-fhir-tutorial &#10;forked from cerner/smart-on-fhir-tutoria' &#10;@ Unwatch • &#10;4 &#10;Star &#10;Fork &#10;980 &#10;&lt; &gt; Code &#10;Pull requests O &#10;Projects &#10;O &#10;SMART on FHIR developer tutorial &#10;bJL Insights &#10;O O releases &#10;24 commits &#10;Branch: master • &#10;V 2 branches &#10;New pull request &#10;41 environment &#10;Create new file &#10;5 contributors &#10;Upload files &#10;Find file &#10;Apache-2.0 &#10;Clone or download &#10;This branch is 12 commits behind cerner:master. &#10;kolkheang Add standalone launch section for Patient Access Workflow (cerner#37) &#10;source &#10;.gitignore &#10;.travis.yml &#10;CHANGELOG.md &#10;Add standalone launch section for Patient Access Workflow (cerner#37) &#10;Initial commit of the SMART on FHIR tutorial in it's final repository... &#10;Initial commit of the SMART on FHIR tutorial in it's final repository... &#10;Initial commit of the SMART on FHIR tutorial in it's final repository... &#10;Pull request @Compare &#10;Latest commit 441f28a on Nov g, 2017 &#10;11 months ago &#10;2 years ago &#10;2 years ago &#10;2 years ago ">
            <a:extLst>
              <a:ext uri="{FF2B5EF4-FFF2-40B4-BE49-F238E27FC236}">
                <a16:creationId xmlns:a16="http://schemas.microsoft.com/office/drawing/2014/main" id="{24E54040-5A69-45BD-A469-7433CBDFD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98"/>
          <a:stretch/>
        </p:blipFill>
        <p:spPr bwMode="auto">
          <a:xfrm>
            <a:off x="3657599" y="243220"/>
            <a:ext cx="8134592" cy="26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Machine generated alternative text:&#10;EE README.md &#10;smart-local-sandbox &#10;Docker based sandbox for smart apps &#10;Prerequisites &#10;You will have to have Git and Docker installed before using this project. &#10;Git &#10;You can download Git form https://git-scm.com/downloads and follow the installation instructions for your operating system. &#10;Docker &#10;You can download Docker form https://vw.rw.docker.com/get-docker. This project was developed with Docker version 18.03. It &#10;might work with older versions but we have never tested it. You will have to spare at least 2GB of memory and 2+ CPU cores if &#10;you want all systems to function normally. ">
            <a:extLst>
              <a:ext uri="{FF2B5EF4-FFF2-40B4-BE49-F238E27FC236}">
                <a16:creationId xmlns:a16="http://schemas.microsoft.com/office/drawing/2014/main" id="{49F3CBA9-9F25-4C03-93AC-F887CC897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43" y="3221740"/>
            <a:ext cx="6803049" cy="35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67C754-14C5-478B-92A7-B03B68D64C5F}"/>
              </a:ext>
            </a:extLst>
          </p:cNvPr>
          <p:cNvCxnSpPr>
            <a:cxnSpLocks/>
          </p:cNvCxnSpPr>
          <p:nvPr/>
        </p:nvCxnSpPr>
        <p:spPr>
          <a:xfrm>
            <a:off x="3331029" y="3142211"/>
            <a:ext cx="84748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797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3" y="3109769"/>
            <a:ext cx="2947482" cy="638461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BF9B-30DF-4DED-A1A4-31EE9AE4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3328" cy="5120640"/>
          </a:xfrm>
        </p:spPr>
        <p:txBody>
          <a:bodyPr/>
          <a:lstStyle/>
          <a:p>
            <a:r>
              <a:rPr lang="en-US" dirty="0"/>
              <a:t>GitHub will help us ...</a:t>
            </a:r>
          </a:p>
          <a:p>
            <a:pPr lvl="1"/>
            <a:r>
              <a:rPr lang="en-US" dirty="0"/>
              <a:t>... </a:t>
            </a:r>
            <a:r>
              <a:rPr lang="en-US" b="1" dirty="0"/>
              <a:t>coordinate</a:t>
            </a:r>
            <a:r>
              <a:rPr lang="en-US" dirty="0"/>
              <a:t> our efforts</a:t>
            </a:r>
          </a:p>
          <a:p>
            <a:pPr lvl="1"/>
            <a:r>
              <a:rPr lang="en-US" dirty="0"/>
              <a:t>... </a:t>
            </a:r>
            <a:r>
              <a:rPr lang="en-US" b="1" dirty="0"/>
              <a:t>organize</a:t>
            </a:r>
            <a:r>
              <a:rPr lang="en-US" dirty="0"/>
              <a:t> and </a:t>
            </a:r>
            <a:r>
              <a:rPr lang="en-US" b="1" dirty="0"/>
              <a:t>collaborate</a:t>
            </a:r>
            <a:r>
              <a:rPr lang="en-US" dirty="0"/>
              <a:t> on projects</a:t>
            </a:r>
          </a:p>
          <a:p>
            <a:pPr lvl="1"/>
            <a:r>
              <a:rPr lang="en-US" dirty="0"/>
              <a:t>... </a:t>
            </a:r>
            <a:r>
              <a:rPr lang="en-US" b="1" dirty="0"/>
              <a:t>build a library </a:t>
            </a:r>
            <a:r>
              <a:rPr lang="en-US" dirty="0"/>
              <a:t>of informatics lectures</a:t>
            </a:r>
          </a:p>
          <a:p>
            <a:pPr lvl="1"/>
            <a:r>
              <a:rPr lang="en-US" dirty="0"/>
              <a:t>... </a:t>
            </a:r>
            <a:r>
              <a:rPr lang="en-US" b="1" dirty="0"/>
              <a:t>pass on knowledge </a:t>
            </a:r>
            <a:r>
              <a:rPr lang="en-US" dirty="0"/>
              <a:t>and projects to future fellows</a:t>
            </a:r>
          </a:p>
          <a:p>
            <a:r>
              <a:rPr lang="en-US" dirty="0"/>
              <a:t>Plus, we can access it from anywhere, even after we leave Madigan!</a:t>
            </a:r>
          </a:p>
        </p:txBody>
      </p:sp>
    </p:spTree>
    <p:extLst>
      <p:ext uri="{BB962C8B-B14F-4D97-AF65-F5344CB8AC3E}">
        <p14:creationId xmlns:p14="http://schemas.microsoft.com/office/powerpoint/2010/main" val="3796222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3" y="3109769"/>
            <a:ext cx="2947482" cy="638461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pic>
        <p:nvPicPr>
          <p:cNvPr id="20482" name="Picture 2" descr="Image result for git meme">
            <a:extLst>
              <a:ext uri="{FF2B5EF4-FFF2-40B4-BE49-F238E27FC236}">
                <a16:creationId xmlns:a16="http://schemas.microsoft.com/office/drawing/2014/main" id="{2770AE5B-1725-4477-A2F8-905F53C53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16" y="99059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7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71D2-4DBD-42BA-A972-7F1637D6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br>
              <a:rPr lang="en-US" dirty="0"/>
            </a:br>
            <a:r>
              <a:rPr lang="en-US" dirty="0"/>
              <a:t>git work?</a:t>
            </a:r>
          </a:p>
        </p:txBody>
      </p:sp>
      <p:pic>
        <p:nvPicPr>
          <p:cNvPr id="18434" name="Picture 2" descr="Git">
            <a:extLst>
              <a:ext uri="{FF2B5EF4-FFF2-40B4-BE49-F238E27FC236}">
                <a16:creationId xmlns:a16="http://schemas.microsoft.com/office/drawing/2014/main" id="{81760B8A-FAEE-42C8-A4F1-DF57D73B1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370" y="454941"/>
            <a:ext cx="4106441" cy="59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71D2-4DBD-42BA-A972-7F1637D6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br>
              <a:rPr lang="en-US" dirty="0"/>
            </a:br>
            <a:r>
              <a:rPr lang="en-US" dirty="0"/>
              <a:t>git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51EC-6D10-4F71-BC07-D209FF90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 You </a:t>
            </a:r>
            <a:r>
              <a:rPr lang="en-US" b="1" dirty="0"/>
              <a:t>clone </a:t>
            </a:r>
            <a:r>
              <a:rPr lang="en-US" dirty="0"/>
              <a:t>the remote (hosted) repository to create a local copy</a:t>
            </a:r>
          </a:p>
          <a:p>
            <a:r>
              <a:rPr lang="en-US" dirty="0"/>
              <a:t>2)  Make changes to the local files</a:t>
            </a:r>
          </a:p>
          <a:p>
            <a:r>
              <a:rPr lang="en-US" dirty="0"/>
              <a:t>3)  </a:t>
            </a:r>
            <a:r>
              <a:rPr lang="en-US" b="1" dirty="0"/>
              <a:t>Commit</a:t>
            </a:r>
            <a:r>
              <a:rPr lang="en-US" dirty="0"/>
              <a:t> those changes to the local repository</a:t>
            </a:r>
          </a:p>
          <a:p>
            <a:r>
              <a:rPr lang="en-US" dirty="0"/>
              <a:t>4)  </a:t>
            </a:r>
            <a:r>
              <a:rPr lang="en-US" b="1" dirty="0"/>
              <a:t>Push</a:t>
            </a:r>
            <a:r>
              <a:rPr lang="en-US" dirty="0"/>
              <a:t> your changes to the remote repository</a:t>
            </a:r>
          </a:p>
          <a:p>
            <a:endParaRPr lang="en-US" dirty="0"/>
          </a:p>
          <a:p>
            <a:r>
              <a:rPr lang="en-US" dirty="0"/>
              <a:t>If someone else changed the same files as you at the same time, git will show you the </a:t>
            </a:r>
            <a:r>
              <a:rPr lang="en-US" b="1" dirty="0"/>
              <a:t>diff</a:t>
            </a:r>
            <a:r>
              <a:rPr lang="en-US" dirty="0"/>
              <a:t>erences and help you </a:t>
            </a:r>
            <a:r>
              <a:rPr lang="en-US" b="1" dirty="0"/>
              <a:t>merge</a:t>
            </a:r>
            <a:r>
              <a:rPr lang="en-US" dirty="0"/>
              <a:t> them.</a:t>
            </a:r>
          </a:p>
          <a:p>
            <a:pPr lvl="1"/>
            <a:r>
              <a:rPr lang="en-US" dirty="0"/>
              <a:t>... but a smart user will </a:t>
            </a:r>
            <a:r>
              <a:rPr lang="en-US" b="1" dirty="0"/>
              <a:t>fetch </a:t>
            </a:r>
            <a:r>
              <a:rPr lang="en-US" dirty="0"/>
              <a:t>or </a:t>
            </a:r>
            <a:r>
              <a:rPr lang="en-US" b="1" dirty="0"/>
              <a:t>pull </a:t>
            </a:r>
            <a:r>
              <a:rPr lang="en-US" dirty="0"/>
              <a:t>to update the local copy before updating the main repo</a:t>
            </a:r>
          </a:p>
          <a:p>
            <a:r>
              <a:rPr lang="en-US" dirty="0"/>
              <a:t>You </a:t>
            </a:r>
            <a:r>
              <a:rPr lang="en-US" b="1" dirty="0"/>
              <a:t>fork </a:t>
            </a:r>
            <a:r>
              <a:rPr lang="en-US" dirty="0"/>
              <a:t>someone else’s repo if you want an independent copy</a:t>
            </a:r>
          </a:p>
          <a:p>
            <a:r>
              <a:rPr lang="en-US" dirty="0"/>
              <a:t>You create a </a:t>
            </a:r>
            <a:r>
              <a:rPr lang="en-US" b="1" dirty="0"/>
              <a:t>branch </a:t>
            </a:r>
            <a:r>
              <a:rPr lang="en-US" dirty="0"/>
              <a:t>if you want to work on a feature without interfering with the rest of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96468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DB48-8A96-435F-9955-988CBDB1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A898-DF56-42BC-B314-3E4239AD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originally designed for software development, GitHub can be leveraged for low-level project and knowledge management</a:t>
            </a:r>
          </a:p>
          <a:p>
            <a:r>
              <a:rPr lang="en-US" dirty="0"/>
              <a:t>Pros:  </a:t>
            </a:r>
          </a:p>
          <a:p>
            <a:pPr lvl="1"/>
            <a:r>
              <a:rPr lang="en-US" dirty="0"/>
              <a:t>cheap for small groups (free for us as academic researchers)</a:t>
            </a:r>
          </a:p>
          <a:p>
            <a:pPr lvl="1"/>
            <a:r>
              <a:rPr lang="en-US" dirty="0"/>
              <a:t>minimal barrier entry (if not using a git workflow)</a:t>
            </a:r>
          </a:p>
          <a:p>
            <a:pPr lvl="1"/>
            <a:r>
              <a:rPr lang="en-US" dirty="0"/>
              <a:t>accessible from government computers</a:t>
            </a:r>
          </a:p>
          <a:p>
            <a:pPr lvl="1"/>
            <a:r>
              <a:rPr lang="en-US" dirty="0" err="1"/>
              <a:t>MarkDown</a:t>
            </a:r>
            <a:r>
              <a:rPr lang="en-US" dirty="0"/>
              <a:t>!</a:t>
            </a:r>
          </a:p>
          <a:p>
            <a:r>
              <a:rPr lang="en-US" dirty="0"/>
              <a:t>Cons:  </a:t>
            </a:r>
          </a:p>
          <a:p>
            <a:pPr lvl="1"/>
            <a:r>
              <a:rPr lang="en-US" dirty="0"/>
              <a:t>project management tools not suitable for actual enterprise project management</a:t>
            </a:r>
          </a:p>
          <a:p>
            <a:pPr lvl="1"/>
            <a:r>
              <a:rPr lang="en-US" dirty="0"/>
              <a:t>less cheap if the rest of the department wanted to join us</a:t>
            </a:r>
          </a:p>
          <a:p>
            <a:pPr lvl="1"/>
            <a:r>
              <a:rPr lang="en-US" dirty="0"/>
              <a:t>not everyone is excited about </a:t>
            </a:r>
            <a:r>
              <a:rPr lang="en-US" dirty="0" err="1"/>
              <a:t>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4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DB48-8A96-435F-9955-988CBDB1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MarkDown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073C2-BA18-4E2E-A25D-E6695D16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6F131-30E8-4932-8638-A374D9CAB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524" y="724949"/>
            <a:ext cx="8556949" cy="53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4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Demo:</a:t>
            </a:r>
            <a:br>
              <a:rPr lang="en-US" dirty="0"/>
            </a:br>
            <a:r>
              <a:rPr lang="en-US" dirty="0"/>
              <a:t>VA Virtual </a:t>
            </a:r>
            <a:br>
              <a:rPr lang="en-US" dirty="0"/>
            </a:br>
            <a:r>
              <a:rPr lang="en-US" dirty="0"/>
              <a:t>Tumor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E166-DA00-4116-8153-205FCB0405B8}"/>
              </a:ext>
            </a:extLst>
          </p:cNvPr>
          <p:cNvSpPr txBox="1"/>
          <p:nvPr/>
        </p:nvSpPr>
        <p:spPr>
          <a:xfrm>
            <a:off x="288328" y="2385754"/>
            <a:ext cx="2826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Civilian-VA collaborative project with 4 working groups in 2 states.</a:t>
            </a:r>
          </a:p>
          <a:p>
            <a:endParaRPr lang="en-US" dirty="0"/>
          </a:p>
          <a:p>
            <a:r>
              <a:rPr lang="en-US" dirty="0"/>
              <a:t>Main page displays file repository and introductory page.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F73ACB-1EFD-463C-BC3A-6AC9BF20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2" descr="Machine generated alternative text:&#10;LIB-Biomedicallnformatics / VATumorBoard &#10;EE Wiki &#10;@ Unwatch • &#10;bJL Insights &#10;Unstar &#10;Find file &#10;6 &#10;GPL-3.O &#10;Fork &#10;&lt; &gt; Code &#10;Q) Issues 25 &#10;Pull requests O &#10;Projects 1 &#10;Repository for Ul/usability working group for tumor board project between Boston VA and University at Buffalo &#10;012 commits &#10;V 1 branch &#10;O O releases &#10;4 contributors &#10;Branch: master • &#10;New pull request &#10;Create new file &#10;Tumor Board ul files uploaded &#10;Rework shell and navigation &#10;version 3 summary and timeline &#10;Initial commit &#10;Via Shyamashree &#10;added link to other repo &#10;Tables and field information for VATB &#10;first draft - compiled requirements &#10;Upload files &#10;Clone or download &#10;ssakilay Tumor Board UI files uploaded &#10;Deliverables &#10;graphics &#10;mockups &#10;LICENSE &#10;Memo on Meeting with SurgeryPathology Oct2017.docx &#10;README.md &#10;VAT8_Tables_Fields_forUl.xlsx &#10;VAT8_requirements.xlsx &#10;EE README.md &#10;VATumorBoard &#10;Latest commit 06a45fa on Aug 1 &#10;3 months ago &#10;10 months ago &#10;6 months ago &#10;11 months ago &#10;6 months ago &#10;5 months ago &#10;5 months ago &#10;6 months ago &#10;Repository for Ul/usability working group for tumor board project between Boston VA and University at Buffalo ">
            <a:extLst>
              <a:ext uri="{FF2B5EF4-FFF2-40B4-BE49-F238E27FC236}">
                <a16:creationId xmlns:a16="http://schemas.microsoft.com/office/drawing/2014/main" id="{6077F145-E152-4B91-8DE7-8D7EEF78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991" y="223935"/>
            <a:ext cx="8143090" cy="599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5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Demo:</a:t>
            </a:r>
            <a:br>
              <a:rPr lang="en-US" dirty="0"/>
            </a:br>
            <a:r>
              <a:rPr lang="en-US" dirty="0"/>
              <a:t>VA Virtual </a:t>
            </a:r>
            <a:br>
              <a:rPr lang="en-US" dirty="0"/>
            </a:br>
            <a:r>
              <a:rPr lang="en-US" dirty="0"/>
              <a:t>Tumor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E166-DA00-4116-8153-205FCB0405B8}"/>
              </a:ext>
            </a:extLst>
          </p:cNvPr>
          <p:cNvSpPr txBox="1"/>
          <p:nvPr/>
        </p:nvSpPr>
        <p:spPr>
          <a:xfrm>
            <a:off x="288328" y="2385754"/>
            <a:ext cx="2826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Commit History</a:t>
            </a:r>
          </a:p>
          <a:p>
            <a:endParaRPr lang="en-US" dirty="0"/>
          </a:p>
          <a:p>
            <a:r>
              <a:rPr lang="en-US" dirty="0"/>
              <a:t>Record of every change to the repository</a:t>
            </a:r>
          </a:p>
          <a:p>
            <a:endParaRPr lang="en-US" dirty="0"/>
          </a:p>
          <a:p>
            <a:r>
              <a:rPr lang="en-US" dirty="0"/>
              <a:t>You can also access analytics (“Insights”) to see exactly who is slacking.</a:t>
            </a:r>
          </a:p>
          <a:p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9F4BDA4-5415-4142-BE3D-2D0F8A082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80" y="1986741"/>
            <a:ext cx="7115175" cy="1838325"/>
          </a:xfrm>
          <a:prstGeom prst="rect">
            <a:avLst/>
          </a:prstGeom>
        </p:spPr>
      </p:pic>
      <p:pic>
        <p:nvPicPr>
          <p:cNvPr id="7" name="Picture 4" descr="Machine generated alternative text:&#10;Commits on May 3, 2018 &#10;Via Shyamashree &#10;jamiebono committed on May 3 &#10;first draft - compiled requirements &#10;jamiebono committed on May 3 &#10;version 3 summary and timeline &#10;DavidAIt committed on May 3 &#10;Verified &#10;Verified &#10;ad84d9e &#10;606954a &#10;2383be1 ">
            <a:extLst>
              <a:ext uri="{FF2B5EF4-FFF2-40B4-BE49-F238E27FC236}">
                <a16:creationId xmlns:a16="http://schemas.microsoft.com/office/drawing/2014/main" id="{9D7D3BA8-0113-44D1-A5FB-D6CC3256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09" y="139585"/>
            <a:ext cx="7844518" cy="18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14847-6F80-44A7-B51D-D83C94737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449" y="4026929"/>
            <a:ext cx="4208572" cy="23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2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E2B0-EE5F-41B7-AFAD-9DBD9944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8280"/>
            <a:ext cx="2947482" cy="63846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Demo:</a:t>
            </a:r>
            <a:br>
              <a:rPr lang="en-US" dirty="0"/>
            </a:br>
            <a:r>
              <a:rPr lang="en-US" dirty="0"/>
              <a:t>VA Virtual </a:t>
            </a:r>
            <a:br>
              <a:rPr lang="en-US" dirty="0"/>
            </a:br>
            <a:r>
              <a:rPr lang="en-US" dirty="0"/>
              <a:t>Tumor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E166-DA00-4116-8153-205FCB0405B8}"/>
              </a:ext>
            </a:extLst>
          </p:cNvPr>
          <p:cNvSpPr txBox="1"/>
          <p:nvPr/>
        </p:nvSpPr>
        <p:spPr>
          <a:xfrm>
            <a:off x="288328" y="2385754"/>
            <a:ext cx="2826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Tracking Functional Requirements With Issues</a:t>
            </a:r>
          </a:p>
          <a:p>
            <a:endParaRPr lang="en-US" dirty="0"/>
          </a:p>
          <a:p>
            <a:r>
              <a:rPr lang="en-US" dirty="0"/>
              <a:t>This turned functional requirements into discrete, trackable issues that could independently track progress and maintain separate documentation.</a:t>
            </a:r>
          </a:p>
        </p:txBody>
      </p:sp>
      <p:pic>
        <p:nvPicPr>
          <p:cNvPr id="6146" name="Picture 2" descr="Machine generated alternative text:&#10;Filters • &#10;Is:lssue Is:open &#10;Labels &#10;Milestones &#10;Milestones • &#10;Assignee • &#10;New issue &#10;Sort &#10;(D 25 Open 5 Closed &#10;o &#10;Care Coordination &#10;Author • &#10;Labels • &#10;Projects • &#10;FReq: HIPAA-compliant messaging &#10;opened on Dec I I, 2017 by DavidAIt &#10;o &#10;- Care Coordination &#10;functional requirement &#10;high priority &#10;FReq: maintain user database &#10;opened on Dec I I, 2017 by DavidAIt &#10;o &#10;Workfl ow &#10;FReq: role-based defaults &#10;opened on Dec I I, 2017 by DavidAIt &#10;functional requirement &#10;functional requirement &#10;edium &#10;functional requirement &#10;o &#10;Care Coordination &#10;FReq: task scheduling / management &#10;opened on Dec Il, 2017 by DavidAIt &#10;low priority ">
            <a:extLst>
              <a:ext uri="{FF2B5EF4-FFF2-40B4-BE49-F238E27FC236}">
                <a16:creationId xmlns:a16="http://schemas.microsoft.com/office/drawing/2014/main" id="{672F9EAD-B49C-43DC-BB39-A532FDAFA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31" y="317241"/>
            <a:ext cx="8279237" cy="285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116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176</TotalTime>
  <Words>1044</Words>
  <Application>Microsoft Office PowerPoint</Application>
  <PresentationFormat>Widescreen</PresentationFormat>
  <Paragraphs>171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Corbel</vt:lpstr>
      <vt:lpstr>Wingdings 2</vt:lpstr>
      <vt:lpstr>Frame</vt:lpstr>
      <vt:lpstr>GitHub</vt:lpstr>
      <vt:lpstr>What is GitHub?</vt:lpstr>
      <vt:lpstr>How does  git work?</vt:lpstr>
      <vt:lpstr>How does  git work?</vt:lpstr>
      <vt:lpstr>GitHub</vt:lpstr>
      <vt:lpstr>What is MarkDown?</vt:lpstr>
      <vt:lpstr>Project Demo: VA Virtual  Tumor Board</vt:lpstr>
      <vt:lpstr>Project Demo: VA Virtual  Tumor Board</vt:lpstr>
      <vt:lpstr>Project Demo: VA Virtual  Tumor Board</vt:lpstr>
      <vt:lpstr>Project Demo: VA Virtual  Tumor Board</vt:lpstr>
      <vt:lpstr>Project Demo: VA Virtual  Tumor Board</vt:lpstr>
      <vt:lpstr>Project Demo: VA Virtual  Tumor Board</vt:lpstr>
      <vt:lpstr>Project Demo: VA Virtual  Tumor Board</vt:lpstr>
      <vt:lpstr>Project Demo: VA Virtual  Tumor Board</vt:lpstr>
      <vt:lpstr>Project Demo: VA Virtual  Tumor Board</vt:lpstr>
      <vt:lpstr>Fellow-Independent Longitudinal Access</vt:lpstr>
      <vt:lpstr>Knowledge Management</vt:lpstr>
      <vt:lpstr>Repos As Curated Lists</vt:lpstr>
      <vt:lpstr>Repos As Curated Lists</vt:lpstr>
      <vt:lpstr>GitHub Organizational Account</vt:lpstr>
      <vt:lpstr>GitHub Organizational Account</vt:lpstr>
      <vt:lpstr>GitHub Organizational Account</vt:lpstr>
      <vt:lpstr>One Last Buffalo Example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David Alt</dc:creator>
  <cp:lastModifiedBy>David Alt</cp:lastModifiedBy>
  <cp:revision>10</cp:revision>
  <dcterms:created xsi:type="dcterms:W3CDTF">2018-10-20T01:14:28Z</dcterms:created>
  <dcterms:modified xsi:type="dcterms:W3CDTF">2018-10-21T18:43:41Z</dcterms:modified>
</cp:coreProperties>
</file>