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64" r:id="rId4"/>
    <p:sldId id="257" r:id="rId5"/>
    <p:sldId id="258" r:id="rId6"/>
    <p:sldId id="269" r:id="rId7"/>
    <p:sldId id="265" r:id="rId8"/>
    <p:sldId id="270" r:id="rId9"/>
    <p:sldId id="271" r:id="rId10"/>
    <p:sldId id="272" r:id="rId11"/>
    <p:sldId id="266" r:id="rId12"/>
    <p:sldId id="263" r:id="rId13"/>
    <p:sldId id="273" r:id="rId14"/>
    <p:sldId id="274" r:id="rId15"/>
    <p:sldId id="275" r:id="rId16"/>
    <p:sldId id="288" r:id="rId17"/>
    <p:sldId id="277" r:id="rId18"/>
    <p:sldId id="278" r:id="rId19"/>
    <p:sldId id="280" r:id="rId20"/>
    <p:sldId id="289" r:id="rId21"/>
    <p:sldId id="279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97" r:id="rId30"/>
    <p:sldId id="25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2" r:id="rId3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7392" autoAdjust="0"/>
  </p:normalViewPr>
  <p:slideViewPr>
    <p:cSldViewPr snapToGrid="0">
      <p:cViewPr varScale="1">
        <p:scale>
          <a:sx n="48" d="100"/>
          <a:sy n="48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7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2.png"/><Relationship Id="rId7" Type="http://schemas.openxmlformats.org/officeDocument/2006/relationships/image" Target="../media/image8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25.svg"/><Relationship Id="rId5" Type="http://schemas.openxmlformats.org/officeDocument/2006/relationships/image" Target="../media/image54.png"/><Relationship Id="rId10" Type="http://schemas.openxmlformats.org/officeDocument/2006/relationships/image" Target="../media/image27.svg"/><Relationship Id="rId4" Type="http://schemas.openxmlformats.org/officeDocument/2006/relationships/image" Target="../media/image53.svg"/><Relationship Id="rId9" Type="http://schemas.openxmlformats.org/officeDocument/2006/relationships/image" Target="../media/image5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7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2.png"/><Relationship Id="rId7" Type="http://schemas.openxmlformats.org/officeDocument/2006/relationships/image" Target="../media/image8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25.svg"/><Relationship Id="rId5" Type="http://schemas.openxmlformats.org/officeDocument/2006/relationships/image" Target="../media/image54.png"/><Relationship Id="rId10" Type="http://schemas.openxmlformats.org/officeDocument/2006/relationships/image" Target="../media/image27.svg"/><Relationship Id="rId4" Type="http://schemas.openxmlformats.org/officeDocument/2006/relationships/image" Target="../media/image53.svg"/><Relationship Id="rId9" Type="http://schemas.openxmlformats.org/officeDocument/2006/relationships/image" Target="../media/image5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376FF-F7FD-40EF-80BF-1DA95252349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0FB8923-C1A5-4D7B-8634-C08592C6D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Need to know: </a:t>
          </a:r>
          <a:r>
            <a:rPr lang="en-US"/>
            <a:t>Adults need to know the reason for learning something.</a:t>
          </a:r>
        </a:p>
      </dgm:t>
    </dgm:pt>
    <dgm:pt modelId="{078EE1BE-DFAD-4206-901A-2114B0594734}" type="parTrans" cxnId="{D64744BF-03A4-41A6-ADF9-83560A42B68F}">
      <dgm:prSet/>
      <dgm:spPr/>
      <dgm:t>
        <a:bodyPr/>
        <a:lstStyle/>
        <a:p>
          <a:endParaRPr lang="en-US"/>
        </a:p>
      </dgm:t>
    </dgm:pt>
    <dgm:pt modelId="{A9D49006-7059-4B14-AB07-B64CC68E26C2}" type="sibTrans" cxnId="{D64744BF-03A4-41A6-ADF9-83560A42B6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0940ED-9F60-4BCB-812A-5C5FC4CA78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Foundation: </a:t>
          </a:r>
          <a:r>
            <a:rPr lang="en-US"/>
            <a:t>Experience (including error) provides the basis for learning activities.</a:t>
          </a:r>
        </a:p>
      </dgm:t>
    </dgm:pt>
    <dgm:pt modelId="{171AEBE7-DCE1-4BEA-BE4B-673D9D42C326}" type="parTrans" cxnId="{A7B73C56-BB88-4418-92C8-DAF2AE4D6991}">
      <dgm:prSet/>
      <dgm:spPr/>
      <dgm:t>
        <a:bodyPr/>
        <a:lstStyle/>
        <a:p>
          <a:endParaRPr lang="en-US"/>
        </a:p>
      </dgm:t>
    </dgm:pt>
    <dgm:pt modelId="{E7B7DCE2-D4D7-40AD-A0DA-311DC5323535}" type="sibTrans" cxnId="{A7B73C56-BB88-4418-92C8-DAF2AE4D69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B047DC-5C52-4518-8908-3CB2C3EE2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Self-concept: </a:t>
          </a:r>
          <a:r>
            <a:rPr lang="en-US"/>
            <a:t>Adults need to be responsible for their decisions on education; involvement in the planning and evaluation of their instruction.</a:t>
          </a:r>
        </a:p>
      </dgm:t>
    </dgm:pt>
    <dgm:pt modelId="{2CCDDB95-30D6-487F-9695-568C015C0A3F}" type="parTrans" cxnId="{47119D9B-6C2C-4B29-833F-D1A0CB7D356B}">
      <dgm:prSet/>
      <dgm:spPr/>
      <dgm:t>
        <a:bodyPr/>
        <a:lstStyle/>
        <a:p>
          <a:endParaRPr lang="en-US"/>
        </a:p>
      </dgm:t>
    </dgm:pt>
    <dgm:pt modelId="{2A2D276A-B7BA-41D8-BC1A-1777604C0F2C}" type="sibTrans" cxnId="{47119D9B-6C2C-4B29-833F-D1A0CB7D35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C1EB79-2958-4E82-945C-B4C35EAC0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Readiness: </a:t>
          </a:r>
          <a:r>
            <a:rPr lang="en-US"/>
            <a:t>Adults are most interested in learning subjects having immediate relevance to their work and/or personal lives.</a:t>
          </a:r>
        </a:p>
      </dgm:t>
    </dgm:pt>
    <dgm:pt modelId="{A414FF64-8D31-46E6-A439-5A31E8A778BF}" type="parTrans" cxnId="{457D9228-B841-4C57-BF4B-9B9CB8814005}">
      <dgm:prSet/>
      <dgm:spPr/>
      <dgm:t>
        <a:bodyPr/>
        <a:lstStyle/>
        <a:p>
          <a:endParaRPr lang="en-US"/>
        </a:p>
      </dgm:t>
    </dgm:pt>
    <dgm:pt modelId="{F6B2478D-AB72-4C6F-9E60-F798E7C77F24}" type="sibTrans" cxnId="{457D9228-B841-4C57-BF4B-9B9CB88140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F11A0F-4375-40F1-A644-F4AC1F622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Orientation: </a:t>
          </a:r>
          <a:r>
            <a:rPr lang="en-US"/>
            <a:t>Adult learning is problem-centered rather than content-oriented.</a:t>
          </a:r>
        </a:p>
      </dgm:t>
    </dgm:pt>
    <dgm:pt modelId="{D6DFA1DD-EB0D-4C7E-8EA4-1EE833895889}" type="parTrans" cxnId="{0E11652A-E734-4671-A775-F0B7AB42B51D}">
      <dgm:prSet/>
      <dgm:spPr/>
      <dgm:t>
        <a:bodyPr/>
        <a:lstStyle/>
        <a:p>
          <a:endParaRPr lang="en-US"/>
        </a:p>
      </dgm:t>
    </dgm:pt>
    <dgm:pt modelId="{9DA140A6-A87F-4E50-87C3-6274FEE5156F}" type="sibTrans" cxnId="{0E11652A-E734-4671-A775-F0B7AB42B5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8B9D85-E8DB-4EC6-86CD-BD3C8E405B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Motivation: </a:t>
          </a:r>
          <a:r>
            <a:rPr lang="en-US"/>
            <a:t>Adults respond better to internal versus external motivators.</a:t>
          </a:r>
        </a:p>
      </dgm:t>
    </dgm:pt>
    <dgm:pt modelId="{523A949B-9DC1-47BA-BB0F-B48ED66A4C19}" type="parTrans" cxnId="{5CD016D6-C3AC-420F-AC1E-6AB629BCCA34}">
      <dgm:prSet/>
      <dgm:spPr/>
      <dgm:t>
        <a:bodyPr/>
        <a:lstStyle/>
        <a:p>
          <a:endParaRPr lang="en-US"/>
        </a:p>
      </dgm:t>
    </dgm:pt>
    <dgm:pt modelId="{D4637102-42FA-4866-9314-432A7F49FAEC}" type="sibTrans" cxnId="{5CD016D6-C3AC-420F-AC1E-6AB629BCCA34}">
      <dgm:prSet/>
      <dgm:spPr/>
      <dgm:t>
        <a:bodyPr/>
        <a:lstStyle/>
        <a:p>
          <a:endParaRPr lang="en-US"/>
        </a:p>
      </dgm:t>
    </dgm:pt>
    <dgm:pt modelId="{55580DD7-66D9-42A8-8F63-D9BD1BDAC0BB}" type="pres">
      <dgm:prSet presAssocID="{B2B376FF-F7FD-40EF-80BF-1DA952523492}" presName="root" presStyleCnt="0">
        <dgm:presLayoutVars>
          <dgm:dir/>
          <dgm:resizeHandles val="exact"/>
        </dgm:presLayoutVars>
      </dgm:prSet>
      <dgm:spPr/>
    </dgm:pt>
    <dgm:pt modelId="{C792CC2D-9028-4A33-8DE5-E5267DE31B1B}" type="pres">
      <dgm:prSet presAssocID="{20FB8923-C1A5-4D7B-8634-C08592C6D342}" presName="compNode" presStyleCnt="0"/>
      <dgm:spPr/>
    </dgm:pt>
    <dgm:pt modelId="{EF94F2D9-2629-4105-9932-3AECDC79A817}" type="pres">
      <dgm:prSet presAssocID="{20FB8923-C1A5-4D7B-8634-C08592C6D342}" presName="bgRect" presStyleLbl="bgShp" presStyleIdx="0" presStyleCnt="6"/>
      <dgm:spPr/>
    </dgm:pt>
    <dgm:pt modelId="{29B1887C-2F20-4CFA-9AE1-E908EA5EC6BD}" type="pres">
      <dgm:prSet presAssocID="{20FB8923-C1A5-4D7B-8634-C08592C6D3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86DD3C-5627-4FB7-A68C-A59DFDB6BBD6}" type="pres">
      <dgm:prSet presAssocID="{20FB8923-C1A5-4D7B-8634-C08592C6D342}" presName="spaceRect" presStyleCnt="0"/>
      <dgm:spPr/>
    </dgm:pt>
    <dgm:pt modelId="{8B2FC54D-5C4D-407A-B1D7-76DE6222EF73}" type="pres">
      <dgm:prSet presAssocID="{20FB8923-C1A5-4D7B-8634-C08592C6D342}" presName="parTx" presStyleLbl="revTx" presStyleIdx="0" presStyleCnt="6">
        <dgm:presLayoutVars>
          <dgm:chMax val="0"/>
          <dgm:chPref val="0"/>
        </dgm:presLayoutVars>
      </dgm:prSet>
      <dgm:spPr/>
    </dgm:pt>
    <dgm:pt modelId="{A8077ECC-6998-48D5-B06D-9A29EEE38982}" type="pres">
      <dgm:prSet presAssocID="{A9D49006-7059-4B14-AB07-B64CC68E26C2}" presName="sibTrans" presStyleCnt="0"/>
      <dgm:spPr/>
    </dgm:pt>
    <dgm:pt modelId="{EEFD7B01-5FB2-4C8F-9819-BF8C8CD25AB8}" type="pres">
      <dgm:prSet presAssocID="{330940ED-9F60-4BCB-812A-5C5FC4CA78CA}" presName="compNode" presStyleCnt="0"/>
      <dgm:spPr/>
    </dgm:pt>
    <dgm:pt modelId="{57DC8DC1-3578-4300-8848-ADA94C816DAB}" type="pres">
      <dgm:prSet presAssocID="{330940ED-9F60-4BCB-812A-5C5FC4CA78CA}" presName="bgRect" presStyleLbl="bgShp" presStyleIdx="1" presStyleCnt="6"/>
      <dgm:spPr/>
    </dgm:pt>
    <dgm:pt modelId="{12212773-0308-4727-BB59-0E875823280F}" type="pres">
      <dgm:prSet presAssocID="{330940ED-9F60-4BCB-812A-5C5FC4CA78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114B50-6A61-4675-91F1-91B3A26160A8}" type="pres">
      <dgm:prSet presAssocID="{330940ED-9F60-4BCB-812A-5C5FC4CA78CA}" presName="spaceRect" presStyleCnt="0"/>
      <dgm:spPr/>
    </dgm:pt>
    <dgm:pt modelId="{69FC4C72-386F-4110-ACF2-29CAAE97C125}" type="pres">
      <dgm:prSet presAssocID="{330940ED-9F60-4BCB-812A-5C5FC4CA78CA}" presName="parTx" presStyleLbl="revTx" presStyleIdx="1" presStyleCnt="6">
        <dgm:presLayoutVars>
          <dgm:chMax val="0"/>
          <dgm:chPref val="0"/>
        </dgm:presLayoutVars>
      </dgm:prSet>
      <dgm:spPr/>
    </dgm:pt>
    <dgm:pt modelId="{0E559A4B-E0EB-4C34-8D9B-F8E6945D4D2C}" type="pres">
      <dgm:prSet presAssocID="{E7B7DCE2-D4D7-40AD-A0DA-311DC5323535}" presName="sibTrans" presStyleCnt="0"/>
      <dgm:spPr/>
    </dgm:pt>
    <dgm:pt modelId="{C7012DCD-95EC-439C-894B-44F12FE94386}" type="pres">
      <dgm:prSet presAssocID="{B4B047DC-5C52-4518-8908-3CB2C3EE2C0E}" presName="compNode" presStyleCnt="0"/>
      <dgm:spPr/>
    </dgm:pt>
    <dgm:pt modelId="{5E0451B6-59B9-4BE9-884B-6EFAB4973FEC}" type="pres">
      <dgm:prSet presAssocID="{B4B047DC-5C52-4518-8908-3CB2C3EE2C0E}" presName="bgRect" presStyleLbl="bgShp" presStyleIdx="2" presStyleCnt="6"/>
      <dgm:spPr/>
    </dgm:pt>
    <dgm:pt modelId="{6378C553-2D6C-45DA-AD0A-1209B7C47D4C}" type="pres">
      <dgm:prSet presAssocID="{B4B047DC-5C52-4518-8908-3CB2C3EE2C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3101A61-403A-4C44-8E80-71ED51BA8C92}" type="pres">
      <dgm:prSet presAssocID="{B4B047DC-5C52-4518-8908-3CB2C3EE2C0E}" presName="spaceRect" presStyleCnt="0"/>
      <dgm:spPr/>
    </dgm:pt>
    <dgm:pt modelId="{2A5A23C0-F27B-432F-B6DF-B44F89AF2BB6}" type="pres">
      <dgm:prSet presAssocID="{B4B047DC-5C52-4518-8908-3CB2C3EE2C0E}" presName="parTx" presStyleLbl="revTx" presStyleIdx="2" presStyleCnt="6">
        <dgm:presLayoutVars>
          <dgm:chMax val="0"/>
          <dgm:chPref val="0"/>
        </dgm:presLayoutVars>
      </dgm:prSet>
      <dgm:spPr/>
    </dgm:pt>
    <dgm:pt modelId="{0DAA80E5-D68A-4809-A915-623E65D152F2}" type="pres">
      <dgm:prSet presAssocID="{2A2D276A-B7BA-41D8-BC1A-1777604C0F2C}" presName="sibTrans" presStyleCnt="0"/>
      <dgm:spPr/>
    </dgm:pt>
    <dgm:pt modelId="{136D8537-6E2F-47DF-AFB6-FB32DB3705A7}" type="pres">
      <dgm:prSet presAssocID="{28C1EB79-2958-4E82-945C-B4C35EAC0F90}" presName="compNode" presStyleCnt="0"/>
      <dgm:spPr/>
    </dgm:pt>
    <dgm:pt modelId="{DBFFA43F-AF2D-4A1A-BBDD-23739B41F25D}" type="pres">
      <dgm:prSet presAssocID="{28C1EB79-2958-4E82-945C-B4C35EAC0F90}" presName="bgRect" presStyleLbl="bgShp" presStyleIdx="3" presStyleCnt="6"/>
      <dgm:spPr/>
    </dgm:pt>
    <dgm:pt modelId="{9114AE24-4FF2-4352-9447-F3D427F9D384}" type="pres">
      <dgm:prSet presAssocID="{28C1EB79-2958-4E82-945C-B4C35EAC0F9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8BCE741-BB12-4831-8D78-01911168908B}" type="pres">
      <dgm:prSet presAssocID="{28C1EB79-2958-4E82-945C-B4C35EAC0F90}" presName="spaceRect" presStyleCnt="0"/>
      <dgm:spPr/>
    </dgm:pt>
    <dgm:pt modelId="{BA006BC5-D9D7-4898-A0EF-57A10051F160}" type="pres">
      <dgm:prSet presAssocID="{28C1EB79-2958-4E82-945C-B4C35EAC0F90}" presName="parTx" presStyleLbl="revTx" presStyleIdx="3" presStyleCnt="6">
        <dgm:presLayoutVars>
          <dgm:chMax val="0"/>
          <dgm:chPref val="0"/>
        </dgm:presLayoutVars>
      </dgm:prSet>
      <dgm:spPr/>
    </dgm:pt>
    <dgm:pt modelId="{E88159FC-8D89-468F-9BD1-77DF3799A375}" type="pres">
      <dgm:prSet presAssocID="{F6B2478D-AB72-4C6F-9E60-F798E7C77F24}" presName="sibTrans" presStyleCnt="0"/>
      <dgm:spPr/>
    </dgm:pt>
    <dgm:pt modelId="{B9051A39-AF8D-4F5E-AB91-56FF0EB18A5B}" type="pres">
      <dgm:prSet presAssocID="{DCF11A0F-4375-40F1-A644-F4AC1F6220D6}" presName="compNode" presStyleCnt="0"/>
      <dgm:spPr/>
    </dgm:pt>
    <dgm:pt modelId="{CFE5DC93-5492-44B6-A7F6-30D0EC12F83A}" type="pres">
      <dgm:prSet presAssocID="{DCF11A0F-4375-40F1-A644-F4AC1F6220D6}" presName="bgRect" presStyleLbl="bgShp" presStyleIdx="4" presStyleCnt="6"/>
      <dgm:spPr/>
    </dgm:pt>
    <dgm:pt modelId="{5CE7F6F8-BD4E-4E07-9827-B3E6A1CCCAA2}" type="pres">
      <dgm:prSet presAssocID="{DCF11A0F-4375-40F1-A644-F4AC1F6220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A193365-A090-4CC0-B447-128C9653B66B}" type="pres">
      <dgm:prSet presAssocID="{DCF11A0F-4375-40F1-A644-F4AC1F6220D6}" presName="spaceRect" presStyleCnt="0"/>
      <dgm:spPr/>
    </dgm:pt>
    <dgm:pt modelId="{C6D2EBBF-9EF6-4BA1-BC40-31B98BF5EDB1}" type="pres">
      <dgm:prSet presAssocID="{DCF11A0F-4375-40F1-A644-F4AC1F6220D6}" presName="parTx" presStyleLbl="revTx" presStyleIdx="4" presStyleCnt="6">
        <dgm:presLayoutVars>
          <dgm:chMax val="0"/>
          <dgm:chPref val="0"/>
        </dgm:presLayoutVars>
      </dgm:prSet>
      <dgm:spPr/>
    </dgm:pt>
    <dgm:pt modelId="{E26E3669-727D-4494-81DD-8010A250BC13}" type="pres">
      <dgm:prSet presAssocID="{9DA140A6-A87F-4E50-87C3-6274FEE5156F}" presName="sibTrans" presStyleCnt="0"/>
      <dgm:spPr/>
    </dgm:pt>
    <dgm:pt modelId="{F230BA55-2D70-4A83-92B1-01AB8D6B7859}" type="pres">
      <dgm:prSet presAssocID="{D38B9D85-E8DB-4EC6-86CD-BD3C8E405BFB}" presName="compNode" presStyleCnt="0"/>
      <dgm:spPr/>
    </dgm:pt>
    <dgm:pt modelId="{B497BC62-424B-4A94-8DB8-9F189EDC86C5}" type="pres">
      <dgm:prSet presAssocID="{D38B9D85-E8DB-4EC6-86CD-BD3C8E405BFB}" presName="bgRect" presStyleLbl="bgShp" presStyleIdx="5" presStyleCnt="6"/>
      <dgm:spPr/>
    </dgm:pt>
    <dgm:pt modelId="{95535B72-FC18-450A-B322-7774D9BD5C3D}" type="pres">
      <dgm:prSet presAssocID="{D38B9D85-E8DB-4EC6-86CD-BD3C8E405BF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884DCCFC-0E42-439C-AA46-ACBD5B295D3F}" type="pres">
      <dgm:prSet presAssocID="{D38B9D85-E8DB-4EC6-86CD-BD3C8E405BFB}" presName="spaceRect" presStyleCnt="0"/>
      <dgm:spPr/>
    </dgm:pt>
    <dgm:pt modelId="{E8168607-79FA-48E2-9D4E-83F4DDACB57C}" type="pres">
      <dgm:prSet presAssocID="{D38B9D85-E8DB-4EC6-86CD-BD3C8E405BF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B17D027-1F31-4286-877D-75BC7DCC8CD4}" type="presOf" srcId="{330940ED-9F60-4BCB-812A-5C5FC4CA78CA}" destId="{69FC4C72-386F-4110-ACF2-29CAAE97C125}" srcOrd="0" destOrd="0" presId="urn:microsoft.com/office/officeart/2018/2/layout/IconVerticalSolidList"/>
    <dgm:cxn modelId="{457D9228-B841-4C57-BF4B-9B9CB8814005}" srcId="{B2B376FF-F7FD-40EF-80BF-1DA952523492}" destId="{28C1EB79-2958-4E82-945C-B4C35EAC0F90}" srcOrd="3" destOrd="0" parTransId="{A414FF64-8D31-46E6-A439-5A31E8A778BF}" sibTransId="{F6B2478D-AB72-4C6F-9E60-F798E7C77F24}"/>
    <dgm:cxn modelId="{0E11652A-E734-4671-A775-F0B7AB42B51D}" srcId="{B2B376FF-F7FD-40EF-80BF-1DA952523492}" destId="{DCF11A0F-4375-40F1-A644-F4AC1F6220D6}" srcOrd="4" destOrd="0" parTransId="{D6DFA1DD-EB0D-4C7E-8EA4-1EE833895889}" sibTransId="{9DA140A6-A87F-4E50-87C3-6274FEE5156F}"/>
    <dgm:cxn modelId="{EEBCE742-486D-4084-B0A9-FC61B94F2D5C}" type="presOf" srcId="{B4B047DC-5C52-4518-8908-3CB2C3EE2C0E}" destId="{2A5A23C0-F27B-432F-B6DF-B44F89AF2BB6}" srcOrd="0" destOrd="0" presId="urn:microsoft.com/office/officeart/2018/2/layout/IconVerticalSolidList"/>
    <dgm:cxn modelId="{A7B73C56-BB88-4418-92C8-DAF2AE4D6991}" srcId="{B2B376FF-F7FD-40EF-80BF-1DA952523492}" destId="{330940ED-9F60-4BCB-812A-5C5FC4CA78CA}" srcOrd="1" destOrd="0" parTransId="{171AEBE7-DCE1-4BEA-BE4B-673D9D42C326}" sibTransId="{E7B7DCE2-D4D7-40AD-A0DA-311DC5323535}"/>
    <dgm:cxn modelId="{E2CAC17D-21EF-4617-AE38-62393A8B741A}" type="presOf" srcId="{28C1EB79-2958-4E82-945C-B4C35EAC0F90}" destId="{BA006BC5-D9D7-4898-A0EF-57A10051F160}" srcOrd="0" destOrd="0" presId="urn:microsoft.com/office/officeart/2018/2/layout/IconVerticalSolidList"/>
    <dgm:cxn modelId="{47119D9B-6C2C-4B29-833F-D1A0CB7D356B}" srcId="{B2B376FF-F7FD-40EF-80BF-1DA952523492}" destId="{B4B047DC-5C52-4518-8908-3CB2C3EE2C0E}" srcOrd="2" destOrd="0" parTransId="{2CCDDB95-30D6-487F-9695-568C015C0A3F}" sibTransId="{2A2D276A-B7BA-41D8-BC1A-1777604C0F2C}"/>
    <dgm:cxn modelId="{8B7594AA-4C2E-47E6-BA05-3F6426341D0D}" type="presOf" srcId="{20FB8923-C1A5-4D7B-8634-C08592C6D342}" destId="{8B2FC54D-5C4D-407A-B1D7-76DE6222EF73}" srcOrd="0" destOrd="0" presId="urn:microsoft.com/office/officeart/2018/2/layout/IconVerticalSolidList"/>
    <dgm:cxn modelId="{53AE95B2-CD80-40B5-867F-43335D695BC2}" type="presOf" srcId="{B2B376FF-F7FD-40EF-80BF-1DA952523492}" destId="{55580DD7-66D9-42A8-8F63-D9BD1BDAC0BB}" srcOrd="0" destOrd="0" presId="urn:microsoft.com/office/officeart/2018/2/layout/IconVerticalSolidList"/>
    <dgm:cxn modelId="{D64744BF-03A4-41A6-ADF9-83560A42B68F}" srcId="{B2B376FF-F7FD-40EF-80BF-1DA952523492}" destId="{20FB8923-C1A5-4D7B-8634-C08592C6D342}" srcOrd="0" destOrd="0" parTransId="{078EE1BE-DFAD-4206-901A-2114B0594734}" sibTransId="{A9D49006-7059-4B14-AB07-B64CC68E26C2}"/>
    <dgm:cxn modelId="{5CD016D6-C3AC-420F-AC1E-6AB629BCCA34}" srcId="{B2B376FF-F7FD-40EF-80BF-1DA952523492}" destId="{D38B9D85-E8DB-4EC6-86CD-BD3C8E405BFB}" srcOrd="5" destOrd="0" parTransId="{523A949B-9DC1-47BA-BB0F-B48ED66A4C19}" sibTransId="{D4637102-42FA-4866-9314-432A7F49FAEC}"/>
    <dgm:cxn modelId="{F30D57D8-0154-4FFD-8EDD-D402331E5A31}" type="presOf" srcId="{D38B9D85-E8DB-4EC6-86CD-BD3C8E405BFB}" destId="{E8168607-79FA-48E2-9D4E-83F4DDACB57C}" srcOrd="0" destOrd="0" presId="urn:microsoft.com/office/officeart/2018/2/layout/IconVerticalSolidList"/>
    <dgm:cxn modelId="{3D71F7EC-E714-494C-9B9C-742910FB47AF}" type="presOf" srcId="{DCF11A0F-4375-40F1-A644-F4AC1F6220D6}" destId="{C6D2EBBF-9EF6-4BA1-BC40-31B98BF5EDB1}" srcOrd="0" destOrd="0" presId="urn:microsoft.com/office/officeart/2018/2/layout/IconVerticalSolidList"/>
    <dgm:cxn modelId="{395F9D36-5805-42DB-B3B1-189CBB29E41C}" type="presParOf" srcId="{55580DD7-66D9-42A8-8F63-D9BD1BDAC0BB}" destId="{C792CC2D-9028-4A33-8DE5-E5267DE31B1B}" srcOrd="0" destOrd="0" presId="urn:microsoft.com/office/officeart/2018/2/layout/IconVerticalSolidList"/>
    <dgm:cxn modelId="{65855E18-F812-4A0D-A494-2785A2DA4B99}" type="presParOf" srcId="{C792CC2D-9028-4A33-8DE5-E5267DE31B1B}" destId="{EF94F2D9-2629-4105-9932-3AECDC79A817}" srcOrd="0" destOrd="0" presId="urn:microsoft.com/office/officeart/2018/2/layout/IconVerticalSolidList"/>
    <dgm:cxn modelId="{5553C219-A4A7-43D8-92D4-ACD406D564A4}" type="presParOf" srcId="{C792CC2D-9028-4A33-8DE5-E5267DE31B1B}" destId="{29B1887C-2F20-4CFA-9AE1-E908EA5EC6BD}" srcOrd="1" destOrd="0" presId="urn:microsoft.com/office/officeart/2018/2/layout/IconVerticalSolidList"/>
    <dgm:cxn modelId="{77D2A26A-82A7-4281-A672-CBABEF725CE1}" type="presParOf" srcId="{C792CC2D-9028-4A33-8DE5-E5267DE31B1B}" destId="{B686DD3C-5627-4FB7-A68C-A59DFDB6BBD6}" srcOrd="2" destOrd="0" presId="urn:microsoft.com/office/officeart/2018/2/layout/IconVerticalSolidList"/>
    <dgm:cxn modelId="{98C190D7-5C2A-42E4-A925-24ED011F19F2}" type="presParOf" srcId="{C792CC2D-9028-4A33-8DE5-E5267DE31B1B}" destId="{8B2FC54D-5C4D-407A-B1D7-76DE6222EF73}" srcOrd="3" destOrd="0" presId="urn:microsoft.com/office/officeart/2018/2/layout/IconVerticalSolidList"/>
    <dgm:cxn modelId="{687882F7-8A9D-4C0E-9434-26E59916AB3A}" type="presParOf" srcId="{55580DD7-66D9-42A8-8F63-D9BD1BDAC0BB}" destId="{A8077ECC-6998-48D5-B06D-9A29EEE38982}" srcOrd="1" destOrd="0" presId="urn:microsoft.com/office/officeart/2018/2/layout/IconVerticalSolidList"/>
    <dgm:cxn modelId="{985BAA88-339E-49FD-A5DC-F7D7935A4814}" type="presParOf" srcId="{55580DD7-66D9-42A8-8F63-D9BD1BDAC0BB}" destId="{EEFD7B01-5FB2-4C8F-9819-BF8C8CD25AB8}" srcOrd="2" destOrd="0" presId="urn:microsoft.com/office/officeart/2018/2/layout/IconVerticalSolidList"/>
    <dgm:cxn modelId="{65012263-C70D-4AB5-A2BA-B65140AEC30D}" type="presParOf" srcId="{EEFD7B01-5FB2-4C8F-9819-BF8C8CD25AB8}" destId="{57DC8DC1-3578-4300-8848-ADA94C816DAB}" srcOrd="0" destOrd="0" presId="urn:microsoft.com/office/officeart/2018/2/layout/IconVerticalSolidList"/>
    <dgm:cxn modelId="{4A208F6A-B5B7-487A-9F52-B849872C8A8B}" type="presParOf" srcId="{EEFD7B01-5FB2-4C8F-9819-BF8C8CD25AB8}" destId="{12212773-0308-4727-BB59-0E875823280F}" srcOrd="1" destOrd="0" presId="urn:microsoft.com/office/officeart/2018/2/layout/IconVerticalSolidList"/>
    <dgm:cxn modelId="{9199F5D5-B385-4C58-90C8-E911352105A5}" type="presParOf" srcId="{EEFD7B01-5FB2-4C8F-9819-BF8C8CD25AB8}" destId="{8B114B50-6A61-4675-91F1-91B3A26160A8}" srcOrd="2" destOrd="0" presId="urn:microsoft.com/office/officeart/2018/2/layout/IconVerticalSolidList"/>
    <dgm:cxn modelId="{47478EFE-C677-41A4-BC3A-B069189529FD}" type="presParOf" srcId="{EEFD7B01-5FB2-4C8F-9819-BF8C8CD25AB8}" destId="{69FC4C72-386F-4110-ACF2-29CAAE97C125}" srcOrd="3" destOrd="0" presId="urn:microsoft.com/office/officeart/2018/2/layout/IconVerticalSolidList"/>
    <dgm:cxn modelId="{2317A589-00D9-4C61-99FB-72DA23EE10A0}" type="presParOf" srcId="{55580DD7-66D9-42A8-8F63-D9BD1BDAC0BB}" destId="{0E559A4B-E0EB-4C34-8D9B-F8E6945D4D2C}" srcOrd="3" destOrd="0" presId="urn:microsoft.com/office/officeart/2018/2/layout/IconVerticalSolidList"/>
    <dgm:cxn modelId="{691FD612-0E2F-45F6-9CEB-95B5A652CB1B}" type="presParOf" srcId="{55580DD7-66D9-42A8-8F63-D9BD1BDAC0BB}" destId="{C7012DCD-95EC-439C-894B-44F12FE94386}" srcOrd="4" destOrd="0" presId="urn:microsoft.com/office/officeart/2018/2/layout/IconVerticalSolidList"/>
    <dgm:cxn modelId="{70C93DFA-117B-43F9-805E-6DA0D8A294FF}" type="presParOf" srcId="{C7012DCD-95EC-439C-894B-44F12FE94386}" destId="{5E0451B6-59B9-4BE9-884B-6EFAB4973FEC}" srcOrd="0" destOrd="0" presId="urn:microsoft.com/office/officeart/2018/2/layout/IconVerticalSolidList"/>
    <dgm:cxn modelId="{17B3CBB8-A382-415B-8174-2EE56F54FE30}" type="presParOf" srcId="{C7012DCD-95EC-439C-894B-44F12FE94386}" destId="{6378C553-2D6C-45DA-AD0A-1209B7C47D4C}" srcOrd="1" destOrd="0" presId="urn:microsoft.com/office/officeart/2018/2/layout/IconVerticalSolidList"/>
    <dgm:cxn modelId="{49124135-DDA1-4F8A-A909-E9684AA6AC69}" type="presParOf" srcId="{C7012DCD-95EC-439C-894B-44F12FE94386}" destId="{E3101A61-403A-4C44-8E80-71ED51BA8C92}" srcOrd="2" destOrd="0" presId="urn:microsoft.com/office/officeart/2018/2/layout/IconVerticalSolidList"/>
    <dgm:cxn modelId="{316291DA-BA1B-49EB-B412-FAD40C45CC11}" type="presParOf" srcId="{C7012DCD-95EC-439C-894B-44F12FE94386}" destId="{2A5A23C0-F27B-432F-B6DF-B44F89AF2BB6}" srcOrd="3" destOrd="0" presId="urn:microsoft.com/office/officeart/2018/2/layout/IconVerticalSolidList"/>
    <dgm:cxn modelId="{10855056-71ED-40D7-ABA8-A09816C7408A}" type="presParOf" srcId="{55580DD7-66D9-42A8-8F63-D9BD1BDAC0BB}" destId="{0DAA80E5-D68A-4809-A915-623E65D152F2}" srcOrd="5" destOrd="0" presId="urn:microsoft.com/office/officeart/2018/2/layout/IconVerticalSolidList"/>
    <dgm:cxn modelId="{E99821E5-FE3A-467C-B75E-C0FAC83C9B3B}" type="presParOf" srcId="{55580DD7-66D9-42A8-8F63-D9BD1BDAC0BB}" destId="{136D8537-6E2F-47DF-AFB6-FB32DB3705A7}" srcOrd="6" destOrd="0" presId="urn:microsoft.com/office/officeart/2018/2/layout/IconVerticalSolidList"/>
    <dgm:cxn modelId="{F2076994-37E1-454B-8BFA-31E671875C2C}" type="presParOf" srcId="{136D8537-6E2F-47DF-AFB6-FB32DB3705A7}" destId="{DBFFA43F-AF2D-4A1A-BBDD-23739B41F25D}" srcOrd="0" destOrd="0" presId="urn:microsoft.com/office/officeart/2018/2/layout/IconVerticalSolidList"/>
    <dgm:cxn modelId="{F5CAFF25-61A3-4341-9779-B7870867F323}" type="presParOf" srcId="{136D8537-6E2F-47DF-AFB6-FB32DB3705A7}" destId="{9114AE24-4FF2-4352-9447-F3D427F9D384}" srcOrd="1" destOrd="0" presId="urn:microsoft.com/office/officeart/2018/2/layout/IconVerticalSolidList"/>
    <dgm:cxn modelId="{761D0D30-B920-40F3-9DAD-DA53F42D5978}" type="presParOf" srcId="{136D8537-6E2F-47DF-AFB6-FB32DB3705A7}" destId="{78BCE741-BB12-4831-8D78-01911168908B}" srcOrd="2" destOrd="0" presId="urn:microsoft.com/office/officeart/2018/2/layout/IconVerticalSolidList"/>
    <dgm:cxn modelId="{9B8C7C2E-404D-4566-AF23-07FFFCE68266}" type="presParOf" srcId="{136D8537-6E2F-47DF-AFB6-FB32DB3705A7}" destId="{BA006BC5-D9D7-4898-A0EF-57A10051F160}" srcOrd="3" destOrd="0" presId="urn:microsoft.com/office/officeart/2018/2/layout/IconVerticalSolidList"/>
    <dgm:cxn modelId="{87191156-C873-4287-B086-E60548744384}" type="presParOf" srcId="{55580DD7-66D9-42A8-8F63-D9BD1BDAC0BB}" destId="{E88159FC-8D89-468F-9BD1-77DF3799A375}" srcOrd="7" destOrd="0" presId="urn:microsoft.com/office/officeart/2018/2/layout/IconVerticalSolidList"/>
    <dgm:cxn modelId="{65035870-E5C6-4843-889B-9885AA963C4E}" type="presParOf" srcId="{55580DD7-66D9-42A8-8F63-D9BD1BDAC0BB}" destId="{B9051A39-AF8D-4F5E-AB91-56FF0EB18A5B}" srcOrd="8" destOrd="0" presId="urn:microsoft.com/office/officeart/2018/2/layout/IconVerticalSolidList"/>
    <dgm:cxn modelId="{7320F54B-5EF2-4CBD-85D1-E437BAA67FE5}" type="presParOf" srcId="{B9051A39-AF8D-4F5E-AB91-56FF0EB18A5B}" destId="{CFE5DC93-5492-44B6-A7F6-30D0EC12F83A}" srcOrd="0" destOrd="0" presId="urn:microsoft.com/office/officeart/2018/2/layout/IconVerticalSolidList"/>
    <dgm:cxn modelId="{DE02AB54-6501-4859-B43C-8FC4AD5D2EA3}" type="presParOf" srcId="{B9051A39-AF8D-4F5E-AB91-56FF0EB18A5B}" destId="{5CE7F6F8-BD4E-4E07-9827-B3E6A1CCCAA2}" srcOrd="1" destOrd="0" presId="urn:microsoft.com/office/officeart/2018/2/layout/IconVerticalSolidList"/>
    <dgm:cxn modelId="{1F161AAE-6DE7-4157-BB47-1BCE190C06F4}" type="presParOf" srcId="{B9051A39-AF8D-4F5E-AB91-56FF0EB18A5B}" destId="{FA193365-A090-4CC0-B447-128C9653B66B}" srcOrd="2" destOrd="0" presId="urn:microsoft.com/office/officeart/2018/2/layout/IconVerticalSolidList"/>
    <dgm:cxn modelId="{E4EEC0EB-2DEE-415C-80DC-A78119D0E081}" type="presParOf" srcId="{B9051A39-AF8D-4F5E-AB91-56FF0EB18A5B}" destId="{C6D2EBBF-9EF6-4BA1-BC40-31B98BF5EDB1}" srcOrd="3" destOrd="0" presId="urn:microsoft.com/office/officeart/2018/2/layout/IconVerticalSolidList"/>
    <dgm:cxn modelId="{2CB2E6AC-2AD7-4112-A78A-6063870CA2B6}" type="presParOf" srcId="{55580DD7-66D9-42A8-8F63-D9BD1BDAC0BB}" destId="{E26E3669-727D-4494-81DD-8010A250BC13}" srcOrd="9" destOrd="0" presId="urn:microsoft.com/office/officeart/2018/2/layout/IconVerticalSolidList"/>
    <dgm:cxn modelId="{34C844A7-9F80-4725-8C07-2C8DC6A73841}" type="presParOf" srcId="{55580DD7-66D9-42A8-8F63-D9BD1BDAC0BB}" destId="{F230BA55-2D70-4A83-92B1-01AB8D6B7859}" srcOrd="10" destOrd="0" presId="urn:microsoft.com/office/officeart/2018/2/layout/IconVerticalSolidList"/>
    <dgm:cxn modelId="{86C9E880-8D02-4433-8ECC-FCFF1AFC0D5A}" type="presParOf" srcId="{F230BA55-2D70-4A83-92B1-01AB8D6B7859}" destId="{B497BC62-424B-4A94-8DB8-9F189EDC86C5}" srcOrd="0" destOrd="0" presId="urn:microsoft.com/office/officeart/2018/2/layout/IconVerticalSolidList"/>
    <dgm:cxn modelId="{51AD5510-3D19-4B4E-9C5E-8AA6F44C4BC2}" type="presParOf" srcId="{F230BA55-2D70-4A83-92B1-01AB8D6B7859}" destId="{95535B72-FC18-450A-B322-7774D9BD5C3D}" srcOrd="1" destOrd="0" presId="urn:microsoft.com/office/officeart/2018/2/layout/IconVerticalSolidList"/>
    <dgm:cxn modelId="{6B5A64CD-DE45-469B-A55C-038C65C66041}" type="presParOf" srcId="{F230BA55-2D70-4A83-92B1-01AB8D6B7859}" destId="{884DCCFC-0E42-439C-AA46-ACBD5B295D3F}" srcOrd="2" destOrd="0" presId="urn:microsoft.com/office/officeart/2018/2/layout/IconVerticalSolidList"/>
    <dgm:cxn modelId="{E12288A5-C4CE-4896-B00D-1BE7A83B54C1}" type="presParOf" srcId="{F230BA55-2D70-4A83-92B1-01AB8D6B7859}" destId="{E8168607-79FA-48E2-9D4E-83F4DDACB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04B233-BE32-4B1A-8276-AB655E887F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750FC6-857A-4625-BDEB-DCB970E76FDA}">
      <dgm:prSet/>
      <dgm:spPr/>
      <dgm:t>
        <a:bodyPr/>
        <a:lstStyle/>
        <a:p>
          <a:r>
            <a:rPr lang="en-US"/>
            <a:t>previous EMR experience of the end-users should be considered in order to determine the appropriate duration and delivery of content</a:t>
          </a:r>
        </a:p>
      </dgm:t>
    </dgm:pt>
    <dgm:pt modelId="{ABCFFC17-68DF-45C4-B4EC-7527FF208823}" type="parTrans" cxnId="{DF61FBA7-5E06-456B-BA25-96E3CA6C97F7}">
      <dgm:prSet/>
      <dgm:spPr/>
      <dgm:t>
        <a:bodyPr/>
        <a:lstStyle/>
        <a:p>
          <a:endParaRPr lang="en-US"/>
        </a:p>
      </dgm:t>
    </dgm:pt>
    <dgm:pt modelId="{A356DC32-D340-469F-8406-D622FBE7D66D}" type="sibTrans" cxnId="{DF61FBA7-5E06-456B-BA25-96E3CA6C97F7}">
      <dgm:prSet/>
      <dgm:spPr/>
      <dgm:t>
        <a:bodyPr/>
        <a:lstStyle/>
        <a:p>
          <a:endParaRPr lang="en-US"/>
        </a:p>
      </dgm:t>
    </dgm:pt>
    <dgm:pt modelId="{8568A050-B3D2-46E5-84C7-E5A827058E1C}">
      <dgm:prSet/>
      <dgm:spPr/>
      <dgm:t>
        <a:bodyPr/>
        <a:lstStyle/>
        <a:p>
          <a:r>
            <a:rPr lang="en-US"/>
            <a:t>the classroom can be the best place to maintain interaction/enthusiasm, provide individualized assistance, assess competency and create a remediation plan</a:t>
          </a:r>
        </a:p>
      </dgm:t>
    </dgm:pt>
    <dgm:pt modelId="{D8A1309C-0448-47F4-A777-C1CB142BAB6D}" type="parTrans" cxnId="{8FFE4D2A-87DF-4E24-A248-42E966E6102E}">
      <dgm:prSet/>
      <dgm:spPr/>
      <dgm:t>
        <a:bodyPr/>
        <a:lstStyle/>
        <a:p>
          <a:endParaRPr lang="en-US"/>
        </a:p>
      </dgm:t>
    </dgm:pt>
    <dgm:pt modelId="{28D099EC-AB1E-462A-86F5-B585B1FBC8E7}" type="sibTrans" cxnId="{8FFE4D2A-87DF-4E24-A248-42E966E6102E}">
      <dgm:prSet/>
      <dgm:spPr/>
      <dgm:t>
        <a:bodyPr/>
        <a:lstStyle/>
        <a:p>
          <a:endParaRPr lang="en-US"/>
        </a:p>
      </dgm:t>
    </dgm:pt>
    <dgm:pt modelId="{A125112C-169B-45A0-92FE-523E204EBE7C}" type="pres">
      <dgm:prSet presAssocID="{8404B233-BE32-4B1A-8276-AB655E887FB1}" presName="root" presStyleCnt="0">
        <dgm:presLayoutVars>
          <dgm:dir/>
          <dgm:resizeHandles val="exact"/>
        </dgm:presLayoutVars>
      </dgm:prSet>
      <dgm:spPr/>
    </dgm:pt>
    <dgm:pt modelId="{887D9812-F493-4417-BCD0-69EFD7602C95}" type="pres">
      <dgm:prSet presAssocID="{91750FC6-857A-4625-BDEB-DCB970E76FDA}" presName="compNode" presStyleCnt="0"/>
      <dgm:spPr/>
    </dgm:pt>
    <dgm:pt modelId="{BCE248B2-FB94-4438-9303-A322F9B63022}" type="pres">
      <dgm:prSet presAssocID="{91750FC6-857A-4625-BDEB-DCB970E76FDA}" presName="bgRect" presStyleLbl="bgShp" presStyleIdx="0" presStyleCnt="2"/>
      <dgm:spPr/>
    </dgm:pt>
    <dgm:pt modelId="{43EA2094-9F29-4FD1-92F7-1F20BFCA974B}" type="pres">
      <dgm:prSet presAssocID="{91750FC6-857A-4625-BDEB-DCB970E76F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0366BFB-8EA3-4E2B-BEC0-D5399FAA4A83}" type="pres">
      <dgm:prSet presAssocID="{91750FC6-857A-4625-BDEB-DCB970E76FDA}" presName="spaceRect" presStyleCnt="0"/>
      <dgm:spPr/>
    </dgm:pt>
    <dgm:pt modelId="{FFABE5E1-F38B-4CDB-B7D5-7E1EB210929D}" type="pres">
      <dgm:prSet presAssocID="{91750FC6-857A-4625-BDEB-DCB970E76FDA}" presName="parTx" presStyleLbl="revTx" presStyleIdx="0" presStyleCnt="2">
        <dgm:presLayoutVars>
          <dgm:chMax val="0"/>
          <dgm:chPref val="0"/>
        </dgm:presLayoutVars>
      </dgm:prSet>
      <dgm:spPr/>
    </dgm:pt>
    <dgm:pt modelId="{433ECE64-F3F2-4C2B-A360-2DCE7FA93FC9}" type="pres">
      <dgm:prSet presAssocID="{A356DC32-D340-469F-8406-D622FBE7D66D}" presName="sibTrans" presStyleCnt="0"/>
      <dgm:spPr/>
    </dgm:pt>
    <dgm:pt modelId="{578C8813-99BB-47BC-B059-6448614F5EB5}" type="pres">
      <dgm:prSet presAssocID="{8568A050-B3D2-46E5-84C7-E5A827058E1C}" presName="compNode" presStyleCnt="0"/>
      <dgm:spPr/>
    </dgm:pt>
    <dgm:pt modelId="{FDD14D7D-F042-4E59-9183-F82983B9AB96}" type="pres">
      <dgm:prSet presAssocID="{8568A050-B3D2-46E5-84C7-E5A827058E1C}" presName="bgRect" presStyleLbl="bgShp" presStyleIdx="1" presStyleCnt="2"/>
      <dgm:spPr/>
    </dgm:pt>
    <dgm:pt modelId="{F07C766A-B38A-4F9E-A0FA-4523E0F9CFB9}" type="pres">
      <dgm:prSet presAssocID="{8568A050-B3D2-46E5-84C7-E5A827058E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CC0251-DDFA-4C43-93E5-3CF65EA45575}" type="pres">
      <dgm:prSet presAssocID="{8568A050-B3D2-46E5-84C7-E5A827058E1C}" presName="spaceRect" presStyleCnt="0"/>
      <dgm:spPr/>
    </dgm:pt>
    <dgm:pt modelId="{AFCB42E9-C4AD-4C0A-99CD-B57BADBE2C0C}" type="pres">
      <dgm:prSet presAssocID="{8568A050-B3D2-46E5-84C7-E5A827058E1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FFE4D2A-87DF-4E24-A248-42E966E6102E}" srcId="{8404B233-BE32-4B1A-8276-AB655E887FB1}" destId="{8568A050-B3D2-46E5-84C7-E5A827058E1C}" srcOrd="1" destOrd="0" parTransId="{D8A1309C-0448-47F4-A777-C1CB142BAB6D}" sibTransId="{28D099EC-AB1E-462A-86F5-B585B1FBC8E7}"/>
    <dgm:cxn modelId="{03511542-2F62-48F8-A1A4-A3F35E61E77C}" type="presOf" srcId="{8568A050-B3D2-46E5-84C7-E5A827058E1C}" destId="{AFCB42E9-C4AD-4C0A-99CD-B57BADBE2C0C}" srcOrd="0" destOrd="0" presId="urn:microsoft.com/office/officeart/2018/2/layout/IconVerticalSolidList"/>
    <dgm:cxn modelId="{7F99B143-0724-4575-AF20-4769223F569F}" type="presOf" srcId="{91750FC6-857A-4625-BDEB-DCB970E76FDA}" destId="{FFABE5E1-F38B-4CDB-B7D5-7E1EB210929D}" srcOrd="0" destOrd="0" presId="urn:microsoft.com/office/officeart/2018/2/layout/IconVerticalSolidList"/>
    <dgm:cxn modelId="{DF61FBA7-5E06-456B-BA25-96E3CA6C97F7}" srcId="{8404B233-BE32-4B1A-8276-AB655E887FB1}" destId="{91750FC6-857A-4625-BDEB-DCB970E76FDA}" srcOrd="0" destOrd="0" parTransId="{ABCFFC17-68DF-45C4-B4EC-7527FF208823}" sibTransId="{A356DC32-D340-469F-8406-D622FBE7D66D}"/>
    <dgm:cxn modelId="{F92473AF-1EFC-4125-8F0A-3C2BEDF6D284}" type="presOf" srcId="{8404B233-BE32-4B1A-8276-AB655E887FB1}" destId="{A125112C-169B-45A0-92FE-523E204EBE7C}" srcOrd="0" destOrd="0" presId="urn:microsoft.com/office/officeart/2018/2/layout/IconVerticalSolidList"/>
    <dgm:cxn modelId="{A9310DB0-2A30-4D24-8168-674C34A8ABEB}" type="presParOf" srcId="{A125112C-169B-45A0-92FE-523E204EBE7C}" destId="{887D9812-F493-4417-BCD0-69EFD7602C95}" srcOrd="0" destOrd="0" presId="urn:microsoft.com/office/officeart/2018/2/layout/IconVerticalSolidList"/>
    <dgm:cxn modelId="{EE68B425-6178-4F56-8CBA-A8854D13B2D9}" type="presParOf" srcId="{887D9812-F493-4417-BCD0-69EFD7602C95}" destId="{BCE248B2-FB94-4438-9303-A322F9B63022}" srcOrd="0" destOrd="0" presId="urn:microsoft.com/office/officeart/2018/2/layout/IconVerticalSolidList"/>
    <dgm:cxn modelId="{CBF29725-F32A-4358-9BA8-1CA29461B3FA}" type="presParOf" srcId="{887D9812-F493-4417-BCD0-69EFD7602C95}" destId="{43EA2094-9F29-4FD1-92F7-1F20BFCA974B}" srcOrd="1" destOrd="0" presId="urn:microsoft.com/office/officeart/2018/2/layout/IconVerticalSolidList"/>
    <dgm:cxn modelId="{80E2E7D9-E241-4B34-A00F-8FAB6FEE1112}" type="presParOf" srcId="{887D9812-F493-4417-BCD0-69EFD7602C95}" destId="{A0366BFB-8EA3-4E2B-BEC0-D5399FAA4A83}" srcOrd="2" destOrd="0" presId="urn:microsoft.com/office/officeart/2018/2/layout/IconVerticalSolidList"/>
    <dgm:cxn modelId="{7A51124B-0C6D-4C37-9147-7DD30A6174DC}" type="presParOf" srcId="{887D9812-F493-4417-BCD0-69EFD7602C95}" destId="{FFABE5E1-F38B-4CDB-B7D5-7E1EB210929D}" srcOrd="3" destOrd="0" presId="urn:microsoft.com/office/officeart/2018/2/layout/IconVerticalSolidList"/>
    <dgm:cxn modelId="{EBB0A512-84EE-48EA-B4A9-C949FCCED441}" type="presParOf" srcId="{A125112C-169B-45A0-92FE-523E204EBE7C}" destId="{433ECE64-F3F2-4C2B-A360-2DCE7FA93FC9}" srcOrd="1" destOrd="0" presId="urn:microsoft.com/office/officeart/2018/2/layout/IconVerticalSolidList"/>
    <dgm:cxn modelId="{E552C9CE-A832-4562-A123-CF5AEDE73697}" type="presParOf" srcId="{A125112C-169B-45A0-92FE-523E204EBE7C}" destId="{578C8813-99BB-47BC-B059-6448614F5EB5}" srcOrd="2" destOrd="0" presId="urn:microsoft.com/office/officeart/2018/2/layout/IconVerticalSolidList"/>
    <dgm:cxn modelId="{0A2A118A-8907-417C-958C-759A8E86B740}" type="presParOf" srcId="{578C8813-99BB-47BC-B059-6448614F5EB5}" destId="{FDD14D7D-F042-4E59-9183-F82983B9AB96}" srcOrd="0" destOrd="0" presId="urn:microsoft.com/office/officeart/2018/2/layout/IconVerticalSolidList"/>
    <dgm:cxn modelId="{0053FD80-1997-4CA7-ACC4-6F4FA5455A94}" type="presParOf" srcId="{578C8813-99BB-47BC-B059-6448614F5EB5}" destId="{F07C766A-B38A-4F9E-A0FA-4523E0F9CFB9}" srcOrd="1" destOrd="0" presId="urn:microsoft.com/office/officeart/2018/2/layout/IconVerticalSolidList"/>
    <dgm:cxn modelId="{3A8DE6A0-1EE3-47DA-B885-BBE31E6352F5}" type="presParOf" srcId="{578C8813-99BB-47BC-B059-6448614F5EB5}" destId="{E5CC0251-DDFA-4C43-93E5-3CF65EA45575}" srcOrd="2" destOrd="0" presId="urn:microsoft.com/office/officeart/2018/2/layout/IconVerticalSolidList"/>
    <dgm:cxn modelId="{71806CB9-41A7-4A44-82E2-63ACB66774F9}" type="presParOf" srcId="{578C8813-99BB-47BC-B059-6448614F5EB5}" destId="{AFCB42E9-C4AD-4C0A-99CD-B57BADBE2C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279B3-D0E3-4A34-8C51-537B2CBB4DD5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5BCABD-7726-46B0-8274-B2620FCF0E52}">
      <dgm:prSet/>
      <dgm:spPr/>
      <dgm:t>
        <a:bodyPr/>
        <a:lstStyle/>
        <a:p>
          <a:r>
            <a:rPr lang="en-US"/>
            <a:t>There is a need to explain the reasons specific things are being taught (e.g., certain commands, functions, operations, etc.)</a:t>
          </a:r>
        </a:p>
      </dgm:t>
    </dgm:pt>
    <dgm:pt modelId="{8E8267F7-8C56-4FE5-A3D0-C35778A01AC2}" type="parTrans" cxnId="{B2DDE9F9-7D35-4486-9BD0-2A001CF2A7BF}">
      <dgm:prSet/>
      <dgm:spPr/>
      <dgm:t>
        <a:bodyPr/>
        <a:lstStyle/>
        <a:p>
          <a:endParaRPr lang="en-US"/>
        </a:p>
      </dgm:t>
    </dgm:pt>
    <dgm:pt modelId="{546D09C0-765A-4682-9E4A-DC9C46F9B672}" type="sibTrans" cxnId="{B2DDE9F9-7D35-4486-9BD0-2A001CF2A7BF}">
      <dgm:prSet/>
      <dgm:spPr/>
      <dgm:t>
        <a:bodyPr/>
        <a:lstStyle/>
        <a:p>
          <a:endParaRPr lang="en-US"/>
        </a:p>
      </dgm:t>
    </dgm:pt>
    <dgm:pt modelId="{AF2B481B-4EA1-461F-B9E6-0A0F256C261D}">
      <dgm:prSet/>
      <dgm:spPr/>
      <dgm:t>
        <a:bodyPr/>
        <a:lstStyle/>
        <a:p>
          <a:r>
            <a:rPr lang="en-US"/>
            <a:t>Instruction should be task-oriented instead of promoting memorization -- learning activities should be in the context of common tasks to be performed by the others.</a:t>
          </a:r>
        </a:p>
      </dgm:t>
    </dgm:pt>
    <dgm:pt modelId="{8DD743EF-F77E-473B-80F2-6DD84DEC24D7}" type="parTrans" cxnId="{E5567F58-2BE6-45F9-9150-F9C19E8AECF0}">
      <dgm:prSet/>
      <dgm:spPr/>
      <dgm:t>
        <a:bodyPr/>
        <a:lstStyle/>
        <a:p>
          <a:endParaRPr lang="en-US"/>
        </a:p>
      </dgm:t>
    </dgm:pt>
    <dgm:pt modelId="{44A5521A-5549-41CE-A0E0-86BB524CBA4B}" type="sibTrans" cxnId="{E5567F58-2BE6-45F9-9150-F9C19E8AECF0}">
      <dgm:prSet/>
      <dgm:spPr/>
      <dgm:t>
        <a:bodyPr/>
        <a:lstStyle/>
        <a:p>
          <a:endParaRPr lang="en-US"/>
        </a:p>
      </dgm:t>
    </dgm:pt>
    <dgm:pt modelId="{EB88FE7E-0632-42FF-9256-E3D69A60AA12}">
      <dgm:prSet/>
      <dgm:spPr/>
      <dgm:t>
        <a:bodyPr/>
        <a:lstStyle/>
        <a:p>
          <a:r>
            <a:rPr lang="en-US"/>
            <a:t>Instruction should take into account the wide range of different backgrounds of learners; learning materials and activities should allow for different levels/types of previous experience with computers.</a:t>
          </a:r>
        </a:p>
      </dgm:t>
    </dgm:pt>
    <dgm:pt modelId="{F162DCD1-AA68-4BE4-9987-5B5F80ACFA6C}" type="parTrans" cxnId="{97FF9485-C32E-41AA-B512-2263D5B7A0A5}">
      <dgm:prSet/>
      <dgm:spPr/>
      <dgm:t>
        <a:bodyPr/>
        <a:lstStyle/>
        <a:p>
          <a:endParaRPr lang="en-US"/>
        </a:p>
      </dgm:t>
    </dgm:pt>
    <dgm:pt modelId="{CACF08DA-82FE-4317-8738-DA8DCB8FA501}" type="sibTrans" cxnId="{97FF9485-C32E-41AA-B512-2263D5B7A0A5}">
      <dgm:prSet/>
      <dgm:spPr/>
      <dgm:t>
        <a:bodyPr/>
        <a:lstStyle/>
        <a:p>
          <a:endParaRPr lang="en-US"/>
        </a:p>
      </dgm:t>
    </dgm:pt>
    <dgm:pt modelId="{01D183F5-D1CC-412D-B386-508D73B95F23}">
      <dgm:prSet/>
      <dgm:spPr/>
      <dgm:t>
        <a:bodyPr/>
        <a:lstStyle/>
        <a:p>
          <a:r>
            <a:rPr lang="en-US"/>
            <a:t>Since adults are self-directed, instruction should allow learners to discover things and knowledge for themselves without depending on people. However, learners should be offered guidance and help when mistakes are made.</a:t>
          </a:r>
        </a:p>
      </dgm:t>
    </dgm:pt>
    <dgm:pt modelId="{67B5124B-0AE5-4446-A71E-0DC0700B5BE3}" type="parTrans" cxnId="{F591A4A4-59EC-43B1-9A16-BDFB01B13E47}">
      <dgm:prSet/>
      <dgm:spPr/>
      <dgm:t>
        <a:bodyPr/>
        <a:lstStyle/>
        <a:p>
          <a:endParaRPr lang="en-US"/>
        </a:p>
      </dgm:t>
    </dgm:pt>
    <dgm:pt modelId="{A71FBFB0-C9EA-44C1-8D20-AF20A5F44FBB}" type="sibTrans" cxnId="{F591A4A4-59EC-43B1-9A16-BDFB01B13E47}">
      <dgm:prSet/>
      <dgm:spPr/>
      <dgm:t>
        <a:bodyPr/>
        <a:lstStyle/>
        <a:p>
          <a:endParaRPr lang="en-US"/>
        </a:p>
      </dgm:t>
    </dgm:pt>
    <dgm:pt modelId="{E3DE3075-8DF7-422E-B473-6C51D57881A6}" type="pres">
      <dgm:prSet presAssocID="{99C279B3-D0E3-4A34-8C51-537B2CBB4DD5}" presName="root" presStyleCnt="0">
        <dgm:presLayoutVars>
          <dgm:dir/>
          <dgm:resizeHandles val="exact"/>
        </dgm:presLayoutVars>
      </dgm:prSet>
      <dgm:spPr/>
    </dgm:pt>
    <dgm:pt modelId="{E21B65A8-68E7-49F2-982D-B12B7CF8EA82}" type="pres">
      <dgm:prSet presAssocID="{99C279B3-D0E3-4A34-8C51-537B2CBB4DD5}" presName="container" presStyleCnt="0">
        <dgm:presLayoutVars>
          <dgm:dir/>
          <dgm:resizeHandles val="exact"/>
        </dgm:presLayoutVars>
      </dgm:prSet>
      <dgm:spPr/>
    </dgm:pt>
    <dgm:pt modelId="{BA5A3585-F20A-45FC-93EC-3CB58315B72B}" type="pres">
      <dgm:prSet presAssocID="{945BCABD-7726-46B0-8274-B2620FCF0E52}" presName="compNode" presStyleCnt="0"/>
      <dgm:spPr/>
    </dgm:pt>
    <dgm:pt modelId="{5206C974-E75A-456C-8CA0-0602E45590CD}" type="pres">
      <dgm:prSet presAssocID="{945BCABD-7726-46B0-8274-B2620FCF0E52}" presName="iconBgRect" presStyleLbl="bgShp" presStyleIdx="0" presStyleCnt="4"/>
      <dgm:spPr/>
    </dgm:pt>
    <dgm:pt modelId="{D1EB7E1E-E1E3-47C9-B18A-367ACF05A95C}" type="pres">
      <dgm:prSet presAssocID="{945BCABD-7726-46B0-8274-B2620FCF0E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80F0109-719D-42D7-97A4-A2FC5370A448}" type="pres">
      <dgm:prSet presAssocID="{945BCABD-7726-46B0-8274-B2620FCF0E52}" presName="spaceRect" presStyleCnt="0"/>
      <dgm:spPr/>
    </dgm:pt>
    <dgm:pt modelId="{D2BF4221-2EEE-4E62-B13D-481E12034BB5}" type="pres">
      <dgm:prSet presAssocID="{945BCABD-7726-46B0-8274-B2620FCF0E52}" presName="textRect" presStyleLbl="revTx" presStyleIdx="0" presStyleCnt="4">
        <dgm:presLayoutVars>
          <dgm:chMax val="1"/>
          <dgm:chPref val="1"/>
        </dgm:presLayoutVars>
      </dgm:prSet>
      <dgm:spPr/>
    </dgm:pt>
    <dgm:pt modelId="{786F2BDF-8FD3-4389-A77B-A1B059E1385B}" type="pres">
      <dgm:prSet presAssocID="{546D09C0-765A-4682-9E4A-DC9C46F9B672}" presName="sibTrans" presStyleLbl="sibTrans2D1" presStyleIdx="0" presStyleCnt="0"/>
      <dgm:spPr/>
    </dgm:pt>
    <dgm:pt modelId="{8CAEB022-E930-4F1E-AE23-5A0AD5F8B3A3}" type="pres">
      <dgm:prSet presAssocID="{AF2B481B-4EA1-461F-B9E6-0A0F256C261D}" presName="compNode" presStyleCnt="0"/>
      <dgm:spPr/>
    </dgm:pt>
    <dgm:pt modelId="{90A99C44-CB82-4CDF-B3C1-DDE7E692A805}" type="pres">
      <dgm:prSet presAssocID="{AF2B481B-4EA1-461F-B9E6-0A0F256C261D}" presName="iconBgRect" presStyleLbl="bgShp" presStyleIdx="1" presStyleCnt="4"/>
      <dgm:spPr/>
    </dgm:pt>
    <dgm:pt modelId="{848DF2A0-9702-4FCD-B1BB-AB1C83BC11F4}" type="pres">
      <dgm:prSet presAssocID="{AF2B481B-4EA1-461F-B9E6-0A0F256C26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341AF6A-43D8-405E-9C87-9BEA1DD40B94}" type="pres">
      <dgm:prSet presAssocID="{AF2B481B-4EA1-461F-B9E6-0A0F256C261D}" presName="spaceRect" presStyleCnt="0"/>
      <dgm:spPr/>
    </dgm:pt>
    <dgm:pt modelId="{EB8B5C1F-F970-4592-99B8-ACE24DAC8B14}" type="pres">
      <dgm:prSet presAssocID="{AF2B481B-4EA1-461F-B9E6-0A0F256C261D}" presName="textRect" presStyleLbl="revTx" presStyleIdx="1" presStyleCnt="4">
        <dgm:presLayoutVars>
          <dgm:chMax val="1"/>
          <dgm:chPref val="1"/>
        </dgm:presLayoutVars>
      </dgm:prSet>
      <dgm:spPr/>
    </dgm:pt>
    <dgm:pt modelId="{0C981595-344C-4055-A3CC-30D82475C5CD}" type="pres">
      <dgm:prSet presAssocID="{44A5521A-5549-41CE-A0E0-86BB524CBA4B}" presName="sibTrans" presStyleLbl="sibTrans2D1" presStyleIdx="0" presStyleCnt="0"/>
      <dgm:spPr/>
    </dgm:pt>
    <dgm:pt modelId="{65BFEB11-55F8-47EE-936F-FEA9C2316FA0}" type="pres">
      <dgm:prSet presAssocID="{EB88FE7E-0632-42FF-9256-E3D69A60AA12}" presName="compNode" presStyleCnt="0"/>
      <dgm:spPr/>
    </dgm:pt>
    <dgm:pt modelId="{5917C63B-7DCE-4DC1-88E8-A60795197E57}" type="pres">
      <dgm:prSet presAssocID="{EB88FE7E-0632-42FF-9256-E3D69A60AA12}" presName="iconBgRect" presStyleLbl="bgShp" presStyleIdx="2" presStyleCnt="4"/>
      <dgm:spPr/>
    </dgm:pt>
    <dgm:pt modelId="{59A83EFC-5768-492B-8A6C-958835640286}" type="pres">
      <dgm:prSet presAssocID="{EB88FE7E-0632-42FF-9256-E3D69A60AA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00FDB22-1B9C-453F-AC03-9E24A50970D2}" type="pres">
      <dgm:prSet presAssocID="{EB88FE7E-0632-42FF-9256-E3D69A60AA12}" presName="spaceRect" presStyleCnt="0"/>
      <dgm:spPr/>
    </dgm:pt>
    <dgm:pt modelId="{62E7BAF7-A444-44B8-B0CC-C05CA8A3CAB2}" type="pres">
      <dgm:prSet presAssocID="{EB88FE7E-0632-42FF-9256-E3D69A60AA12}" presName="textRect" presStyleLbl="revTx" presStyleIdx="2" presStyleCnt="4">
        <dgm:presLayoutVars>
          <dgm:chMax val="1"/>
          <dgm:chPref val="1"/>
        </dgm:presLayoutVars>
      </dgm:prSet>
      <dgm:spPr/>
    </dgm:pt>
    <dgm:pt modelId="{0FFC7B91-234A-4F4D-9362-264197A0D2E7}" type="pres">
      <dgm:prSet presAssocID="{CACF08DA-82FE-4317-8738-DA8DCB8FA501}" presName="sibTrans" presStyleLbl="sibTrans2D1" presStyleIdx="0" presStyleCnt="0"/>
      <dgm:spPr/>
    </dgm:pt>
    <dgm:pt modelId="{B08BA5A5-457B-45F7-8956-3C13E631EF0B}" type="pres">
      <dgm:prSet presAssocID="{01D183F5-D1CC-412D-B386-508D73B95F23}" presName="compNode" presStyleCnt="0"/>
      <dgm:spPr/>
    </dgm:pt>
    <dgm:pt modelId="{826AE8F5-A239-4D9F-AA2B-0782C8788197}" type="pres">
      <dgm:prSet presAssocID="{01D183F5-D1CC-412D-B386-508D73B95F23}" presName="iconBgRect" presStyleLbl="bgShp" presStyleIdx="3" presStyleCnt="4"/>
      <dgm:spPr/>
    </dgm:pt>
    <dgm:pt modelId="{767782CB-3DA4-43F5-9C0F-4B2B655E6C19}" type="pres">
      <dgm:prSet presAssocID="{01D183F5-D1CC-412D-B386-508D73B95F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C4CC36-3062-4C26-9E93-9C2CDEC1F941}" type="pres">
      <dgm:prSet presAssocID="{01D183F5-D1CC-412D-B386-508D73B95F23}" presName="spaceRect" presStyleCnt="0"/>
      <dgm:spPr/>
    </dgm:pt>
    <dgm:pt modelId="{2C758457-9772-4E93-83E7-380D5A12CCBA}" type="pres">
      <dgm:prSet presAssocID="{01D183F5-D1CC-412D-B386-508D73B95F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D9DD02-64CF-4251-A408-F6DEC3417A2B}" type="presOf" srcId="{EB88FE7E-0632-42FF-9256-E3D69A60AA12}" destId="{62E7BAF7-A444-44B8-B0CC-C05CA8A3CAB2}" srcOrd="0" destOrd="0" presId="urn:microsoft.com/office/officeart/2018/2/layout/IconCircleList"/>
    <dgm:cxn modelId="{4A949906-BE54-405C-A960-B3F90D8C1DE6}" type="presOf" srcId="{AF2B481B-4EA1-461F-B9E6-0A0F256C261D}" destId="{EB8B5C1F-F970-4592-99B8-ACE24DAC8B14}" srcOrd="0" destOrd="0" presId="urn:microsoft.com/office/officeart/2018/2/layout/IconCircleList"/>
    <dgm:cxn modelId="{3ACD6218-B914-4558-84EE-8EFA6F896F94}" type="presOf" srcId="{945BCABD-7726-46B0-8274-B2620FCF0E52}" destId="{D2BF4221-2EEE-4E62-B13D-481E12034BB5}" srcOrd="0" destOrd="0" presId="urn:microsoft.com/office/officeart/2018/2/layout/IconCircleList"/>
    <dgm:cxn modelId="{E1D9C527-CF35-44A4-BBDF-36F775C22A3D}" type="presOf" srcId="{546D09C0-765A-4682-9E4A-DC9C46F9B672}" destId="{786F2BDF-8FD3-4389-A77B-A1B059E1385B}" srcOrd="0" destOrd="0" presId="urn:microsoft.com/office/officeart/2018/2/layout/IconCircleList"/>
    <dgm:cxn modelId="{0B6B8D67-C440-44C6-99DC-46F2BF78B491}" type="presOf" srcId="{44A5521A-5549-41CE-A0E0-86BB524CBA4B}" destId="{0C981595-344C-4055-A3CC-30D82475C5CD}" srcOrd="0" destOrd="0" presId="urn:microsoft.com/office/officeart/2018/2/layout/IconCircleList"/>
    <dgm:cxn modelId="{C1573472-0F3C-46AA-BD8E-F88CCC3DD695}" type="presOf" srcId="{01D183F5-D1CC-412D-B386-508D73B95F23}" destId="{2C758457-9772-4E93-83E7-380D5A12CCBA}" srcOrd="0" destOrd="0" presId="urn:microsoft.com/office/officeart/2018/2/layout/IconCircleList"/>
    <dgm:cxn modelId="{E5567F58-2BE6-45F9-9150-F9C19E8AECF0}" srcId="{99C279B3-D0E3-4A34-8C51-537B2CBB4DD5}" destId="{AF2B481B-4EA1-461F-B9E6-0A0F256C261D}" srcOrd="1" destOrd="0" parTransId="{8DD743EF-F77E-473B-80F2-6DD84DEC24D7}" sibTransId="{44A5521A-5549-41CE-A0E0-86BB524CBA4B}"/>
    <dgm:cxn modelId="{97FF9485-C32E-41AA-B512-2263D5B7A0A5}" srcId="{99C279B3-D0E3-4A34-8C51-537B2CBB4DD5}" destId="{EB88FE7E-0632-42FF-9256-E3D69A60AA12}" srcOrd="2" destOrd="0" parTransId="{F162DCD1-AA68-4BE4-9987-5B5F80ACFA6C}" sibTransId="{CACF08DA-82FE-4317-8738-DA8DCB8FA501}"/>
    <dgm:cxn modelId="{F591A4A4-59EC-43B1-9A16-BDFB01B13E47}" srcId="{99C279B3-D0E3-4A34-8C51-537B2CBB4DD5}" destId="{01D183F5-D1CC-412D-B386-508D73B95F23}" srcOrd="3" destOrd="0" parTransId="{67B5124B-0AE5-4446-A71E-0DC0700B5BE3}" sibTransId="{A71FBFB0-C9EA-44C1-8D20-AF20A5F44FBB}"/>
    <dgm:cxn modelId="{7C4218BA-4DB9-4169-9866-40AB17B7C7CF}" type="presOf" srcId="{99C279B3-D0E3-4A34-8C51-537B2CBB4DD5}" destId="{E3DE3075-8DF7-422E-B473-6C51D57881A6}" srcOrd="0" destOrd="0" presId="urn:microsoft.com/office/officeart/2018/2/layout/IconCircleList"/>
    <dgm:cxn modelId="{590D9EE5-3DAA-42A2-ABF3-8F5EA7B66EEE}" type="presOf" srcId="{CACF08DA-82FE-4317-8738-DA8DCB8FA501}" destId="{0FFC7B91-234A-4F4D-9362-264197A0D2E7}" srcOrd="0" destOrd="0" presId="urn:microsoft.com/office/officeart/2018/2/layout/IconCircleList"/>
    <dgm:cxn modelId="{B2DDE9F9-7D35-4486-9BD0-2A001CF2A7BF}" srcId="{99C279B3-D0E3-4A34-8C51-537B2CBB4DD5}" destId="{945BCABD-7726-46B0-8274-B2620FCF0E52}" srcOrd="0" destOrd="0" parTransId="{8E8267F7-8C56-4FE5-A3D0-C35778A01AC2}" sibTransId="{546D09C0-765A-4682-9E4A-DC9C46F9B672}"/>
    <dgm:cxn modelId="{9BC4C332-CCBE-40BD-B2E5-2720398B0BC2}" type="presParOf" srcId="{E3DE3075-8DF7-422E-B473-6C51D57881A6}" destId="{E21B65A8-68E7-49F2-982D-B12B7CF8EA82}" srcOrd="0" destOrd="0" presId="urn:microsoft.com/office/officeart/2018/2/layout/IconCircleList"/>
    <dgm:cxn modelId="{FEA3D2AF-E468-4DA1-9E30-B7C0999C51F4}" type="presParOf" srcId="{E21B65A8-68E7-49F2-982D-B12B7CF8EA82}" destId="{BA5A3585-F20A-45FC-93EC-3CB58315B72B}" srcOrd="0" destOrd="0" presId="urn:microsoft.com/office/officeart/2018/2/layout/IconCircleList"/>
    <dgm:cxn modelId="{18898BCF-43E7-43EA-A722-035908FA0E9F}" type="presParOf" srcId="{BA5A3585-F20A-45FC-93EC-3CB58315B72B}" destId="{5206C974-E75A-456C-8CA0-0602E45590CD}" srcOrd="0" destOrd="0" presId="urn:microsoft.com/office/officeart/2018/2/layout/IconCircleList"/>
    <dgm:cxn modelId="{ACE66165-B0CF-4F97-9109-F01F18164EBA}" type="presParOf" srcId="{BA5A3585-F20A-45FC-93EC-3CB58315B72B}" destId="{D1EB7E1E-E1E3-47C9-B18A-367ACF05A95C}" srcOrd="1" destOrd="0" presId="urn:microsoft.com/office/officeart/2018/2/layout/IconCircleList"/>
    <dgm:cxn modelId="{BFF89B38-1E8A-4CD9-8BC9-8025A5C373A3}" type="presParOf" srcId="{BA5A3585-F20A-45FC-93EC-3CB58315B72B}" destId="{180F0109-719D-42D7-97A4-A2FC5370A448}" srcOrd="2" destOrd="0" presId="urn:microsoft.com/office/officeart/2018/2/layout/IconCircleList"/>
    <dgm:cxn modelId="{15B1DFA0-2EDF-498A-B753-77922926A888}" type="presParOf" srcId="{BA5A3585-F20A-45FC-93EC-3CB58315B72B}" destId="{D2BF4221-2EEE-4E62-B13D-481E12034BB5}" srcOrd="3" destOrd="0" presId="urn:microsoft.com/office/officeart/2018/2/layout/IconCircleList"/>
    <dgm:cxn modelId="{8E08C7A2-A3F0-4940-BF93-AF115633530C}" type="presParOf" srcId="{E21B65A8-68E7-49F2-982D-B12B7CF8EA82}" destId="{786F2BDF-8FD3-4389-A77B-A1B059E1385B}" srcOrd="1" destOrd="0" presId="urn:microsoft.com/office/officeart/2018/2/layout/IconCircleList"/>
    <dgm:cxn modelId="{5EDE16C3-9585-4280-ABA4-025F690D2375}" type="presParOf" srcId="{E21B65A8-68E7-49F2-982D-B12B7CF8EA82}" destId="{8CAEB022-E930-4F1E-AE23-5A0AD5F8B3A3}" srcOrd="2" destOrd="0" presId="urn:microsoft.com/office/officeart/2018/2/layout/IconCircleList"/>
    <dgm:cxn modelId="{7686922B-EF5F-4896-B230-72DFBD4B3A37}" type="presParOf" srcId="{8CAEB022-E930-4F1E-AE23-5A0AD5F8B3A3}" destId="{90A99C44-CB82-4CDF-B3C1-DDE7E692A805}" srcOrd="0" destOrd="0" presId="urn:microsoft.com/office/officeart/2018/2/layout/IconCircleList"/>
    <dgm:cxn modelId="{8F3ED6F4-EEB0-4CEA-B5AD-BCC8B2FB13D9}" type="presParOf" srcId="{8CAEB022-E930-4F1E-AE23-5A0AD5F8B3A3}" destId="{848DF2A0-9702-4FCD-B1BB-AB1C83BC11F4}" srcOrd="1" destOrd="0" presId="urn:microsoft.com/office/officeart/2018/2/layout/IconCircleList"/>
    <dgm:cxn modelId="{52157AE1-7474-4F75-80A3-C88B802AE2B1}" type="presParOf" srcId="{8CAEB022-E930-4F1E-AE23-5A0AD5F8B3A3}" destId="{D341AF6A-43D8-405E-9C87-9BEA1DD40B94}" srcOrd="2" destOrd="0" presId="urn:microsoft.com/office/officeart/2018/2/layout/IconCircleList"/>
    <dgm:cxn modelId="{39B69A71-AC78-4708-AE31-FB1FA113DAD1}" type="presParOf" srcId="{8CAEB022-E930-4F1E-AE23-5A0AD5F8B3A3}" destId="{EB8B5C1F-F970-4592-99B8-ACE24DAC8B14}" srcOrd="3" destOrd="0" presId="urn:microsoft.com/office/officeart/2018/2/layout/IconCircleList"/>
    <dgm:cxn modelId="{DE1E71D8-CDF0-4DEB-8D27-027C24A0649C}" type="presParOf" srcId="{E21B65A8-68E7-49F2-982D-B12B7CF8EA82}" destId="{0C981595-344C-4055-A3CC-30D82475C5CD}" srcOrd="3" destOrd="0" presId="urn:microsoft.com/office/officeart/2018/2/layout/IconCircleList"/>
    <dgm:cxn modelId="{42FA6270-C276-4BA0-8282-22299806F7C6}" type="presParOf" srcId="{E21B65A8-68E7-49F2-982D-B12B7CF8EA82}" destId="{65BFEB11-55F8-47EE-936F-FEA9C2316FA0}" srcOrd="4" destOrd="0" presId="urn:microsoft.com/office/officeart/2018/2/layout/IconCircleList"/>
    <dgm:cxn modelId="{51556DE5-E7F4-4EA1-8DF3-DC5EAF6DCEA2}" type="presParOf" srcId="{65BFEB11-55F8-47EE-936F-FEA9C2316FA0}" destId="{5917C63B-7DCE-4DC1-88E8-A60795197E57}" srcOrd="0" destOrd="0" presId="urn:microsoft.com/office/officeart/2018/2/layout/IconCircleList"/>
    <dgm:cxn modelId="{D8CE9258-128B-41C6-BD96-7B8025E4FD74}" type="presParOf" srcId="{65BFEB11-55F8-47EE-936F-FEA9C2316FA0}" destId="{59A83EFC-5768-492B-8A6C-958835640286}" srcOrd="1" destOrd="0" presId="urn:microsoft.com/office/officeart/2018/2/layout/IconCircleList"/>
    <dgm:cxn modelId="{994DE6C1-D997-4DA7-8E4B-B4DAF52CDB0B}" type="presParOf" srcId="{65BFEB11-55F8-47EE-936F-FEA9C2316FA0}" destId="{D00FDB22-1B9C-453F-AC03-9E24A50970D2}" srcOrd="2" destOrd="0" presId="urn:microsoft.com/office/officeart/2018/2/layout/IconCircleList"/>
    <dgm:cxn modelId="{95330456-0900-49B8-8659-7A59E56298A0}" type="presParOf" srcId="{65BFEB11-55F8-47EE-936F-FEA9C2316FA0}" destId="{62E7BAF7-A444-44B8-B0CC-C05CA8A3CAB2}" srcOrd="3" destOrd="0" presId="urn:microsoft.com/office/officeart/2018/2/layout/IconCircleList"/>
    <dgm:cxn modelId="{05A65967-AFC1-4669-8BFD-0909F27DD7F6}" type="presParOf" srcId="{E21B65A8-68E7-49F2-982D-B12B7CF8EA82}" destId="{0FFC7B91-234A-4F4D-9362-264197A0D2E7}" srcOrd="5" destOrd="0" presId="urn:microsoft.com/office/officeart/2018/2/layout/IconCircleList"/>
    <dgm:cxn modelId="{1BA14BD6-D20C-4164-A1CD-D4E64DE724DA}" type="presParOf" srcId="{E21B65A8-68E7-49F2-982D-B12B7CF8EA82}" destId="{B08BA5A5-457B-45F7-8956-3C13E631EF0B}" srcOrd="6" destOrd="0" presId="urn:microsoft.com/office/officeart/2018/2/layout/IconCircleList"/>
    <dgm:cxn modelId="{10E8B6F9-BE07-4976-B512-8DCB11B13BFF}" type="presParOf" srcId="{B08BA5A5-457B-45F7-8956-3C13E631EF0B}" destId="{826AE8F5-A239-4D9F-AA2B-0782C8788197}" srcOrd="0" destOrd="0" presId="urn:microsoft.com/office/officeart/2018/2/layout/IconCircleList"/>
    <dgm:cxn modelId="{37ED84DE-A043-4A0C-B566-D40C40B9EF9D}" type="presParOf" srcId="{B08BA5A5-457B-45F7-8956-3C13E631EF0B}" destId="{767782CB-3DA4-43F5-9C0F-4B2B655E6C19}" srcOrd="1" destOrd="0" presId="urn:microsoft.com/office/officeart/2018/2/layout/IconCircleList"/>
    <dgm:cxn modelId="{318610F3-6856-47E0-BB5D-1F3B0C6CF2EC}" type="presParOf" srcId="{B08BA5A5-457B-45F7-8956-3C13E631EF0B}" destId="{DDC4CC36-3062-4C26-9E93-9C2CDEC1F941}" srcOrd="2" destOrd="0" presId="urn:microsoft.com/office/officeart/2018/2/layout/IconCircleList"/>
    <dgm:cxn modelId="{8FB56926-3200-4876-9D51-12082DD136DC}" type="presParOf" srcId="{B08BA5A5-457B-45F7-8956-3C13E631EF0B}" destId="{2C758457-9772-4E93-83E7-380D5A12CC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015AF-E18C-4F24-813C-9B7E9303FDDC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7EABAD-DEA1-419E-9035-DDE82E606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just train what to do, train </a:t>
          </a:r>
          <a:r>
            <a:rPr lang="en-US" u="sng"/>
            <a:t>why</a:t>
          </a:r>
          <a:r>
            <a:rPr lang="en-US"/>
            <a:t> they </a:t>
          </a:r>
          <a:r>
            <a:rPr lang="en-US" b="1"/>
            <a:t>need to know </a:t>
          </a:r>
          <a:r>
            <a:rPr lang="en-US"/>
            <a:t>the information</a:t>
          </a:r>
        </a:p>
      </dgm:t>
    </dgm:pt>
    <dgm:pt modelId="{117477DE-1E7F-4521-9D4F-FA12831D4F17}" type="parTrans" cxnId="{0D9582BC-799F-4084-A22A-0E7448C605A8}">
      <dgm:prSet/>
      <dgm:spPr/>
      <dgm:t>
        <a:bodyPr/>
        <a:lstStyle/>
        <a:p>
          <a:endParaRPr lang="en-US"/>
        </a:p>
      </dgm:t>
    </dgm:pt>
    <dgm:pt modelId="{0F958544-E78A-4167-8F95-6A2D03D0DCC3}" type="sibTrans" cxnId="{0D9582BC-799F-4084-A22A-0E7448C605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833C26-3F68-409A-B5B2-25768D85E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trainees </a:t>
          </a:r>
          <a:r>
            <a:rPr lang="en-US" b="1"/>
            <a:t>past experiences </a:t>
          </a:r>
          <a:r>
            <a:rPr lang="en-US"/>
            <a:t>as a RESOURCE not as a BARRIER</a:t>
          </a:r>
        </a:p>
      </dgm:t>
    </dgm:pt>
    <dgm:pt modelId="{2E69F7ED-BB6F-4B37-9453-4233B9CDAE0D}" type="parTrans" cxnId="{5FE6F434-F509-4DE2-9E8C-628C111A65DF}">
      <dgm:prSet/>
      <dgm:spPr/>
      <dgm:t>
        <a:bodyPr/>
        <a:lstStyle/>
        <a:p>
          <a:endParaRPr lang="en-US"/>
        </a:p>
      </dgm:t>
    </dgm:pt>
    <dgm:pt modelId="{A78037B3-7158-4DB7-BAAA-275F36338B7E}" type="sibTrans" cxnId="{5FE6F434-F509-4DE2-9E8C-628C111A65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BD4E29-09CA-4493-9337-BA54667F5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Include</a:t>
          </a:r>
          <a:r>
            <a:rPr lang="en-US"/>
            <a:t> trainees in the process and responsibility for </a:t>
          </a:r>
          <a:r>
            <a:rPr lang="en-US" b="1"/>
            <a:t>self-directed</a:t>
          </a:r>
          <a:r>
            <a:rPr lang="en-US"/>
            <a:t> learning</a:t>
          </a:r>
        </a:p>
      </dgm:t>
    </dgm:pt>
    <dgm:pt modelId="{814CD0DB-A92A-4AE8-97D1-7B7F24EB54B9}" type="parTrans" cxnId="{DEDBF6C3-8F68-4C2E-8FA8-B0B91817A521}">
      <dgm:prSet/>
      <dgm:spPr/>
      <dgm:t>
        <a:bodyPr/>
        <a:lstStyle/>
        <a:p>
          <a:endParaRPr lang="en-US"/>
        </a:p>
      </dgm:t>
    </dgm:pt>
    <dgm:pt modelId="{F079B79F-D75D-4CD3-BDF3-FADA894F7FA7}" type="sibTrans" cxnId="{DEDBF6C3-8F68-4C2E-8FA8-B0B91817A5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521440-9B05-4277-9C99-056608702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Trainees will retain when lessons are </a:t>
          </a:r>
          <a:r>
            <a:rPr lang="en-US" b="1"/>
            <a:t>timely and relevant</a:t>
          </a:r>
          <a:r>
            <a:rPr lang="en-US"/>
            <a:t> and will be </a:t>
          </a:r>
          <a:r>
            <a:rPr lang="en-US" u="sng"/>
            <a:t>immediately applicable</a:t>
          </a:r>
          <a:endParaRPr lang="en-US"/>
        </a:p>
      </dgm:t>
    </dgm:pt>
    <dgm:pt modelId="{7CC81300-93FC-4BB1-B189-595EF56AEB30}" type="parTrans" cxnId="{238EEA79-A569-44B0-A46E-7727067A5BCA}">
      <dgm:prSet/>
      <dgm:spPr/>
      <dgm:t>
        <a:bodyPr/>
        <a:lstStyle/>
        <a:p>
          <a:endParaRPr lang="en-US"/>
        </a:p>
      </dgm:t>
    </dgm:pt>
    <dgm:pt modelId="{5A436AA8-FC74-4179-B5DA-038BA406D623}" type="sibTrans" cxnId="{238EEA79-A569-44B0-A46E-7727067A5B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97912C-C4D1-44E5-9333-08A265196D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should be </a:t>
          </a:r>
          <a:r>
            <a:rPr lang="en-US" b="1"/>
            <a:t>problem-oriented</a:t>
          </a:r>
          <a:r>
            <a:rPr lang="en-US"/>
            <a:t> towards </a:t>
          </a:r>
          <a:r>
            <a:rPr lang="en-US" u="sng"/>
            <a:t>solving issues that apply to their work scenarios</a:t>
          </a:r>
          <a:r>
            <a:rPr lang="en-US"/>
            <a:t> </a:t>
          </a:r>
        </a:p>
      </dgm:t>
    </dgm:pt>
    <dgm:pt modelId="{86D5007C-822F-4078-A86A-6FB4D6C566C2}" type="parTrans" cxnId="{004BE5FA-9538-49FB-B955-662F00264CDE}">
      <dgm:prSet/>
      <dgm:spPr/>
      <dgm:t>
        <a:bodyPr/>
        <a:lstStyle/>
        <a:p>
          <a:endParaRPr lang="en-US"/>
        </a:p>
      </dgm:t>
    </dgm:pt>
    <dgm:pt modelId="{F8CF75FC-A32F-45BD-BB9D-1DF6E1A666EE}" type="sibTrans" cxnId="{004BE5FA-9538-49FB-B955-662F00264C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8F1F55-1448-4DF4-8FC1-09549B753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Trainees are </a:t>
          </a:r>
          <a:r>
            <a:rPr lang="en-US" b="1"/>
            <a:t>motivated </a:t>
          </a:r>
          <a:r>
            <a:rPr lang="en-US"/>
            <a:t>to learn content without other drivers IF </a:t>
          </a:r>
          <a:r>
            <a:rPr lang="en-US" u="sng"/>
            <a:t>the other needs are applied</a:t>
          </a:r>
          <a:endParaRPr lang="en-US"/>
        </a:p>
      </dgm:t>
    </dgm:pt>
    <dgm:pt modelId="{48DBFE05-1FC1-4454-A433-A33A5C8D3A36}" type="parTrans" cxnId="{13A5ECBE-57B1-4FED-A7ED-A29577FDAC19}">
      <dgm:prSet/>
      <dgm:spPr/>
      <dgm:t>
        <a:bodyPr/>
        <a:lstStyle/>
        <a:p>
          <a:endParaRPr lang="en-US"/>
        </a:p>
      </dgm:t>
    </dgm:pt>
    <dgm:pt modelId="{C33CBDBE-ACDA-44E1-8F4E-DF6C9B97C46A}" type="sibTrans" cxnId="{13A5ECBE-57B1-4FED-A7ED-A29577FDAC19}">
      <dgm:prSet/>
      <dgm:spPr/>
      <dgm:t>
        <a:bodyPr/>
        <a:lstStyle/>
        <a:p>
          <a:endParaRPr lang="en-US"/>
        </a:p>
      </dgm:t>
    </dgm:pt>
    <dgm:pt modelId="{743FA33E-9FA0-420A-B2B4-01074442E478}" type="pres">
      <dgm:prSet presAssocID="{C50015AF-E18C-4F24-813C-9B7E9303FDDC}" presName="root" presStyleCnt="0">
        <dgm:presLayoutVars>
          <dgm:dir/>
          <dgm:resizeHandles val="exact"/>
        </dgm:presLayoutVars>
      </dgm:prSet>
      <dgm:spPr/>
    </dgm:pt>
    <dgm:pt modelId="{7FE16419-CCEF-494A-B78B-2BBCC7612901}" type="pres">
      <dgm:prSet presAssocID="{C50015AF-E18C-4F24-813C-9B7E9303FDDC}" presName="container" presStyleCnt="0">
        <dgm:presLayoutVars>
          <dgm:dir/>
          <dgm:resizeHandles val="exact"/>
        </dgm:presLayoutVars>
      </dgm:prSet>
      <dgm:spPr/>
    </dgm:pt>
    <dgm:pt modelId="{F35A70D5-6AD0-451D-B30B-4D21CFBCED6E}" type="pres">
      <dgm:prSet presAssocID="{517EABAD-DEA1-419E-9035-DDE82E606CFF}" presName="compNode" presStyleCnt="0"/>
      <dgm:spPr/>
    </dgm:pt>
    <dgm:pt modelId="{EDAB5F4C-2A1E-447E-88D4-6D950F0DFD25}" type="pres">
      <dgm:prSet presAssocID="{517EABAD-DEA1-419E-9035-DDE82E606CFF}" presName="iconBgRect" presStyleLbl="bgShp" presStyleIdx="0" presStyleCnt="6"/>
      <dgm:spPr/>
    </dgm:pt>
    <dgm:pt modelId="{9B93CEF0-1D72-4D9E-8DA1-023796339CFB}" type="pres">
      <dgm:prSet presAssocID="{517EABAD-DEA1-419E-9035-DDE82E606CF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82998F-CD75-4085-BBD3-3CDA902A01F2}" type="pres">
      <dgm:prSet presAssocID="{517EABAD-DEA1-419E-9035-DDE82E606CFF}" presName="spaceRect" presStyleCnt="0"/>
      <dgm:spPr/>
    </dgm:pt>
    <dgm:pt modelId="{E1341FA1-5FAB-49FF-8C9F-B48B6B45632B}" type="pres">
      <dgm:prSet presAssocID="{517EABAD-DEA1-419E-9035-DDE82E606CFF}" presName="textRect" presStyleLbl="revTx" presStyleIdx="0" presStyleCnt="6">
        <dgm:presLayoutVars>
          <dgm:chMax val="1"/>
          <dgm:chPref val="1"/>
        </dgm:presLayoutVars>
      </dgm:prSet>
      <dgm:spPr/>
    </dgm:pt>
    <dgm:pt modelId="{392F0050-713D-44CA-A1DE-23A56342717B}" type="pres">
      <dgm:prSet presAssocID="{0F958544-E78A-4167-8F95-6A2D03D0DCC3}" presName="sibTrans" presStyleLbl="sibTrans2D1" presStyleIdx="0" presStyleCnt="0"/>
      <dgm:spPr/>
    </dgm:pt>
    <dgm:pt modelId="{62ABB076-03F8-4B03-B2CB-00796205B6B8}" type="pres">
      <dgm:prSet presAssocID="{A2833C26-3F68-409A-B5B2-25768D85E4DD}" presName="compNode" presStyleCnt="0"/>
      <dgm:spPr/>
    </dgm:pt>
    <dgm:pt modelId="{6D2C0B08-E3C6-458E-9BDE-EBF902E6E335}" type="pres">
      <dgm:prSet presAssocID="{A2833C26-3F68-409A-B5B2-25768D85E4DD}" presName="iconBgRect" presStyleLbl="bgShp" presStyleIdx="1" presStyleCnt="6"/>
      <dgm:spPr/>
    </dgm:pt>
    <dgm:pt modelId="{ADF22C40-288E-4C5B-A282-841D4AAA8363}" type="pres">
      <dgm:prSet presAssocID="{A2833C26-3F68-409A-B5B2-25768D85E4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07E25FA-6AEB-4079-8C66-6638B5670540}" type="pres">
      <dgm:prSet presAssocID="{A2833C26-3F68-409A-B5B2-25768D85E4DD}" presName="spaceRect" presStyleCnt="0"/>
      <dgm:spPr/>
    </dgm:pt>
    <dgm:pt modelId="{D5341303-3403-4BB4-A06F-07C3266A10AA}" type="pres">
      <dgm:prSet presAssocID="{A2833C26-3F68-409A-B5B2-25768D85E4DD}" presName="textRect" presStyleLbl="revTx" presStyleIdx="1" presStyleCnt="6">
        <dgm:presLayoutVars>
          <dgm:chMax val="1"/>
          <dgm:chPref val="1"/>
        </dgm:presLayoutVars>
      </dgm:prSet>
      <dgm:spPr/>
    </dgm:pt>
    <dgm:pt modelId="{08489725-507C-4C01-ACB6-8A4ECB5C4CFC}" type="pres">
      <dgm:prSet presAssocID="{A78037B3-7158-4DB7-BAAA-275F36338B7E}" presName="sibTrans" presStyleLbl="sibTrans2D1" presStyleIdx="0" presStyleCnt="0"/>
      <dgm:spPr/>
    </dgm:pt>
    <dgm:pt modelId="{46C302E1-ABD4-490F-AE6C-B5990B651F80}" type="pres">
      <dgm:prSet presAssocID="{3ABD4E29-09CA-4493-9337-BA54667F51FA}" presName="compNode" presStyleCnt="0"/>
      <dgm:spPr/>
    </dgm:pt>
    <dgm:pt modelId="{71F4CA44-4B4A-4B65-962E-EC0361591871}" type="pres">
      <dgm:prSet presAssocID="{3ABD4E29-09CA-4493-9337-BA54667F51FA}" presName="iconBgRect" presStyleLbl="bgShp" presStyleIdx="2" presStyleCnt="6"/>
      <dgm:spPr/>
    </dgm:pt>
    <dgm:pt modelId="{E2783FD8-B15B-4C16-9A1B-33A004C9FAFE}" type="pres">
      <dgm:prSet presAssocID="{3ABD4E29-09CA-4493-9337-BA54667F51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5023F1-E9E4-4065-8128-B13A629FFFB4}" type="pres">
      <dgm:prSet presAssocID="{3ABD4E29-09CA-4493-9337-BA54667F51FA}" presName="spaceRect" presStyleCnt="0"/>
      <dgm:spPr/>
    </dgm:pt>
    <dgm:pt modelId="{2A93F2F2-57B0-45FB-B254-5B8E79C4142C}" type="pres">
      <dgm:prSet presAssocID="{3ABD4E29-09CA-4493-9337-BA54667F51FA}" presName="textRect" presStyleLbl="revTx" presStyleIdx="2" presStyleCnt="6">
        <dgm:presLayoutVars>
          <dgm:chMax val="1"/>
          <dgm:chPref val="1"/>
        </dgm:presLayoutVars>
      </dgm:prSet>
      <dgm:spPr/>
    </dgm:pt>
    <dgm:pt modelId="{5A781DEA-3687-456E-B6F8-671D60A4001D}" type="pres">
      <dgm:prSet presAssocID="{F079B79F-D75D-4CD3-BDF3-FADA894F7FA7}" presName="sibTrans" presStyleLbl="sibTrans2D1" presStyleIdx="0" presStyleCnt="0"/>
      <dgm:spPr/>
    </dgm:pt>
    <dgm:pt modelId="{D889059A-B2F6-4058-9D38-64CC53051813}" type="pres">
      <dgm:prSet presAssocID="{3E521440-9B05-4277-9C99-056608702A11}" presName="compNode" presStyleCnt="0"/>
      <dgm:spPr/>
    </dgm:pt>
    <dgm:pt modelId="{B6BFC378-75ED-4D18-B86D-C0FD861D33F4}" type="pres">
      <dgm:prSet presAssocID="{3E521440-9B05-4277-9C99-056608702A11}" presName="iconBgRect" presStyleLbl="bgShp" presStyleIdx="3" presStyleCnt="6"/>
      <dgm:spPr/>
    </dgm:pt>
    <dgm:pt modelId="{1535D5E5-7123-4B02-A4D9-F2E733EE631F}" type="pres">
      <dgm:prSet presAssocID="{3E521440-9B05-4277-9C99-056608702A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46A127-1601-40DB-9433-C87B37228919}" type="pres">
      <dgm:prSet presAssocID="{3E521440-9B05-4277-9C99-056608702A11}" presName="spaceRect" presStyleCnt="0"/>
      <dgm:spPr/>
    </dgm:pt>
    <dgm:pt modelId="{B6FF6EC7-E42E-49AC-8493-302F91CE779E}" type="pres">
      <dgm:prSet presAssocID="{3E521440-9B05-4277-9C99-056608702A11}" presName="textRect" presStyleLbl="revTx" presStyleIdx="3" presStyleCnt="6">
        <dgm:presLayoutVars>
          <dgm:chMax val="1"/>
          <dgm:chPref val="1"/>
        </dgm:presLayoutVars>
      </dgm:prSet>
      <dgm:spPr/>
    </dgm:pt>
    <dgm:pt modelId="{B589446D-EF6A-48D0-B813-5EB334084D87}" type="pres">
      <dgm:prSet presAssocID="{5A436AA8-FC74-4179-B5DA-038BA406D623}" presName="sibTrans" presStyleLbl="sibTrans2D1" presStyleIdx="0" presStyleCnt="0"/>
      <dgm:spPr/>
    </dgm:pt>
    <dgm:pt modelId="{6FB61980-E301-40A5-BC44-A8367FD7F7BA}" type="pres">
      <dgm:prSet presAssocID="{0397912C-C4D1-44E5-9333-08A265196D27}" presName="compNode" presStyleCnt="0"/>
      <dgm:spPr/>
    </dgm:pt>
    <dgm:pt modelId="{325F6480-7C50-457E-B6EF-F93D8EAF7D22}" type="pres">
      <dgm:prSet presAssocID="{0397912C-C4D1-44E5-9333-08A265196D27}" presName="iconBgRect" presStyleLbl="bgShp" presStyleIdx="4" presStyleCnt="6"/>
      <dgm:spPr/>
    </dgm:pt>
    <dgm:pt modelId="{A43B5D2E-15D2-49D1-B60F-CC564EDCC383}" type="pres">
      <dgm:prSet presAssocID="{0397912C-C4D1-44E5-9333-08A265196D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A7CF47E-8087-4176-840D-D4904BFCAD1A}" type="pres">
      <dgm:prSet presAssocID="{0397912C-C4D1-44E5-9333-08A265196D27}" presName="spaceRect" presStyleCnt="0"/>
      <dgm:spPr/>
    </dgm:pt>
    <dgm:pt modelId="{915DD724-5BD5-48F9-AC22-DA6F5E0ABB60}" type="pres">
      <dgm:prSet presAssocID="{0397912C-C4D1-44E5-9333-08A265196D27}" presName="textRect" presStyleLbl="revTx" presStyleIdx="4" presStyleCnt="6">
        <dgm:presLayoutVars>
          <dgm:chMax val="1"/>
          <dgm:chPref val="1"/>
        </dgm:presLayoutVars>
      </dgm:prSet>
      <dgm:spPr/>
    </dgm:pt>
    <dgm:pt modelId="{18B6882C-F09A-42F7-B9AE-1B41AA67DD6F}" type="pres">
      <dgm:prSet presAssocID="{F8CF75FC-A32F-45BD-BB9D-1DF6E1A666EE}" presName="sibTrans" presStyleLbl="sibTrans2D1" presStyleIdx="0" presStyleCnt="0"/>
      <dgm:spPr/>
    </dgm:pt>
    <dgm:pt modelId="{502292E0-BF8A-4CC7-B6B7-E714627E9C9C}" type="pres">
      <dgm:prSet presAssocID="{A08F1F55-1448-4DF4-8FC1-09549B7532FB}" presName="compNode" presStyleCnt="0"/>
      <dgm:spPr/>
    </dgm:pt>
    <dgm:pt modelId="{6579DC6E-5548-4460-A116-884A80EC5843}" type="pres">
      <dgm:prSet presAssocID="{A08F1F55-1448-4DF4-8FC1-09549B7532FB}" presName="iconBgRect" presStyleLbl="bgShp" presStyleIdx="5" presStyleCnt="6"/>
      <dgm:spPr/>
    </dgm:pt>
    <dgm:pt modelId="{0BA03C24-B247-41AD-856A-B5CFD5F72F16}" type="pres">
      <dgm:prSet presAssocID="{A08F1F55-1448-4DF4-8FC1-09549B7532F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C8A750B-638D-4526-BA86-137428B9874F}" type="pres">
      <dgm:prSet presAssocID="{A08F1F55-1448-4DF4-8FC1-09549B7532FB}" presName="spaceRect" presStyleCnt="0"/>
      <dgm:spPr/>
    </dgm:pt>
    <dgm:pt modelId="{5D0EB1E2-7FBE-45E1-A166-3FD20CB90975}" type="pres">
      <dgm:prSet presAssocID="{A08F1F55-1448-4DF4-8FC1-09549B7532F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2C08B04-F909-453C-896A-490E4D0394AE}" type="presOf" srcId="{A08F1F55-1448-4DF4-8FC1-09549B7532FB}" destId="{5D0EB1E2-7FBE-45E1-A166-3FD20CB90975}" srcOrd="0" destOrd="0" presId="urn:microsoft.com/office/officeart/2018/2/layout/IconCircleList"/>
    <dgm:cxn modelId="{82245F1B-9E2B-4FC6-8A71-FFDF44134BB0}" type="presOf" srcId="{A78037B3-7158-4DB7-BAAA-275F36338B7E}" destId="{08489725-507C-4C01-ACB6-8A4ECB5C4CFC}" srcOrd="0" destOrd="0" presId="urn:microsoft.com/office/officeart/2018/2/layout/IconCircleList"/>
    <dgm:cxn modelId="{83CBB324-8F9A-4773-8015-E601620B0D48}" type="presOf" srcId="{0F958544-E78A-4167-8F95-6A2D03D0DCC3}" destId="{392F0050-713D-44CA-A1DE-23A56342717B}" srcOrd="0" destOrd="0" presId="urn:microsoft.com/office/officeart/2018/2/layout/IconCircleList"/>
    <dgm:cxn modelId="{80AECF24-1902-4383-8F20-B699C8F1097E}" type="presOf" srcId="{5A436AA8-FC74-4179-B5DA-038BA406D623}" destId="{B589446D-EF6A-48D0-B813-5EB334084D87}" srcOrd="0" destOrd="0" presId="urn:microsoft.com/office/officeart/2018/2/layout/IconCircleList"/>
    <dgm:cxn modelId="{5FE6F434-F509-4DE2-9E8C-628C111A65DF}" srcId="{C50015AF-E18C-4F24-813C-9B7E9303FDDC}" destId="{A2833C26-3F68-409A-B5B2-25768D85E4DD}" srcOrd="1" destOrd="0" parTransId="{2E69F7ED-BB6F-4B37-9453-4233B9CDAE0D}" sibTransId="{A78037B3-7158-4DB7-BAAA-275F36338B7E}"/>
    <dgm:cxn modelId="{2B940B41-0F3A-4664-96CA-F7730623A0B0}" type="presOf" srcId="{F079B79F-D75D-4CD3-BDF3-FADA894F7FA7}" destId="{5A781DEA-3687-456E-B6F8-671D60A4001D}" srcOrd="0" destOrd="0" presId="urn:microsoft.com/office/officeart/2018/2/layout/IconCircleList"/>
    <dgm:cxn modelId="{56C59267-8E26-4EBF-A6FA-7495C667B759}" type="presOf" srcId="{3ABD4E29-09CA-4493-9337-BA54667F51FA}" destId="{2A93F2F2-57B0-45FB-B254-5B8E79C4142C}" srcOrd="0" destOrd="0" presId="urn:microsoft.com/office/officeart/2018/2/layout/IconCircleList"/>
    <dgm:cxn modelId="{ED3C444E-05BF-4DA1-AA84-F3FBA6B98262}" type="presOf" srcId="{517EABAD-DEA1-419E-9035-DDE82E606CFF}" destId="{E1341FA1-5FAB-49FF-8C9F-B48B6B45632B}" srcOrd="0" destOrd="0" presId="urn:microsoft.com/office/officeart/2018/2/layout/IconCircleList"/>
    <dgm:cxn modelId="{238EEA79-A569-44B0-A46E-7727067A5BCA}" srcId="{C50015AF-E18C-4F24-813C-9B7E9303FDDC}" destId="{3E521440-9B05-4277-9C99-056608702A11}" srcOrd="3" destOrd="0" parTransId="{7CC81300-93FC-4BB1-B189-595EF56AEB30}" sibTransId="{5A436AA8-FC74-4179-B5DA-038BA406D623}"/>
    <dgm:cxn modelId="{DB1FC79D-A158-446F-BE7D-D479F7FC606D}" type="presOf" srcId="{C50015AF-E18C-4F24-813C-9B7E9303FDDC}" destId="{743FA33E-9FA0-420A-B2B4-01074442E478}" srcOrd="0" destOrd="0" presId="urn:microsoft.com/office/officeart/2018/2/layout/IconCircleList"/>
    <dgm:cxn modelId="{B65938AC-3FFE-49A4-BE67-381E1E8F8BAF}" type="presOf" srcId="{0397912C-C4D1-44E5-9333-08A265196D27}" destId="{915DD724-5BD5-48F9-AC22-DA6F5E0ABB60}" srcOrd="0" destOrd="0" presId="urn:microsoft.com/office/officeart/2018/2/layout/IconCircleList"/>
    <dgm:cxn modelId="{01A7BEAF-573E-46EF-8821-3156BA8CE2F2}" type="presOf" srcId="{F8CF75FC-A32F-45BD-BB9D-1DF6E1A666EE}" destId="{18B6882C-F09A-42F7-B9AE-1B41AA67DD6F}" srcOrd="0" destOrd="0" presId="urn:microsoft.com/office/officeart/2018/2/layout/IconCircleList"/>
    <dgm:cxn modelId="{0D9582BC-799F-4084-A22A-0E7448C605A8}" srcId="{C50015AF-E18C-4F24-813C-9B7E9303FDDC}" destId="{517EABAD-DEA1-419E-9035-DDE82E606CFF}" srcOrd="0" destOrd="0" parTransId="{117477DE-1E7F-4521-9D4F-FA12831D4F17}" sibTransId="{0F958544-E78A-4167-8F95-6A2D03D0DCC3}"/>
    <dgm:cxn modelId="{13A5ECBE-57B1-4FED-A7ED-A29577FDAC19}" srcId="{C50015AF-E18C-4F24-813C-9B7E9303FDDC}" destId="{A08F1F55-1448-4DF4-8FC1-09549B7532FB}" srcOrd="5" destOrd="0" parTransId="{48DBFE05-1FC1-4454-A433-A33A5C8D3A36}" sibTransId="{C33CBDBE-ACDA-44E1-8F4E-DF6C9B97C46A}"/>
    <dgm:cxn modelId="{DEDBF6C3-8F68-4C2E-8FA8-B0B91817A521}" srcId="{C50015AF-E18C-4F24-813C-9B7E9303FDDC}" destId="{3ABD4E29-09CA-4493-9337-BA54667F51FA}" srcOrd="2" destOrd="0" parTransId="{814CD0DB-A92A-4AE8-97D1-7B7F24EB54B9}" sibTransId="{F079B79F-D75D-4CD3-BDF3-FADA894F7FA7}"/>
    <dgm:cxn modelId="{1DD5CBDD-EA47-4404-A976-DB3B1AE7E4E2}" type="presOf" srcId="{3E521440-9B05-4277-9C99-056608702A11}" destId="{B6FF6EC7-E42E-49AC-8493-302F91CE779E}" srcOrd="0" destOrd="0" presId="urn:microsoft.com/office/officeart/2018/2/layout/IconCircleList"/>
    <dgm:cxn modelId="{948F8AF9-AF08-4941-AB24-175282630EEF}" type="presOf" srcId="{A2833C26-3F68-409A-B5B2-25768D85E4DD}" destId="{D5341303-3403-4BB4-A06F-07C3266A10AA}" srcOrd="0" destOrd="0" presId="urn:microsoft.com/office/officeart/2018/2/layout/IconCircleList"/>
    <dgm:cxn modelId="{004BE5FA-9538-49FB-B955-662F00264CDE}" srcId="{C50015AF-E18C-4F24-813C-9B7E9303FDDC}" destId="{0397912C-C4D1-44E5-9333-08A265196D27}" srcOrd="4" destOrd="0" parTransId="{86D5007C-822F-4078-A86A-6FB4D6C566C2}" sibTransId="{F8CF75FC-A32F-45BD-BB9D-1DF6E1A666EE}"/>
    <dgm:cxn modelId="{DDB83FF5-0B22-4B7A-986B-CFA2007D14CB}" type="presParOf" srcId="{743FA33E-9FA0-420A-B2B4-01074442E478}" destId="{7FE16419-CCEF-494A-B78B-2BBCC7612901}" srcOrd="0" destOrd="0" presId="urn:microsoft.com/office/officeart/2018/2/layout/IconCircleList"/>
    <dgm:cxn modelId="{C705ABD1-2401-4AEC-A94F-AD0E3F37B17C}" type="presParOf" srcId="{7FE16419-CCEF-494A-B78B-2BBCC7612901}" destId="{F35A70D5-6AD0-451D-B30B-4D21CFBCED6E}" srcOrd="0" destOrd="0" presId="urn:microsoft.com/office/officeart/2018/2/layout/IconCircleList"/>
    <dgm:cxn modelId="{98CEF263-7050-4C0B-BB71-3B2F880A2185}" type="presParOf" srcId="{F35A70D5-6AD0-451D-B30B-4D21CFBCED6E}" destId="{EDAB5F4C-2A1E-447E-88D4-6D950F0DFD25}" srcOrd="0" destOrd="0" presId="urn:microsoft.com/office/officeart/2018/2/layout/IconCircleList"/>
    <dgm:cxn modelId="{55B5698F-8895-478A-BC84-D1310E26662F}" type="presParOf" srcId="{F35A70D5-6AD0-451D-B30B-4D21CFBCED6E}" destId="{9B93CEF0-1D72-4D9E-8DA1-023796339CFB}" srcOrd="1" destOrd="0" presId="urn:microsoft.com/office/officeart/2018/2/layout/IconCircleList"/>
    <dgm:cxn modelId="{3A8CA879-359D-4DBC-B34E-A780BB3E6C55}" type="presParOf" srcId="{F35A70D5-6AD0-451D-B30B-4D21CFBCED6E}" destId="{CD82998F-CD75-4085-BBD3-3CDA902A01F2}" srcOrd="2" destOrd="0" presId="urn:microsoft.com/office/officeart/2018/2/layout/IconCircleList"/>
    <dgm:cxn modelId="{43764460-AE56-4F27-AA90-9AFFDECEFA04}" type="presParOf" srcId="{F35A70D5-6AD0-451D-B30B-4D21CFBCED6E}" destId="{E1341FA1-5FAB-49FF-8C9F-B48B6B45632B}" srcOrd="3" destOrd="0" presId="urn:microsoft.com/office/officeart/2018/2/layout/IconCircleList"/>
    <dgm:cxn modelId="{90342AAB-E4FD-477C-A7EB-24DF1522B985}" type="presParOf" srcId="{7FE16419-CCEF-494A-B78B-2BBCC7612901}" destId="{392F0050-713D-44CA-A1DE-23A56342717B}" srcOrd="1" destOrd="0" presId="urn:microsoft.com/office/officeart/2018/2/layout/IconCircleList"/>
    <dgm:cxn modelId="{D889C033-55D1-4E35-8B59-B1AC2424D9B0}" type="presParOf" srcId="{7FE16419-CCEF-494A-B78B-2BBCC7612901}" destId="{62ABB076-03F8-4B03-B2CB-00796205B6B8}" srcOrd="2" destOrd="0" presId="urn:microsoft.com/office/officeart/2018/2/layout/IconCircleList"/>
    <dgm:cxn modelId="{1AA842D6-BE0B-4329-BAE5-1A71F2CFFB49}" type="presParOf" srcId="{62ABB076-03F8-4B03-B2CB-00796205B6B8}" destId="{6D2C0B08-E3C6-458E-9BDE-EBF902E6E335}" srcOrd="0" destOrd="0" presId="urn:microsoft.com/office/officeart/2018/2/layout/IconCircleList"/>
    <dgm:cxn modelId="{FDD8BF00-055A-4A26-B57E-6C481DE392EB}" type="presParOf" srcId="{62ABB076-03F8-4B03-B2CB-00796205B6B8}" destId="{ADF22C40-288E-4C5B-A282-841D4AAA8363}" srcOrd="1" destOrd="0" presId="urn:microsoft.com/office/officeart/2018/2/layout/IconCircleList"/>
    <dgm:cxn modelId="{76483428-4A3D-4331-87D7-A35FDE171898}" type="presParOf" srcId="{62ABB076-03F8-4B03-B2CB-00796205B6B8}" destId="{D07E25FA-6AEB-4079-8C66-6638B5670540}" srcOrd="2" destOrd="0" presId="urn:microsoft.com/office/officeart/2018/2/layout/IconCircleList"/>
    <dgm:cxn modelId="{F95E19BD-6DE5-4225-967F-92A48FBEE368}" type="presParOf" srcId="{62ABB076-03F8-4B03-B2CB-00796205B6B8}" destId="{D5341303-3403-4BB4-A06F-07C3266A10AA}" srcOrd="3" destOrd="0" presId="urn:microsoft.com/office/officeart/2018/2/layout/IconCircleList"/>
    <dgm:cxn modelId="{4D89D266-A537-4EB6-9AB8-DCB27874B001}" type="presParOf" srcId="{7FE16419-CCEF-494A-B78B-2BBCC7612901}" destId="{08489725-507C-4C01-ACB6-8A4ECB5C4CFC}" srcOrd="3" destOrd="0" presId="urn:microsoft.com/office/officeart/2018/2/layout/IconCircleList"/>
    <dgm:cxn modelId="{5B78E975-AA1C-4451-8153-B1ED1D1BE08C}" type="presParOf" srcId="{7FE16419-CCEF-494A-B78B-2BBCC7612901}" destId="{46C302E1-ABD4-490F-AE6C-B5990B651F80}" srcOrd="4" destOrd="0" presId="urn:microsoft.com/office/officeart/2018/2/layout/IconCircleList"/>
    <dgm:cxn modelId="{250F900F-5BC8-46FD-9DB9-3EFA7A031D71}" type="presParOf" srcId="{46C302E1-ABD4-490F-AE6C-B5990B651F80}" destId="{71F4CA44-4B4A-4B65-962E-EC0361591871}" srcOrd="0" destOrd="0" presId="urn:microsoft.com/office/officeart/2018/2/layout/IconCircleList"/>
    <dgm:cxn modelId="{ACC3464D-940F-4CCA-B96C-D38F45948C36}" type="presParOf" srcId="{46C302E1-ABD4-490F-AE6C-B5990B651F80}" destId="{E2783FD8-B15B-4C16-9A1B-33A004C9FAFE}" srcOrd="1" destOrd="0" presId="urn:microsoft.com/office/officeart/2018/2/layout/IconCircleList"/>
    <dgm:cxn modelId="{054A694E-CD17-43BF-8E76-74388F522FE5}" type="presParOf" srcId="{46C302E1-ABD4-490F-AE6C-B5990B651F80}" destId="{945023F1-E9E4-4065-8128-B13A629FFFB4}" srcOrd="2" destOrd="0" presId="urn:microsoft.com/office/officeart/2018/2/layout/IconCircleList"/>
    <dgm:cxn modelId="{F767A4B0-E443-4986-842B-266209B3BA57}" type="presParOf" srcId="{46C302E1-ABD4-490F-AE6C-B5990B651F80}" destId="{2A93F2F2-57B0-45FB-B254-5B8E79C4142C}" srcOrd="3" destOrd="0" presId="urn:microsoft.com/office/officeart/2018/2/layout/IconCircleList"/>
    <dgm:cxn modelId="{BAA24303-7B38-4723-B8A4-01C76D6564DC}" type="presParOf" srcId="{7FE16419-CCEF-494A-B78B-2BBCC7612901}" destId="{5A781DEA-3687-456E-B6F8-671D60A4001D}" srcOrd="5" destOrd="0" presId="urn:microsoft.com/office/officeart/2018/2/layout/IconCircleList"/>
    <dgm:cxn modelId="{259F4410-3565-42D4-AD84-57AC05F735D0}" type="presParOf" srcId="{7FE16419-CCEF-494A-B78B-2BBCC7612901}" destId="{D889059A-B2F6-4058-9D38-64CC53051813}" srcOrd="6" destOrd="0" presId="urn:microsoft.com/office/officeart/2018/2/layout/IconCircleList"/>
    <dgm:cxn modelId="{30DB6A2D-52A8-460D-979D-FDB355BD6B5F}" type="presParOf" srcId="{D889059A-B2F6-4058-9D38-64CC53051813}" destId="{B6BFC378-75ED-4D18-B86D-C0FD861D33F4}" srcOrd="0" destOrd="0" presId="urn:microsoft.com/office/officeart/2018/2/layout/IconCircleList"/>
    <dgm:cxn modelId="{DF2B8463-D5F2-4566-8D61-C31880BA521C}" type="presParOf" srcId="{D889059A-B2F6-4058-9D38-64CC53051813}" destId="{1535D5E5-7123-4B02-A4D9-F2E733EE631F}" srcOrd="1" destOrd="0" presId="urn:microsoft.com/office/officeart/2018/2/layout/IconCircleList"/>
    <dgm:cxn modelId="{DC397C34-5A9E-417A-A96B-2B5DAFFEEC87}" type="presParOf" srcId="{D889059A-B2F6-4058-9D38-64CC53051813}" destId="{3B46A127-1601-40DB-9433-C87B37228919}" srcOrd="2" destOrd="0" presId="urn:microsoft.com/office/officeart/2018/2/layout/IconCircleList"/>
    <dgm:cxn modelId="{A349FE17-732F-48C2-B384-2FCC5D49F239}" type="presParOf" srcId="{D889059A-B2F6-4058-9D38-64CC53051813}" destId="{B6FF6EC7-E42E-49AC-8493-302F91CE779E}" srcOrd="3" destOrd="0" presId="urn:microsoft.com/office/officeart/2018/2/layout/IconCircleList"/>
    <dgm:cxn modelId="{F189F3DA-3E2D-498E-A806-5616A89D8454}" type="presParOf" srcId="{7FE16419-CCEF-494A-B78B-2BBCC7612901}" destId="{B589446D-EF6A-48D0-B813-5EB334084D87}" srcOrd="7" destOrd="0" presId="urn:microsoft.com/office/officeart/2018/2/layout/IconCircleList"/>
    <dgm:cxn modelId="{1A1965CD-A2D8-4B91-83A5-03DB44C08D12}" type="presParOf" srcId="{7FE16419-CCEF-494A-B78B-2BBCC7612901}" destId="{6FB61980-E301-40A5-BC44-A8367FD7F7BA}" srcOrd="8" destOrd="0" presId="urn:microsoft.com/office/officeart/2018/2/layout/IconCircleList"/>
    <dgm:cxn modelId="{D4046A18-4614-46D5-A343-70B4752F217D}" type="presParOf" srcId="{6FB61980-E301-40A5-BC44-A8367FD7F7BA}" destId="{325F6480-7C50-457E-B6EF-F93D8EAF7D22}" srcOrd="0" destOrd="0" presId="urn:microsoft.com/office/officeart/2018/2/layout/IconCircleList"/>
    <dgm:cxn modelId="{3403557C-9F4E-4D61-984C-1D2A77FEF3F0}" type="presParOf" srcId="{6FB61980-E301-40A5-BC44-A8367FD7F7BA}" destId="{A43B5D2E-15D2-49D1-B60F-CC564EDCC383}" srcOrd="1" destOrd="0" presId="urn:microsoft.com/office/officeart/2018/2/layout/IconCircleList"/>
    <dgm:cxn modelId="{6E404182-C3B1-4A94-9AD0-A48E2B04EE8D}" type="presParOf" srcId="{6FB61980-E301-40A5-BC44-A8367FD7F7BA}" destId="{6A7CF47E-8087-4176-840D-D4904BFCAD1A}" srcOrd="2" destOrd="0" presId="urn:microsoft.com/office/officeart/2018/2/layout/IconCircleList"/>
    <dgm:cxn modelId="{1D44DB85-E607-4898-9278-FC1D7C77CA06}" type="presParOf" srcId="{6FB61980-E301-40A5-BC44-A8367FD7F7BA}" destId="{915DD724-5BD5-48F9-AC22-DA6F5E0ABB60}" srcOrd="3" destOrd="0" presId="urn:microsoft.com/office/officeart/2018/2/layout/IconCircleList"/>
    <dgm:cxn modelId="{E434739D-39EC-4677-85D0-39188C0A3EA9}" type="presParOf" srcId="{7FE16419-CCEF-494A-B78B-2BBCC7612901}" destId="{18B6882C-F09A-42F7-B9AE-1B41AA67DD6F}" srcOrd="9" destOrd="0" presId="urn:microsoft.com/office/officeart/2018/2/layout/IconCircleList"/>
    <dgm:cxn modelId="{5EE3B588-4E1F-43D6-A9CC-791DD90625A9}" type="presParOf" srcId="{7FE16419-CCEF-494A-B78B-2BBCC7612901}" destId="{502292E0-BF8A-4CC7-B6B7-E714627E9C9C}" srcOrd="10" destOrd="0" presId="urn:microsoft.com/office/officeart/2018/2/layout/IconCircleList"/>
    <dgm:cxn modelId="{BF4D5104-820C-4AD6-B7AF-4841A19F261F}" type="presParOf" srcId="{502292E0-BF8A-4CC7-B6B7-E714627E9C9C}" destId="{6579DC6E-5548-4460-A116-884A80EC5843}" srcOrd="0" destOrd="0" presId="urn:microsoft.com/office/officeart/2018/2/layout/IconCircleList"/>
    <dgm:cxn modelId="{8B8FF5EA-84E7-4C6F-8048-74863B6E6DAF}" type="presParOf" srcId="{502292E0-BF8A-4CC7-B6B7-E714627E9C9C}" destId="{0BA03C24-B247-41AD-856A-B5CFD5F72F16}" srcOrd="1" destOrd="0" presId="urn:microsoft.com/office/officeart/2018/2/layout/IconCircleList"/>
    <dgm:cxn modelId="{37D0D857-1704-4542-93FF-9EEEB8E654BA}" type="presParOf" srcId="{502292E0-BF8A-4CC7-B6B7-E714627E9C9C}" destId="{CC8A750B-638D-4526-BA86-137428B9874F}" srcOrd="2" destOrd="0" presId="urn:microsoft.com/office/officeart/2018/2/layout/IconCircleList"/>
    <dgm:cxn modelId="{9C9CB81E-4E4D-4AD0-AE92-9C5A753CBD72}" type="presParOf" srcId="{502292E0-BF8A-4CC7-B6B7-E714627E9C9C}" destId="{5D0EB1E2-7FBE-45E1-A166-3FD20CB909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56F37-94C2-40EC-892C-DE484F790908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49B6DE-0A82-4CDC-84D9-BF3755E02A8F}">
      <dgm:prSet/>
      <dgm:spPr/>
      <dgm:t>
        <a:bodyPr/>
        <a:lstStyle/>
        <a:p>
          <a:pPr>
            <a:defRPr b="1"/>
          </a:pPr>
          <a:r>
            <a:rPr lang="en-US"/>
            <a:t>Passive Transfer</a:t>
          </a:r>
        </a:p>
      </dgm:t>
    </dgm:pt>
    <dgm:pt modelId="{F51788E9-0939-4C20-AD6E-D0AB573BF34D}" type="parTrans" cxnId="{BDA50466-3419-448E-A49F-FD6EAEBE86E0}">
      <dgm:prSet/>
      <dgm:spPr/>
      <dgm:t>
        <a:bodyPr/>
        <a:lstStyle/>
        <a:p>
          <a:endParaRPr lang="en-US"/>
        </a:p>
      </dgm:t>
    </dgm:pt>
    <dgm:pt modelId="{CFF4D96B-58E8-4949-99B5-F02312EA042C}" type="sibTrans" cxnId="{BDA50466-3419-448E-A49F-FD6EAEBE86E0}">
      <dgm:prSet/>
      <dgm:spPr/>
      <dgm:t>
        <a:bodyPr/>
        <a:lstStyle/>
        <a:p>
          <a:endParaRPr lang="en-US"/>
        </a:p>
      </dgm:t>
    </dgm:pt>
    <dgm:pt modelId="{00B78EC5-B1CB-471B-B2BC-E5CB342BC0A7}">
      <dgm:prSet/>
      <dgm:spPr/>
      <dgm:t>
        <a:bodyPr/>
        <a:lstStyle/>
        <a:p>
          <a:r>
            <a:rPr lang="en-US"/>
            <a:t>Best for data chunking, time constraints</a:t>
          </a:r>
        </a:p>
      </dgm:t>
    </dgm:pt>
    <dgm:pt modelId="{85B57490-AC41-4814-9A20-B7E4E9154501}" type="parTrans" cxnId="{95B7083A-DEDD-4EE9-AF2F-135E90854217}">
      <dgm:prSet/>
      <dgm:spPr/>
      <dgm:t>
        <a:bodyPr/>
        <a:lstStyle/>
        <a:p>
          <a:endParaRPr lang="en-US"/>
        </a:p>
      </dgm:t>
    </dgm:pt>
    <dgm:pt modelId="{DE5A5C62-0B34-430F-9E91-07A0A645A7BE}" type="sibTrans" cxnId="{95B7083A-DEDD-4EE9-AF2F-135E90854217}">
      <dgm:prSet/>
      <dgm:spPr/>
      <dgm:t>
        <a:bodyPr/>
        <a:lstStyle/>
        <a:p>
          <a:endParaRPr lang="en-US"/>
        </a:p>
      </dgm:t>
    </dgm:pt>
    <dgm:pt modelId="{FDA83DF5-859D-40B7-8A61-C4CB1FD5BBF7}">
      <dgm:prSet/>
      <dgm:spPr/>
      <dgm:t>
        <a:bodyPr/>
        <a:lstStyle/>
        <a:p>
          <a:r>
            <a:rPr lang="en-US"/>
            <a:t>Requires repetition</a:t>
          </a:r>
        </a:p>
      </dgm:t>
    </dgm:pt>
    <dgm:pt modelId="{E2EC564B-20EE-45E9-895E-745F09CFF393}" type="parTrans" cxnId="{F254F9AE-730F-430C-93A3-A7A53B7BFA9E}">
      <dgm:prSet/>
      <dgm:spPr/>
      <dgm:t>
        <a:bodyPr/>
        <a:lstStyle/>
        <a:p>
          <a:endParaRPr lang="en-US"/>
        </a:p>
      </dgm:t>
    </dgm:pt>
    <dgm:pt modelId="{7923AC82-1BF2-4057-BAE5-A542CE7DCD11}" type="sibTrans" cxnId="{F254F9AE-730F-430C-93A3-A7A53B7BFA9E}">
      <dgm:prSet/>
      <dgm:spPr/>
      <dgm:t>
        <a:bodyPr/>
        <a:lstStyle/>
        <a:p>
          <a:endParaRPr lang="en-US"/>
        </a:p>
      </dgm:t>
    </dgm:pt>
    <dgm:pt modelId="{5D78A478-805D-4124-BA37-A8B32A087ECE}">
      <dgm:prSet/>
      <dgm:spPr/>
      <dgm:t>
        <a:bodyPr/>
        <a:lstStyle/>
        <a:p>
          <a:r>
            <a:rPr lang="en-US"/>
            <a:t>Examples:</a:t>
          </a:r>
        </a:p>
      </dgm:t>
    </dgm:pt>
    <dgm:pt modelId="{AA3BAA77-3835-44D7-A325-49B671F1995B}" type="parTrans" cxnId="{6FD241D9-F070-43D3-8535-758D7B9C08DB}">
      <dgm:prSet/>
      <dgm:spPr/>
      <dgm:t>
        <a:bodyPr/>
        <a:lstStyle/>
        <a:p>
          <a:endParaRPr lang="en-US"/>
        </a:p>
      </dgm:t>
    </dgm:pt>
    <dgm:pt modelId="{1E476ACC-513A-4EC9-88E0-271BA115A0F8}" type="sibTrans" cxnId="{6FD241D9-F070-43D3-8535-758D7B9C08DB}">
      <dgm:prSet/>
      <dgm:spPr/>
      <dgm:t>
        <a:bodyPr/>
        <a:lstStyle/>
        <a:p>
          <a:endParaRPr lang="en-US"/>
        </a:p>
      </dgm:t>
    </dgm:pt>
    <dgm:pt modelId="{DE714ED7-0B8B-4C7E-8188-C3FEE30190A1}">
      <dgm:prSet/>
      <dgm:spPr/>
      <dgm:t>
        <a:bodyPr/>
        <a:lstStyle/>
        <a:p>
          <a:r>
            <a:rPr lang="en-US"/>
            <a:t>Shadowing</a:t>
          </a:r>
        </a:p>
      </dgm:t>
    </dgm:pt>
    <dgm:pt modelId="{97EDA708-AA1F-4A94-A44A-540AB3D84E77}" type="parTrans" cxnId="{A3894513-EF2F-4C1D-86FE-9D4F38504AA7}">
      <dgm:prSet/>
      <dgm:spPr/>
      <dgm:t>
        <a:bodyPr/>
        <a:lstStyle/>
        <a:p>
          <a:endParaRPr lang="en-US"/>
        </a:p>
      </dgm:t>
    </dgm:pt>
    <dgm:pt modelId="{60D2AADB-D401-463B-A894-E56451533CF5}" type="sibTrans" cxnId="{A3894513-EF2F-4C1D-86FE-9D4F38504AA7}">
      <dgm:prSet/>
      <dgm:spPr/>
      <dgm:t>
        <a:bodyPr/>
        <a:lstStyle/>
        <a:p>
          <a:endParaRPr lang="en-US"/>
        </a:p>
      </dgm:t>
    </dgm:pt>
    <dgm:pt modelId="{3A128955-4520-4CCC-A60F-68308C64952D}">
      <dgm:prSet/>
      <dgm:spPr/>
      <dgm:t>
        <a:bodyPr/>
        <a:lstStyle/>
        <a:p>
          <a:r>
            <a:rPr lang="en-US"/>
            <a:t>Presentations/demonstrations</a:t>
          </a:r>
        </a:p>
      </dgm:t>
    </dgm:pt>
    <dgm:pt modelId="{28962BF4-5E39-4CA5-BFE4-9655944B50AE}" type="parTrans" cxnId="{213EE745-C0AE-45C8-B3A9-DC1378F478C6}">
      <dgm:prSet/>
      <dgm:spPr/>
      <dgm:t>
        <a:bodyPr/>
        <a:lstStyle/>
        <a:p>
          <a:endParaRPr lang="en-US"/>
        </a:p>
      </dgm:t>
    </dgm:pt>
    <dgm:pt modelId="{F769C2B9-39B7-4B0C-9935-E33104104411}" type="sibTrans" cxnId="{213EE745-C0AE-45C8-B3A9-DC1378F478C6}">
      <dgm:prSet/>
      <dgm:spPr/>
      <dgm:t>
        <a:bodyPr/>
        <a:lstStyle/>
        <a:p>
          <a:endParaRPr lang="en-US"/>
        </a:p>
      </dgm:t>
    </dgm:pt>
    <dgm:pt modelId="{167769EC-3F83-40C6-B40D-92AA29E25047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65C48CDD-F9F4-4C4E-B62A-B46719C6D3D8}" type="parTrans" cxnId="{2DD24D82-6330-4E46-B971-4F2D7B01429F}">
      <dgm:prSet/>
      <dgm:spPr/>
      <dgm:t>
        <a:bodyPr/>
        <a:lstStyle/>
        <a:p>
          <a:endParaRPr lang="en-US"/>
        </a:p>
      </dgm:t>
    </dgm:pt>
    <dgm:pt modelId="{6B59B1F4-A611-4558-B1A0-C868E143A7E1}" type="sibTrans" cxnId="{2DD24D82-6330-4E46-B971-4F2D7B01429F}">
      <dgm:prSet/>
      <dgm:spPr/>
      <dgm:t>
        <a:bodyPr/>
        <a:lstStyle/>
        <a:p>
          <a:endParaRPr lang="en-US"/>
        </a:p>
      </dgm:t>
    </dgm:pt>
    <dgm:pt modelId="{60B4D3E8-B760-486D-B8ED-B6DF2222AE81}">
      <dgm:prSet/>
      <dgm:spPr/>
      <dgm:t>
        <a:bodyPr/>
        <a:lstStyle/>
        <a:p>
          <a:pPr>
            <a:defRPr b="1"/>
          </a:pPr>
          <a:r>
            <a:rPr lang="en-US"/>
            <a:t>Active Transfer (experiential)</a:t>
          </a:r>
        </a:p>
      </dgm:t>
    </dgm:pt>
    <dgm:pt modelId="{C3945190-0C2E-4EC2-97F8-4D7E4461EFDB}" type="parTrans" cxnId="{B9F94529-6473-4E01-B0EE-2D07EFED22E9}">
      <dgm:prSet/>
      <dgm:spPr/>
      <dgm:t>
        <a:bodyPr/>
        <a:lstStyle/>
        <a:p>
          <a:endParaRPr lang="en-US"/>
        </a:p>
      </dgm:t>
    </dgm:pt>
    <dgm:pt modelId="{2397D552-B6B8-4173-9FE3-C18D22545E7C}" type="sibTrans" cxnId="{B9F94529-6473-4E01-B0EE-2D07EFED22E9}">
      <dgm:prSet/>
      <dgm:spPr/>
      <dgm:t>
        <a:bodyPr/>
        <a:lstStyle/>
        <a:p>
          <a:endParaRPr lang="en-US"/>
        </a:p>
      </dgm:t>
    </dgm:pt>
    <dgm:pt modelId="{062C4614-5557-4887-8913-33823E0803E6}">
      <dgm:prSet/>
      <dgm:spPr/>
      <dgm:t>
        <a:bodyPr/>
        <a:lstStyle/>
        <a:p>
          <a:r>
            <a:rPr lang="en-US"/>
            <a:t>Best for retention &amp; sustained change</a:t>
          </a:r>
        </a:p>
      </dgm:t>
    </dgm:pt>
    <dgm:pt modelId="{65879C14-A58D-436D-BD83-57AEC40B97A4}" type="parTrans" cxnId="{607C4DC0-DBF6-4B10-BC02-89102B845F51}">
      <dgm:prSet/>
      <dgm:spPr/>
      <dgm:t>
        <a:bodyPr/>
        <a:lstStyle/>
        <a:p>
          <a:endParaRPr lang="en-US"/>
        </a:p>
      </dgm:t>
    </dgm:pt>
    <dgm:pt modelId="{EDC8EFE1-2A4B-4632-A086-D668C4765DAB}" type="sibTrans" cxnId="{607C4DC0-DBF6-4B10-BC02-89102B845F51}">
      <dgm:prSet/>
      <dgm:spPr/>
      <dgm:t>
        <a:bodyPr/>
        <a:lstStyle/>
        <a:p>
          <a:endParaRPr lang="en-US"/>
        </a:p>
      </dgm:t>
    </dgm:pt>
    <dgm:pt modelId="{0D7B8B53-E007-4F45-9C33-6F17D4AA71E4}">
      <dgm:prSet/>
      <dgm:spPr/>
      <dgm:t>
        <a:bodyPr/>
        <a:lstStyle/>
        <a:p>
          <a:r>
            <a:rPr lang="en-US"/>
            <a:t>Examples:</a:t>
          </a:r>
        </a:p>
      </dgm:t>
    </dgm:pt>
    <dgm:pt modelId="{B81A32BE-C969-4B92-82E9-27BC7E34EAC4}" type="parTrans" cxnId="{6B4EDD1B-BED5-4857-AF10-341EA1CE6422}">
      <dgm:prSet/>
      <dgm:spPr/>
      <dgm:t>
        <a:bodyPr/>
        <a:lstStyle/>
        <a:p>
          <a:endParaRPr lang="en-US"/>
        </a:p>
      </dgm:t>
    </dgm:pt>
    <dgm:pt modelId="{8B16D798-3BAA-4EDC-B6CD-B422975F52C2}" type="sibTrans" cxnId="{6B4EDD1B-BED5-4857-AF10-341EA1CE6422}">
      <dgm:prSet/>
      <dgm:spPr/>
      <dgm:t>
        <a:bodyPr/>
        <a:lstStyle/>
        <a:p>
          <a:endParaRPr lang="en-US"/>
        </a:p>
      </dgm:t>
    </dgm:pt>
    <dgm:pt modelId="{F4F67070-39D9-40D6-B11D-6D426FA245B0}">
      <dgm:prSet/>
      <dgm:spPr/>
      <dgm:t>
        <a:bodyPr/>
        <a:lstStyle/>
        <a:p>
          <a:r>
            <a:rPr lang="en-US"/>
            <a:t>Mentoring</a:t>
          </a:r>
        </a:p>
      </dgm:t>
    </dgm:pt>
    <dgm:pt modelId="{B61CB20E-AD4B-4251-8144-E39AC914BF16}" type="parTrans" cxnId="{E76768F3-708F-4E53-A041-5B684EB68DD1}">
      <dgm:prSet/>
      <dgm:spPr/>
      <dgm:t>
        <a:bodyPr/>
        <a:lstStyle/>
        <a:p>
          <a:endParaRPr lang="en-US"/>
        </a:p>
      </dgm:t>
    </dgm:pt>
    <dgm:pt modelId="{93244B2B-A66B-4A82-9A85-3FC64DC68298}" type="sibTrans" cxnId="{E76768F3-708F-4E53-A041-5B684EB68DD1}">
      <dgm:prSet/>
      <dgm:spPr/>
      <dgm:t>
        <a:bodyPr/>
        <a:lstStyle/>
        <a:p>
          <a:endParaRPr lang="en-US"/>
        </a:p>
      </dgm:t>
    </dgm:pt>
    <dgm:pt modelId="{4DD6D109-DDDF-4273-A0A3-B452DC28EEAB}">
      <dgm:prSet/>
      <dgm:spPr/>
      <dgm:t>
        <a:bodyPr/>
        <a:lstStyle/>
        <a:p>
          <a:r>
            <a:rPr lang="en-US"/>
            <a:t>Hand-on training/ interactive </a:t>
          </a:r>
        </a:p>
      </dgm:t>
    </dgm:pt>
    <dgm:pt modelId="{EC824CBF-747A-4AE0-BF71-E369E869983B}" type="parTrans" cxnId="{05FBA5E6-B1C2-4B72-88CF-67731739AAB5}">
      <dgm:prSet/>
      <dgm:spPr/>
      <dgm:t>
        <a:bodyPr/>
        <a:lstStyle/>
        <a:p>
          <a:endParaRPr lang="en-US"/>
        </a:p>
      </dgm:t>
    </dgm:pt>
    <dgm:pt modelId="{0F2DB7D7-2A57-447F-BFB8-9DCEACC263BA}" type="sibTrans" cxnId="{05FBA5E6-B1C2-4B72-88CF-67731739AAB5}">
      <dgm:prSet/>
      <dgm:spPr/>
      <dgm:t>
        <a:bodyPr/>
        <a:lstStyle/>
        <a:p>
          <a:endParaRPr lang="en-US"/>
        </a:p>
      </dgm:t>
    </dgm:pt>
    <dgm:pt modelId="{E6FE242C-DCE9-4585-BE7B-64AF28830D5A}">
      <dgm:prSet/>
      <dgm:spPr/>
      <dgm:t>
        <a:bodyPr/>
        <a:lstStyle/>
        <a:p>
          <a:r>
            <a:rPr lang="en-US"/>
            <a:t>Simulations/social learning</a:t>
          </a:r>
        </a:p>
      </dgm:t>
    </dgm:pt>
    <dgm:pt modelId="{03D448D9-8170-4FD1-B417-73C4B364ACC8}" type="parTrans" cxnId="{756F28AC-7D07-4485-A9B0-813F48B5AA60}">
      <dgm:prSet/>
      <dgm:spPr/>
      <dgm:t>
        <a:bodyPr/>
        <a:lstStyle/>
        <a:p>
          <a:endParaRPr lang="en-US"/>
        </a:p>
      </dgm:t>
    </dgm:pt>
    <dgm:pt modelId="{FDB54BE8-B41E-49B3-A896-486CD4C49CAA}" type="sibTrans" cxnId="{756F28AC-7D07-4485-A9B0-813F48B5AA60}">
      <dgm:prSet/>
      <dgm:spPr/>
      <dgm:t>
        <a:bodyPr/>
        <a:lstStyle/>
        <a:p>
          <a:endParaRPr lang="en-US"/>
        </a:p>
      </dgm:t>
    </dgm:pt>
    <dgm:pt modelId="{C0BCBE58-7677-466B-8B70-51C20DA7E376}" type="pres">
      <dgm:prSet presAssocID="{BBC56F37-94C2-40EC-892C-DE484F790908}" presName="root" presStyleCnt="0">
        <dgm:presLayoutVars>
          <dgm:dir/>
          <dgm:resizeHandles val="exact"/>
        </dgm:presLayoutVars>
      </dgm:prSet>
      <dgm:spPr/>
    </dgm:pt>
    <dgm:pt modelId="{051F8C3B-66B1-496B-A4E1-42E2669782B4}" type="pres">
      <dgm:prSet presAssocID="{4249B6DE-0A82-4CDC-84D9-BF3755E02A8F}" presName="compNode" presStyleCnt="0"/>
      <dgm:spPr/>
    </dgm:pt>
    <dgm:pt modelId="{8B517C95-107D-4EE9-8EE4-F11AD932E043}" type="pres">
      <dgm:prSet presAssocID="{4249B6DE-0A82-4CDC-84D9-BF3755E02A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DC98330-9D0B-4505-9700-99675BBEEC39}" type="pres">
      <dgm:prSet presAssocID="{4249B6DE-0A82-4CDC-84D9-BF3755E02A8F}" presName="iconSpace" presStyleCnt="0"/>
      <dgm:spPr/>
    </dgm:pt>
    <dgm:pt modelId="{71A5058D-FF49-4739-8FC2-B8EF449D03F4}" type="pres">
      <dgm:prSet presAssocID="{4249B6DE-0A82-4CDC-84D9-BF3755E02A8F}" presName="parTx" presStyleLbl="revTx" presStyleIdx="0" presStyleCnt="4">
        <dgm:presLayoutVars>
          <dgm:chMax val="0"/>
          <dgm:chPref val="0"/>
        </dgm:presLayoutVars>
      </dgm:prSet>
      <dgm:spPr/>
    </dgm:pt>
    <dgm:pt modelId="{D937F566-EDEF-42A9-9D53-6005B01C3DEE}" type="pres">
      <dgm:prSet presAssocID="{4249B6DE-0A82-4CDC-84D9-BF3755E02A8F}" presName="txSpace" presStyleCnt="0"/>
      <dgm:spPr/>
    </dgm:pt>
    <dgm:pt modelId="{71667242-2175-4C80-A789-F1C14BC9A010}" type="pres">
      <dgm:prSet presAssocID="{4249B6DE-0A82-4CDC-84D9-BF3755E02A8F}" presName="desTx" presStyleLbl="revTx" presStyleIdx="1" presStyleCnt="4">
        <dgm:presLayoutVars/>
      </dgm:prSet>
      <dgm:spPr/>
    </dgm:pt>
    <dgm:pt modelId="{4F5748DF-A6DF-4C01-91BD-99D1F4D0FB5F}" type="pres">
      <dgm:prSet presAssocID="{CFF4D96B-58E8-4949-99B5-F02312EA042C}" presName="sibTrans" presStyleCnt="0"/>
      <dgm:spPr/>
    </dgm:pt>
    <dgm:pt modelId="{6CF05B98-B589-4E24-8E8F-C01CBF38AA35}" type="pres">
      <dgm:prSet presAssocID="{60B4D3E8-B760-486D-B8ED-B6DF2222AE81}" presName="compNode" presStyleCnt="0"/>
      <dgm:spPr/>
    </dgm:pt>
    <dgm:pt modelId="{0180AD68-A2AE-4751-A459-AEE3D2C80E7F}" type="pres">
      <dgm:prSet presAssocID="{60B4D3E8-B760-486D-B8ED-B6DF2222AE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3106F8-5BD3-4A92-8273-FA41EF9171DD}" type="pres">
      <dgm:prSet presAssocID="{60B4D3E8-B760-486D-B8ED-B6DF2222AE81}" presName="iconSpace" presStyleCnt="0"/>
      <dgm:spPr/>
    </dgm:pt>
    <dgm:pt modelId="{05720AC8-F8D3-49F6-9EB8-24E2114542AB}" type="pres">
      <dgm:prSet presAssocID="{60B4D3E8-B760-486D-B8ED-B6DF2222AE81}" presName="parTx" presStyleLbl="revTx" presStyleIdx="2" presStyleCnt="4">
        <dgm:presLayoutVars>
          <dgm:chMax val="0"/>
          <dgm:chPref val="0"/>
        </dgm:presLayoutVars>
      </dgm:prSet>
      <dgm:spPr/>
    </dgm:pt>
    <dgm:pt modelId="{AD073788-01C6-4705-B872-C7A695B6E332}" type="pres">
      <dgm:prSet presAssocID="{60B4D3E8-B760-486D-B8ED-B6DF2222AE81}" presName="txSpace" presStyleCnt="0"/>
      <dgm:spPr/>
    </dgm:pt>
    <dgm:pt modelId="{DD145070-E09C-4FDB-87C6-5079BD3D449C}" type="pres">
      <dgm:prSet presAssocID="{60B4D3E8-B760-486D-B8ED-B6DF2222AE81}" presName="desTx" presStyleLbl="revTx" presStyleIdx="3" presStyleCnt="4">
        <dgm:presLayoutVars/>
      </dgm:prSet>
      <dgm:spPr/>
    </dgm:pt>
  </dgm:ptLst>
  <dgm:cxnLst>
    <dgm:cxn modelId="{A3894513-EF2F-4C1D-86FE-9D4F38504AA7}" srcId="{5D78A478-805D-4124-BA37-A8B32A087ECE}" destId="{DE714ED7-0B8B-4C7E-8188-C3FEE30190A1}" srcOrd="0" destOrd="0" parTransId="{97EDA708-AA1F-4A94-A44A-540AB3D84E77}" sibTransId="{60D2AADB-D401-463B-A894-E56451533CF5}"/>
    <dgm:cxn modelId="{9A926418-E1A5-44EE-9293-96469610248D}" type="presOf" srcId="{E6FE242C-DCE9-4585-BE7B-64AF28830D5A}" destId="{DD145070-E09C-4FDB-87C6-5079BD3D449C}" srcOrd="0" destOrd="4" presId="urn:microsoft.com/office/officeart/2018/5/layout/CenteredIconLabelDescriptionList"/>
    <dgm:cxn modelId="{6B4EDD1B-BED5-4857-AF10-341EA1CE6422}" srcId="{60B4D3E8-B760-486D-B8ED-B6DF2222AE81}" destId="{0D7B8B53-E007-4F45-9C33-6F17D4AA71E4}" srcOrd="1" destOrd="0" parTransId="{B81A32BE-C969-4B92-82E9-27BC7E34EAC4}" sibTransId="{8B16D798-3BAA-4EDC-B6CD-B422975F52C2}"/>
    <dgm:cxn modelId="{B9F94529-6473-4E01-B0EE-2D07EFED22E9}" srcId="{BBC56F37-94C2-40EC-892C-DE484F790908}" destId="{60B4D3E8-B760-486D-B8ED-B6DF2222AE81}" srcOrd="1" destOrd="0" parTransId="{C3945190-0C2E-4EC2-97F8-4D7E4461EFDB}" sibTransId="{2397D552-B6B8-4173-9FE3-C18D22545E7C}"/>
    <dgm:cxn modelId="{077F5A2A-E46B-47E3-BCCD-A218E1EA50D2}" type="presOf" srcId="{5D78A478-805D-4124-BA37-A8B32A087ECE}" destId="{71667242-2175-4C80-A789-F1C14BC9A010}" srcOrd="0" destOrd="2" presId="urn:microsoft.com/office/officeart/2018/5/layout/CenteredIconLabelDescriptionList"/>
    <dgm:cxn modelId="{95B7083A-DEDD-4EE9-AF2F-135E90854217}" srcId="{4249B6DE-0A82-4CDC-84D9-BF3755E02A8F}" destId="{00B78EC5-B1CB-471B-B2BC-E5CB342BC0A7}" srcOrd="0" destOrd="0" parTransId="{85B57490-AC41-4814-9A20-B7E4E9154501}" sibTransId="{DE5A5C62-0B34-430F-9E91-07A0A645A7BE}"/>
    <dgm:cxn modelId="{0033953B-5EE7-4A20-A3B0-C0CE304F2E9F}" type="presOf" srcId="{FDA83DF5-859D-40B7-8A61-C4CB1FD5BBF7}" destId="{71667242-2175-4C80-A789-F1C14BC9A010}" srcOrd="0" destOrd="1" presId="urn:microsoft.com/office/officeart/2018/5/layout/CenteredIconLabelDescriptionList"/>
    <dgm:cxn modelId="{213EE745-C0AE-45C8-B3A9-DC1378F478C6}" srcId="{5D78A478-805D-4124-BA37-A8B32A087ECE}" destId="{3A128955-4520-4CCC-A60F-68308C64952D}" srcOrd="1" destOrd="0" parTransId="{28962BF4-5E39-4CA5-BFE4-9655944B50AE}" sibTransId="{F769C2B9-39B7-4B0C-9935-E33104104411}"/>
    <dgm:cxn modelId="{BDA50466-3419-448E-A49F-FD6EAEBE86E0}" srcId="{BBC56F37-94C2-40EC-892C-DE484F790908}" destId="{4249B6DE-0A82-4CDC-84D9-BF3755E02A8F}" srcOrd="0" destOrd="0" parTransId="{F51788E9-0939-4C20-AD6E-D0AB573BF34D}" sibTransId="{CFF4D96B-58E8-4949-99B5-F02312EA042C}"/>
    <dgm:cxn modelId="{14E0FD4D-C8BB-445E-A12C-C1A62B2DF3E3}" type="presOf" srcId="{4DD6D109-DDDF-4273-A0A3-B452DC28EEAB}" destId="{DD145070-E09C-4FDB-87C6-5079BD3D449C}" srcOrd="0" destOrd="3" presId="urn:microsoft.com/office/officeart/2018/5/layout/CenteredIconLabelDescriptionList"/>
    <dgm:cxn modelId="{F59E407E-9362-41AF-AF01-38373A4051ED}" type="presOf" srcId="{60B4D3E8-B760-486D-B8ED-B6DF2222AE81}" destId="{05720AC8-F8D3-49F6-9EB8-24E2114542AB}" srcOrd="0" destOrd="0" presId="urn:microsoft.com/office/officeart/2018/5/layout/CenteredIconLabelDescriptionList"/>
    <dgm:cxn modelId="{2DD24D82-6330-4E46-B971-4F2D7B01429F}" srcId="{5D78A478-805D-4124-BA37-A8B32A087ECE}" destId="{167769EC-3F83-40C6-B40D-92AA29E25047}" srcOrd="2" destOrd="0" parTransId="{65C48CDD-F9F4-4C4E-B62A-B46719C6D3D8}" sibTransId="{6B59B1F4-A611-4558-B1A0-C868E143A7E1}"/>
    <dgm:cxn modelId="{70C76383-1933-496F-B5BA-9982BFEE153A}" type="presOf" srcId="{4249B6DE-0A82-4CDC-84D9-BF3755E02A8F}" destId="{71A5058D-FF49-4739-8FC2-B8EF449D03F4}" srcOrd="0" destOrd="0" presId="urn:microsoft.com/office/officeart/2018/5/layout/CenteredIconLabelDescriptionList"/>
    <dgm:cxn modelId="{6DFE5E9B-11BF-4198-9FB9-EDA500AD2D63}" type="presOf" srcId="{00B78EC5-B1CB-471B-B2BC-E5CB342BC0A7}" destId="{71667242-2175-4C80-A789-F1C14BC9A010}" srcOrd="0" destOrd="0" presId="urn:microsoft.com/office/officeart/2018/5/layout/CenteredIconLabelDescriptionList"/>
    <dgm:cxn modelId="{C4D6B6A1-C932-4043-B8A3-BB6CFD124683}" type="presOf" srcId="{F4F67070-39D9-40D6-B11D-6D426FA245B0}" destId="{DD145070-E09C-4FDB-87C6-5079BD3D449C}" srcOrd="0" destOrd="2" presId="urn:microsoft.com/office/officeart/2018/5/layout/CenteredIconLabelDescriptionList"/>
    <dgm:cxn modelId="{756F28AC-7D07-4485-A9B0-813F48B5AA60}" srcId="{0D7B8B53-E007-4F45-9C33-6F17D4AA71E4}" destId="{E6FE242C-DCE9-4585-BE7B-64AF28830D5A}" srcOrd="2" destOrd="0" parTransId="{03D448D9-8170-4FD1-B417-73C4B364ACC8}" sibTransId="{FDB54BE8-B41E-49B3-A896-486CD4C49CAA}"/>
    <dgm:cxn modelId="{F254F9AE-730F-430C-93A3-A7A53B7BFA9E}" srcId="{4249B6DE-0A82-4CDC-84D9-BF3755E02A8F}" destId="{FDA83DF5-859D-40B7-8A61-C4CB1FD5BBF7}" srcOrd="1" destOrd="0" parTransId="{E2EC564B-20EE-45E9-895E-745F09CFF393}" sibTransId="{7923AC82-1BF2-4057-BAE5-A542CE7DCD11}"/>
    <dgm:cxn modelId="{D34240B4-C409-4BD1-A8EC-4852837B61CF}" type="presOf" srcId="{DE714ED7-0B8B-4C7E-8188-C3FEE30190A1}" destId="{71667242-2175-4C80-A789-F1C14BC9A010}" srcOrd="0" destOrd="3" presId="urn:microsoft.com/office/officeart/2018/5/layout/CenteredIconLabelDescriptionList"/>
    <dgm:cxn modelId="{04097AB4-7A24-487E-8115-BD319677A83E}" type="presOf" srcId="{3A128955-4520-4CCC-A60F-68308C64952D}" destId="{71667242-2175-4C80-A789-F1C14BC9A010}" srcOrd="0" destOrd="4" presId="urn:microsoft.com/office/officeart/2018/5/layout/CenteredIconLabelDescriptionList"/>
    <dgm:cxn modelId="{DFB6E7BC-F45F-43D2-A2F2-D722716EA0FF}" type="presOf" srcId="{062C4614-5557-4887-8913-33823E0803E6}" destId="{DD145070-E09C-4FDB-87C6-5079BD3D449C}" srcOrd="0" destOrd="0" presId="urn:microsoft.com/office/officeart/2018/5/layout/CenteredIconLabelDescriptionList"/>
    <dgm:cxn modelId="{607C4DC0-DBF6-4B10-BC02-89102B845F51}" srcId="{60B4D3E8-B760-486D-B8ED-B6DF2222AE81}" destId="{062C4614-5557-4887-8913-33823E0803E6}" srcOrd="0" destOrd="0" parTransId="{65879C14-A58D-436D-BD83-57AEC40B97A4}" sibTransId="{EDC8EFE1-2A4B-4632-A086-D668C4765DAB}"/>
    <dgm:cxn modelId="{BBDD70C4-8881-40B4-B74D-801BFFBAF912}" type="presOf" srcId="{167769EC-3F83-40C6-B40D-92AA29E25047}" destId="{71667242-2175-4C80-A789-F1C14BC9A010}" srcOrd="0" destOrd="5" presId="urn:microsoft.com/office/officeart/2018/5/layout/CenteredIconLabelDescriptionList"/>
    <dgm:cxn modelId="{924226D3-BDBB-490E-BA98-F772ED64F39C}" type="presOf" srcId="{0D7B8B53-E007-4F45-9C33-6F17D4AA71E4}" destId="{DD145070-E09C-4FDB-87C6-5079BD3D449C}" srcOrd="0" destOrd="1" presId="urn:microsoft.com/office/officeart/2018/5/layout/CenteredIconLabelDescriptionList"/>
    <dgm:cxn modelId="{35AF39D3-45A7-45AE-88F9-3737726CBC31}" type="presOf" srcId="{BBC56F37-94C2-40EC-892C-DE484F790908}" destId="{C0BCBE58-7677-466B-8B70-51C20DA7E376}" srcOrd="0" destOrd="0" presId="urn:microsoft.com/office/officeart/2018/5/layout/CenteredIconLabelDescriptionList"/>
    <dgm:cxn modelId="{6FD241D9-F070-43D3-8535-758D7B9C08DB}" srcId="{4249B6DE-0A82-4CDC-84D9-BF3755E02A8F}" destId="{5D78A478-805D-4124-BA37-A8B32A087ECE}" srcOrd="2" destOrd="0" parTransId="{AA3BAA77-3835-44D7-A325-49B671F1995B}" sibTransId="{1E476ACC-513A-4EC9-88E0-271BA115A0F8}"/>
    <dgm:cxn modelId="{05FBA5E6-B1C2-4B72-88CF-67731739AAB5}" srcId="{0D7B8B53-E007-4F45-9C33-6F17D4AA71E4}" destId="{4DD6D109-DDDF-4273-A0A3-B452DC28EEAB}" srcOrd="1" destOrd="0" parTransId="{EC824CBF-747A-4AE0-BF71-E369E869983B}" sibTransId="{0F2DB7D7-2A57-447F-BFB8-9DCEACC263BA}"/>
    <dgm:cxn modelId="{E76768F3-708F-4E53-A041-5B684EB68DD1}" srcId="{0D7B8B53-E007-4F45-9C33-6F17D4AA71E4}" destId="{F4F67070-39D9-40D6-B11D-6D426FA245B0}" srcOrd="0" destOrd="0" parTransId="{B61CB20E-AD4B-4251-8144-E39AC914BF16}" sibTransId="{93244B2B-A66B-4A82-9A85-3FC64DC68298}"/>
    <dgm:cxn modelId="{F0A9D234-1B03-422F-823A-549E61478F9A}" type="presParOf" srcId="{C0BCBE58-7677-466B-8B70-51C20DA7E376}" destId="{051F8C3B-66B1-496B-A4E1-42E2669782B4}" srcOrd="0" destOrd="0" presId="urn:microsoft.com/office/officeart/2018/5/layout/CenteredIconLabelDescriptionList"/>
    <dgm:cxn modelId="{09247D98-FB5D-43B1-8F98-FE3F8C413F11}" type="presParOf" srcId="{051F8C3B-66B1-496B-A4E1-42E2669782B4}" destId="{8B517C95-107D-4EE9-8EE4-F11AD932E043}" srcOrd="0" destOrd="0" presId="urn:microsoft.com/office/officeart/2018/5/layout/CenteredIconLabelDescriptionList"/>
    <dgm:cxn modelId="{374F98D3-037E-43E9-ABDB-7B7EA21AE927}" type="presParOf" srcId="{051F8C3B-66B1-496B-A4E1-42E2669782B4}" destId="{BDC98330-9D0B-4505-9700-99675BBEEC39}" srcOrd="1" destOrd="0" presId="urn:microsoft.com/office/officeart/2018/5/layout/CenteredIconLabelDescriptionList"/>
    <dgm:cxn modelId="{FD0B5BDE-4FB7-4E31-B081-D039E16EED09}" type="presParOf" srcId="{051F8C3B-66B1-496B-A4E1-42E2669782B4}" destId="{71A5058D-FF49-4739-8FC2-B8EF449D03F4}" srcOrd="2" destOrd="0" presId="urn:microsoft.com/office/officeart/2018/5/layout/CenteredIconLabelDescriptionList"/>
    <dgm:cxn modelId="{3437F51F-ABC8-4499-8580-0D820B034A3A}" type="presParOf" srcId="{051F8C3B-66B1-496B-A4E1-42E2669782B4}" destId="{D937F566-EDEF-42A9-9D53-6005B01C3DEE}" srcOrd="3" destOrd="0" presId="urn:microsoft.com/office/officeart/2018/5/layout/CenteredIconLabelDescriptionList"/>
    <dgm:cxn modelId="{FE28CC84-B6A5-48C5-9C60-C2BD88C01671}" type="presParOf" srcId="{051F8C3B-66B1-496B-A4E1-42E2669782B4}" destId="{71667242-2175-4C80-A789-F1C14BC9A010}" srcOrd="4" destOrd="0" presId="urn:microsoft.com/office/officeart/2018/5/layout/CenteredIconLabelDescriptionList"/>
    <dgm:cxn modelId="{FA161B7B-398B-47BB-A30A-4D3935360DA8}" type="presParOf" srcId="{C0BCBE58-7677-466B-8B70-51C20DA7E376}" destId="{4F5748DF-A6DF-4C01-91BD-99D1F4D0FB5F}" srcOrd="1" destOrd="0" presId="urn:microsoft.com/office/officeart/2018/5/layout/CenteredIconLabelDescriptionList"/>
    <dgm:cxn modelId="{325A9062-048F-48E2-80DA-2CC9807AC71F}" type="presParOf" srcId="{C0BCBE58-7677-466B-8B70-51C20DA7E376}" destId="{6CF05B98-B589-4E24-8E8F-C01CBF38AA35}" srcOrd="2" destOrd="0" presId="urn:microsoft.com/office/officeart/2018/5/layout/CenteredIconLabelDescriptionList"/>
    <dgm:cxn modelId="{6104191A-F719-4030-9987-C965404241E3}" type="presParOf" srcId="{6CF05B98-B589-4E24-8E8F-C01CBF38AA35}" destId="{0180AD68-A2AE-4751-A459-AEE3D2C80E7F}" srcOrd="0" destOrd="0" presId="urn:microsoft.com/office/officeart/2018/5/layout/CenteredIconLabelDescriptionList"/>
    <dgm:cxn modelId="{B2DCE452-12EF-4FA6-A946-7025C2369531}" type="presParOf" srcId="{6CF05B98-B589-4E24-8E8F-C01CBF38AA35}" destId="{4C3106F8-5BD3-4A92-8273-FA41EF9171DD}" srcOrd="1" destOrd="0" presId="urn:microsoft.com/office/officeart/2018/5/layout/CenteredIconLabelDescriptionList"/>
    <dgm:cxn modelId="{492BCFB1-5A75-46EE-994E-266E04A6F127}" type="presParOf" srcId="{6CF05B98-B589-4E24-8E8F-C01CBF38AA35}" destId="{05720AC8-F8D3-49F6-9EB8-24E2114542AB}" srcOrd="2" destOrd="0" presId="urn:microsoft.com/office/officeart/2018/5/layout/CenteredIconLabelDescriptionList"/>
    <dgm:cxn modelId="{9762BE61-2771-4E7A-BE13-75A2124907AB}" type="presParOf" srcId="{6CF05B98-B589-4E24-8E8F-C01CBF38AA35}" destId="{AD073788-01C6-4705-B872-C7A695B6E332}" srcOrd="3" destOrd="0" presId="urn:microsoft.com/office/officeart/2018/5/layout/CenteredIconLabelDescriptionList"/>
    <dgm:cxn modelId="{612F7D83-8B05-42B1-8EDE-0E3C46A5C083}" type="presParOf" srcId="{6CF05B98-B589-4E24-8E8F-C01CBF38AA35}" destId="{DD145070-E09C-4FDB-87C6-5079BD3D449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02D30-7E71-4DB2-94B7-29B1B137A444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D0C564-D082-444A-9C42-DE037F23E9AE}">
      <dgm:prSet/>
      <dgm:spPr/>
      <dgm:t>
        <a:bodyPr/>
        <a:lstStyle/>
        <a:p>
          <a:r>
            <a:rPr lang="en-US"/>
            <a:t>Start with the process of interest NOT technical skills</a:t>
          </a:r>
        </a:p>
      </dgm:t>
    </dgm:pt>
    <dgm:pt modelId="{C4114950-8047-4689-8C97-70C5861752A5}" type="parTrans" cxnId="{AF9DADF4-FF69-4061-8B55-87FE16FC3E49}">
      <dgm:prSet/>
      <dgm:spPr/>
      <dgm:t>
        <a:bodyPr/>
        <a:lstStyle/>
        <a:p>
          <a:endParaRPr lang="en-US"/>
        </a:p>
      </dgm:t>
    </dgm:pt>
    <dgm:pt modelId="{920C93BD-94A6-4550-AE5F-18DEF440334A}" type="sibTrans" cxnId="{AF9DADF4-FF69-4061-8B55-87FE16FC3E49}">
      <dgm:prSet/>
      <dgm:spPr/>
      <dgm:t>
        <a:bodyPr/>
        <a:lstStyle/>
        <a:p>
          <a:endParaRPr lang="en-US"/>
        </a:p>
      </dgm:t>
    </dgm:pt>
    <dgm:pt modelId="{470EA9CB-B89D-440E-871A-D9B584BD00ED}">
      <dgm:prSet/>
      <dgm:spPr/>
      <dgm:t>
        <a:bodyPr/>
        <a:lstStyle/>
        <a:p>
          <a:r>
            <a:rPr lang="en-US"/>
            <a:t>Get to the WHY instead of the WHAT</a:t>
          </a:r>
        </a:p>
      </dgm:t>
    </dgm:pt>
    <dgm:pt modelId="{8AF8C79D-B984-40DE-863B-C28061588B44}" type="parTrans" cxnId="{81630B84-919C-4581-B5E5-5B331E87F87B}">
      <dgm:prSet/>
      <dgm:spPr/>
      <dgm:t>
        <a:bodyPr/>
        <a:lstStyle/>
        <a:p>
          <a:endParaRPr lang="en-US"/>
        </a:p>
      </dgm:t>
    </dgm:pt>
    <dgm:pt modelId="{4BA82572-F37E-4481-8108-BF09C104C7DA}" type="sibTrans" cxnId="{81630B84-919C-4581-B5E5-5B331E87F87B}">
      <dgm:prSet/>
      <dgm:spPr/>
      <dgm:t>
        <a:bodyPr/>
        <a:lstStyle/>
        <a:p>
          <a:endParaRPr lang="en-US"/>
        </a:p>
      </dgm:t>
    </dgm:pt>
    <dgm:pt modelId="{2A566A37-C60E-4348-AEFF-C6BBD6CEC201}">
      <dgm:prSet/>
      <dgm:spPr/>
      <dgm:t>
        <a:bodyPr/>
        <a:lstStyle/>
        <a:p>
          <a:r>
            <a:rPr lang="en-US"/>
            <a:t>What is the functional impact on the trainee</a:t>
          </a:r>
        </a:p>
      </dgm:t>
    </dgm:pt>
    <dgm:pt modelId="{CA9D583D-7215-4800-AD58-3B1F944526CE}" type="parTrans" cxnId="{63A3EB5D-7959-4C12-A2AE-12AFD366EB9F}">
      <dgm:prSet/>
      <dgm:spPr/>
      <dgm:t>
        <a:bodyPr/>
        <a:lstStyle/>
        <a:p>
          <a:endParaRPr lang="en-US"/>
        </a:p>
      </dgm:t>
    </dgm:pt>
    <dgm:pt modelId="{B232CBC9-1CCD-4898-BCE5-F9CBBD193096}" type="sibTrans" cxnId="{63A3EB5D-7959-4C12-A2AE-12AFD366EB9F}">
      <dgm:prSet/>
      <dgm:spPr/>
      <dgm:t>
        <a:bodyPr/>
        <a:lstStyle/>
        <a:p>
          <a:endParaRPr lang="en-US"/>
        </a:p>
      </dgm:t>
    </dgm:pt>
    <dgm:pt modelId="{3497414F-AD6B-48D5-8E05-10C77AA79E9D}">
      <dgm:prSet/>
      <dgm:spPr/>
      <dgm:t>
        <a:bodyPr/>
        <a:lstStyle/>
        <a:p>
          <a:r>
            <a:rPr lang="en-US"/>
            <a:t>What is actually being asked during the training</a:t>
          </a:r>
        </a:p>
      </dgm:t>
    </dgm:pt>
    <dgm:pt modelId="{9B1AB7AF-4765-4B6A-8769-8D0ACC967370}" type="parTrans" cxnId="{4AAD467A-B965-4433-ACDF-44BF414117E7}">
      <dgm:prSet/>
      <dgm:spPr/>
      <dgm:t>
        <a:bodyPr/>
        <a:lstStyle/>
        <a:p>
          <a:endParaRPr lang="en-US"/>
        </a:p>
      </dgm:t>
    </dgm:pt>
    <dgm:pt modelId="{E5AA9B6E-4D35-4EED-83AA-64A668BD5F7C}" type="sibTrans" cxnId="{4AAD467A-B965-4433-ACDF-44BF414117E7}">
      <dgm:prSet/>
      <dgm:spPr/>
      <dgm:t>
        <a:bodyPr/>
        <a:lstStyle/>
        <a:p>
          <a:endParaRPr lang="en-US"/>
        </a:p>
      </dgm:t>
    </dgm:pt>
    <dgm:pt modelId="{5A2A4659-79FC-4DF9-AD6D-AEDC1D6AC0FA}">
      <dgm:prSet/>
      <dgm:spPr/>
      <dgm:t>
        <a:bodyPr/>
        <a:lstStyle/>
        <a:p>
          <a:r>
            <a:rPr lang="en-US"/>
            <a:t>What is being asked by the training</a:t>
          </a:r>
        </a:p>
      </dgm:t>
    </dgm:pt>
    <dgm:pt modelId="{BB2BD0A5-BD44-42D8-8E11-C122D3A95120}" type="parTrans" cxnId="{72872BB9-9C62-4341-A9C6-4F003DEBF4BB}">
      <dgm:prSet/>
      <dgm:spPr/>
      <dgm:t>
        <a:bodyPr/>
        <a:lstStyle/>
        <a:p>
          <a:endParaRPr lang="en-US"/>
        </a:p>
      </dgm:t>
    </dgm:pt>
    <dgm:pt modelId="{4C924A8F-CBD5-49DD-9261-ED6FAD4201DB}" type="sibTrans" cxnId="{72872BB9-9C62-4341-A9C6-4F003DEBF4BB}">
      <dgm:prSet/>
      <dgm:spPr/>
      <dgm:t>
        <a:bodyPr/>
        <a:lstStyle/>
        <a:p>
          <a:endParaRPr lang="en-US"/>
        </a:p>
      </dgm:t>
    </dgm:pt>
    <dgm:pt modelId="{5B752BCF-C387-4DD6-A542-C02A25F1E0AF}">
      <dgm:prSet/>
      <dgm:spPr/>
      <dgm:t>
        <a:bodyPr/>
        <a:lstStyle/>
        <a:p>
          <a:r>
            <a:rPr lang="en-US"/>
            <a:t>Map the trainees:</a:t>
          </a:r>
        </a:p>
      </dgm:t>
    </dgm:pt>
    <dgm:pt modelId="{981A3437-B44C-4924-90F5-39657A17B70A}" type="parTrans" cxnId="{655408B4-9A10-4058-9795-7FB307118205}">
      <dgm:prSet/>
      <dgm:spPr/>
      <dgm:t>
        <a:bodyPr/>
        <a:lstStyle/>
        <a:p>
          <a:endParaRPr lang="en-US"/>
        </a:p>
      </dgm:t>
    </dgm:pt>
    <dgm:pt modelId="{53D93585-7E6C-4E56-B6B3-1D78B0127337}" type="sibTrans" cxnId="{655408B4-9A10-4058-9795-7FB307118205}">
      <dgm:prSet/>
      <dgm:spPr/>
      <dgm:t>
        <a:bodyPr/>
        <a:lstStyle/>
        <a:p>
          <a:endParaRPr lang="en-US"/>
        </a:p>
      </dgm:t>
    </dgm:pt>
    <dgm:pt modelId="{6B7D521C-08D2-4087-97E0-274F8F6BFDC0}">
      <dgm:prSet/>
      <dgm:spPr/>
      <dgm:t>
        <a:bodyPr/>
        <a:lstStyle/>
        <a:p>
          <a:r>
            <a:rPr lang="en-US"/>
            <a:t>Role in that process</a:t>
          </a:r>
        </a:p>
      </dgm:t>
    </dgm:pt>
    <dgm:pt modelId="{2DD4E217-6109-4519-A170-E11A6ADDDBD3}" type="parTrans" cxnId="{300F647E-374B-461E-B6A9-575F55F16363}">
      <dgm:prSet/>
      <dgm:spPr/>
      <dgm:t>
        <a:bodyPr/>
        <a:lstStyle/>
        <a:p>
          <a:endParaRPr lang="en-US"/>
        </a:p>
      </dgm:t>
    </dgm:pt>
    <dgm:pt modelId="{191070C7-3E14-4FDC-899F-EDCD1D3DF6DE}" type="sibTrans" cxnId="{300F647E-374B-461E-B6A9-575F55F16363}">
      <dgm:prSet/>
      <dgm:spPr/>
      <dgm:t>
        <a:bodyPr/>
        <a:lstStyle/>
        <a:p>
          <a:endParaRPr lang="en-US"/>
        </a:p>
      </dgm:t>
    </dgm:pt>
    <dgm:pt modelId="{C2BCE83E-521A-4F01-A9F3-95F3C22010C2}">
      <dgm:prSet/>
      <dgm:spPr/>
      <dgm:t>
        <a:bodyPr/>
        <a:lstStyle/>
        <a:p>
          <a:r>
            <a:rPr lang="en-US"/>
            <a:t>Responsibility in that process</a:t>
          </a:r>
        </a:p>
      </dgm:t>
    </dgm:pt>
    <dgm:pt modelId="{82F18D5F-A741-4C7E-8347-71EFCA05773B}" type="parTrans" cxnId="{CAA92117-05FA-416C-8349-B41D1A18EE8F}">
      <dgm:prSet/>
      <dgm:spPr/>
      <dgm:t>
        <a:bodyPr/>
        <a:lstStyle/>
        <a:p>
          <a:endParaRPr lang="en-US"/>
        </a:p>
      </dgm:t>
    </dgm:pt>
    <dgm:pt modelId="{5E230A97-F373-4F59-B6CB-D5FB0F904051}" type="sibTrans" cxnId="{CAA92117-05FA-416C-8349-B41D1A18EE8F}">
      <dgm:prSet/>
      <dgm:spPr/>
      <dgm:t>
        <a:bodyPr/>
        <a:lstStyle/>
        <a:p>
          <a:endParaRPr lang="en-US"/>
        </a:p>
      </dgm:t>
    </dgm:pt>
    <dgm:pt modelId="{8E928B35-9A58-4549-A92E-65326C9F94B1}" type="pres">
      <dgm:prSet presAssocID="{97B02D30-7E71-4DB2-94B7-29B1B137A444}" presName="Name0" presStyleCnt="0">
        <dgm:presLayoutVars>
          <dgm:dir/>
          <dgm:animLvl val="lvl"/>
          <dgm:resizeHandles val="exact"/>
        </dgm:presLayoutVars>
      </dgm:prSet>
      <dgm:spPr/>
    </dgm:pt>
    <dgm:pt modelId="{79DC1816-792B-479B-AE14-679A7DCC39A0}" type="pres">
      <dgm:prSet presAssocID="{A3D0C564-D082-444A-9C42-DE037F23E9AE}" presName="linNode" presStyleCnt="0"/>
      <dgm:spPr/>
    </dgm:pt>
    <dgm:pt modelId="{CC7D713B-E9B6-438C-9216-CD55B4289797}" type="pres">
      <dgm:prSet presAssocID="{A3D0C564-D082-444A-9C42-DE037F23E9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F007A8D-73C1-4F70-AE37-FF3913F6D10E}" type="pres">
      <dgm:prSet presAssocID="{A3D0C564-D082-444A-9C42-DE037F23E9AE}" presName="descendantText" presStyleLbl="alignAccFollowNode1" presStyleIdx="0" presStyleCnt="2">
        <dgm:presLayoutVars>
          <dgm:bulletEnabled val="1"/>
        </dgm:presLayoutVars>
      </dgm:prSet>
      <dgm:spPr/>
    </dgm:pt>
    <dgm:pt modelId="{BC817570-D495-41EF-8702-1D20CB2D24B7}" type="pres">
      <dgm:prSet presAssocID="{920C93BD-94A6-4550-AE5F-18DEF440334A}" presName="sp" presStyleCnt="0"/>
      <dgm:spPr/>
    </dgm:pt>
    <dgm:pt modelId="{8EE6A25E-56F5-49AC-9612-6F7F40EB5BEC}" type="pres">
      <dgm:prSet presAssocID="{5B752BCF-C387-4DD6-A542-C02A25F1E0AF}" presName="linNode" presStyleCnt="0"/>
      <dgm:spPr/>
    </dgm:pt>
    <dgm:pt modelId="{ECE5C362-5B0E-4D6C-9D35-9781D8574AFA}" type="pres">
      <dgm:prSet presAssocID="{5B752BCF-C387-4DD6-A542-C02A25F1E0A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5EC9AA5-7339-45EA-8F0C-04F5C6B62821}" type="pres">
      <dgm:prSet presAssocID="{5B752BCF-C387-4DD6-A542-C02A25F1E0A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AA92117-05FA-416C-8349-B41D1A18EE8F}" srcId="{5B752BCF-C387-4DD6-A542-C02A25F1E0AF}" destId="{C2BCE83E-521A-4F01-A9F3-95F3C22010C2}" srcOrd="1" destOrd="0" parTransId="{82F18D5F-A741-4C7E-8347-71EFCA05773B}" sibTransId="{5E230A97-F373-4F59-B6CB-D5FB0F904051}"/>
    <dgm:cxn modelId="{ADE49632-AB07-478C-9DDA-F5FBFBFFDFDB}" type="presOf" srcId="{97B02D30-7E71-4DB2-94B7-29B1B137A444}" destId="{8E928B35-9A58-4549-A92E-65326C9F94B1}" srcOrd="0" destOrd="0" presId="urn:microsoft.com/office/officeart/2005/8/layout/vList5"/>
    <dgm:cxn modelId="{6AFDDE36-E328-4E10-B694-D1A0D41F63BA}" type="presOf" srcId="{6B7D521C-08D2-4087-97E0-274F8F6BFDC0}" destId="{B5EC9AA5-7339-45EA-8F0C-04F5C6B62821}" srcOrd="0" destOrd="0" presId="urn:microsoft.com/office/officeart/2005/8/layout/vList5"/>
    <dgm:cxn modelId="{C466793B-4424-4172-98A8-54C06D764DF8}" type="presOf" srcId="{C2BCE83E-521A-4F01-A9F3-95F3C22010C2}" destId="{B5EC9AA5-7339-45EA-8F0C-04F5C6B62821}" srcOrd="0" destOrd="1" presId="urn:microsoft.com/office/officeart/2005/8/layout/vList5"/>
    <dgm:cxn modelId="{63A3EB5D-7959-4C12-A2AE-12AFD366EB9F}" srcId="{A3D0C564-D082-444A-9C42-DE037F23E9AE}" destId="{2A566A37-C60E-4348-AEFF-C6BBD6CEC201}" srcOrd="1" destOrd="0" parTransId="{CA9D583D-7215-4800-AD58-3B1F944526CE}" sibTransId="{B232CBC9-1CCD-4898-BCE5-F9CBBD193096}"/>
    <dgm:cxn modelId="{94F80C5F-ADC0-4044-8A31-FBD895067A70}" type="presOf" srcId="{A3D0C564-D082-444A-9C42-DE037F23E9AE}" destId="{CC7D713B-E9B6-438C-9216-CD55B4289797}" srcOrd="0" destOrd="0" presId="urn:microsoft.com/office/officeart/2005/8/layout/vList5"/>
    <dgm:cxn modelId="{DA405376-DDD5-409A-A392-ECE16051EFB7}" type="presOf" srcId="{5B752BCF-C387-4DD6-A542-C02A25F1E0AF}" destId="{ECE5C362-5B0E-4D6C-9D35-9781D8574AFA}" srcOrd="0" destOrd="0" presId="urn:microsoft.com/office/officeart/2005/8/layout/vList5"/>
    <dgm:cxn modelId="{4AAD467A-B965-4433-ACDF-44BF414117E7}" srcId="{2A566A37-C60E-4348-AEFF-C6BBD6CEC201}" destId="{3497414F-AD6B-48D5-8E05-10C77AA79E9D}" srcOrd="0" destOrd="0" parTransId="{9B1AB7AF-4765-4B6A-8769-8D0ACC967370}" sibTransId="{E5AA9B6E-4D35-4EED-83AA-64A668BD5F7C}"/>
    <dgm:cxn modelId="{6CE17A7C-FAF5-42E8-92CA-AEB4684F900C}" type="presOf" srcId="{5A2A4659-79FC-4DF9-AD6D-AEDC1D6AC0FA}" destId="{EF007A8D-73C1-4F70-AE37-FF3913F6D10E}" srcOrd="0" destOrd="3" presId="urn:microsoft.com/office/officeart/2005/8/layout/vList5"/>
    <dgm:cxn modelId="{300F647E-374B-461E-B6A9-575F55F16363}" srcId="{5B752BCF-C387-4DD6-A542-C02A25F1E0AF}" destId="{6B7D521C-08D2-4087-97E0-274F8F6BFDC0}" srcOrd="0" destOrd="0" parTransId="{2DD4E217-6109-4519-A170-E11A6ADDDBD3}" sibTransId="{191070C7-3E14-4FDC-899F-EDCD1D3DF6DE}"/>
    <dgm:cxn modelId="{81630B84-919C-4581-B5E5-5B331E87F87B}" srcId="{A3D0C564-D082-444A-9C42-DE037F23E9AE}" destId="{470EA9CB-B89D-440E-871A-D9B584BD00ED}" srcOrd="0" destOrd="0" parTransId="{8AF8C79D-B984-40DE-863B-C28061588B44}" sibTransId="{4BA82572-F37E-4481-8108-BF09C104C7DA}"/>
    <dgm:cxn modelId="{655408B4-9A10-4058-9795-7FB307118205}" srcId="{97B02D30-7E71-4DB2-94B7-29B1B137A444}" destId="{5B752BCF-C387-4DD6-A542-C02A25F1E0AF}" srcOrd="1" destOrd="0" parTransId="{981A3437-B44C-4924-90F5-39657A17B70A}" sibTransId="{53D93585-7E6C-4E56-B6B3-1D78B0127337}"/>
    <dgm:cxn modelId="{72872BB9-9C62-4341-A9C6-4F003DEBF4BB}" srcId="{2A566A37-C60E-4348-AEFF-C6BBD6CEC201}" destId="{5A2A4659-79FC-4DF9-AD6D-AEDC1D6AC0FA}" srcOrd="1" destOrd="0" parTransId="{BB2BD0A5-BD44-42D8-8E11-C122D3A95120}" sibTransId="{4C924A8F-CBD5-49DD-9261-ED6FAD4201DB}"/>
    <dgm:cxn modelId="{0C8DE3C1-98A0-4695-AC4D-6D9CC863AE92}" type="presOf" srcId="{470EA9CB-B89D-440E-871A-D9B584BD00ED}" destId="{EF007A8D-73C1-4F70-AE37-FF3913F6D10E}" srcOrd="0" destOrd="0" presId="urn:microsoft.com/office/officeart/2005/8/layout/vList5"/>
    <dgm:cxn modelId="{DA3A38CB-FE9D-44AE-9F1C-F65DCA10996C}" type="presOf" srcId="{2A566A37-C60E-4348-AEFF-C6BBD6CEC201}" destId="{EF007A8D-73C1-4F70-AE37-FF3913F6D10E}" srcOrd="0" destOrd="1" presId="urn:microsoft.com/office/officeart/2005/8/layout/vList5"/>
    <dgm:cxn modelId="{F10F88F0-EADB-434C-87A0-2B0A214093F3}" type="presOf" srcId="{3497414F-AD6B-48D5-8E05-10C77AA79E9D}" destId="{EF007A8D-73C1-4F70-AE37-FF3913F6D10E}" srcOrd="0" destOrd="2" presId="urn:microsoft.com/office/officeart/2005/8/layout/vList5"/>
    <dgm:cxn modelId="{AF9DADF4-FF69-4061-8B55-87FE16FC3E49}" srcId="{97B02D30-7E71-4DB2-94B7-29B1B137A444}" destId="{A3D0C564-D082-444A-9C42-DE037F23E9AE}" srcOrd="0" destOrd="0" parTransId="{C4114950-8047-4689-8C97-70C5861752A5}" sibTransId="{920C93BD-94A6-4550-AE5F-18DEF440334A}"/>
    <dgm:cxn modelId="{16724E47-F1AC-4B1A-A274-EC9BB24C058F}" type="presParOf" srcId="{8E928B35-9A58-4549-A92E-65326C9F94B1}" destId="{79DC1816-792B-479B-AE14-679A7DCC39A0}" srcOrd="0" destOrd="0" presId="urn:microsoft.com/office/officeart/2005/8/layout/vList5"/>
    <dgm:cxn modelId="{338E760C-2F2B-4AB3-BC21-B3501CBDE036}" type="presParOf" srcId="{79DC1816-792B-479B-AE14-679A7DCC39A0}" destId="{CC7D713B-E9B6-438C-9216-CD55B4289797}" srcOrd="0" destOrd="0" presId="urn:microsoft.com/office/officeart/2005/8/layout/vList5"/>
    <dgm:cxn modelId="{5684F07A-C065-48D9-BD93-8010C142ECFE}" type="presParOf" srcId="{79DC1816-792B-479B-AE14-679A7DCC39A0}" destId="{EF007A8D-73C1-4F70-AE37-FF3913F6D10E}" srcOrd="1" destOrd="0" presId="urn:microsoft.com/office/officeart/2005/8/layout/vList5"/>
    <dgm:cxn modelId="{31921E9B-986A-460C-AFE0-9FE5CC8847A8}" type="presParOf" srcId="{8E928B35-9A58-4549-A92E-65326C9F94B1}" destId="{BC817570-D495-41EF-8702-1D20CB2D24B7}" srcOrd="1" destOrd="0" presId="urn:microsoft.com/office/officeart/2005/8/layout/vList5"/>
    <dgm:cxn modelId="{62ED818B-49B1-4B4D-A720-6126368EF35E}" type="presParOf" srcId="{8E928B35-9A58-4549-A92E-65326C9F94B1}" destId="{8EE6A25E-56F5-49AC-9612-6F7F40EB5BEC}" srcOrd="2" destOrd="0" presId="urn:microsoft.com/office/officeart/2005/8/layout/vList5"/>
    <dgm:cxn modelId="{AE8F9C4D-94A2-4499-84FB-F040C2855583}" type="presParOf" srcId="{8EE6A25E-56F5-49AC-9612-6F7F40EB5BEC}" destId="{ECE5C362-5B0E-4D6C-9D35-9781D8574AFA}" srcOrd="0" destOrd="0" presId="urn:microsoft.com/office/officeart/2005/8/layout/vList5"/>
    <dgm:cxn modelId="{22316224-5BC1-4AB2-BBE3-03C4A7B99548}" type="presParOf" srcId="{8EE6A25E-56F5-49AC-9612-6F7F40EB5BEC}" destId="{B5EC9AA5-7339-45EA-8F0C-04F5C6B628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6600B6-E65C-4BA4-8DFA-0EF05FD896C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0C5485-A8C9-401D-923A-9BBCEE18118B}">
      <dgm:prSet/>
      <dgm:spPr/>
      <dgm:t>
        <a:bodyPr/>
        <a:lstStyle/>
        <a:p>
          <a:r>
            <a:rPr lang="en-US"/>
            <a:t>Identify computer skill and supplement with basic training</a:t>
          </a:r>
        </a:p>
      </dgm:t>
    </dgm:pt>
    <dgm:pt modelId="{2981FA36-2020-46F3-A44A-F9EBE8C07255}" type="parTrans" cxnId="{5E937286-DB40-4140-BF35-6EA5E7C5E9B0}">
      <dgm:prSet/>
      <dgm:spPr/>
      <dgm:t>
        <a:bodyPr/>
        <a:lstStyle/>
        <a:p>
          <a:endParaRPr lang="en-US"/>
        </a:p>
      </dgm:t>
    </dgm:pt>
    <dgm:pt modelId="{36E885C2-BD36-44C4-A738-DCAC85E63AD1}" type="sibTrans" cxnId="{5E937286-DB40-4140-BF35-6EA5E7C5E9B0}">
      <dgm:prSet/>
      <dgm:spPr/>
      <dgm:t>
        <a:bodyPr/>
        <a:lstStyle/>
        <a:p>
          <a:endParaRPr lang="en-US"/>
        </a:p>
      </dgm:t>
    </dgm:pt>
    <dgm:pt modelId="{EF1D9264-1DE4-4003-98D1-BE02587799C7}">
      <dgm:prSet/>
      <dgm:spPr/>
      <dgm:t>
        <a:bodyPr/>
        <a:lstStyle/>
        <a:p>
          <a:r>
            <a:rPr lang="en-US"/>
            <a:t>Identify and USE the super-users</a:t>
          </a:r>
        </a:p>
      </dgm:t>
    </dgm:pt>
    <dgm:pt modelId="{48CBB89A-5D2D-4090-81E5-584077BE0142}" type="parTrans" cxnId="{42AA3503-5439-41AB-B1D7-308B72FD9482}">
      <dgm:prSet/>
      <dgm:spPr/>
      <dgm:t>
        <a:bodyPr/>
        <a:lstStyle/>
        <a:p>
          <a:endParaRPr lang="en-US"/>
        </a:p>
      </dgm:t>
    </dgm:pt>
    <dgm:pt modelId="{1461198E-6898-4F54-8F10-2BB135511C99}" type="sibTrans" cxnId="{42AA3503-5439-41AB-B1D7-308B72FD9482}">
      <dgm:prSet/>
      <dgm:spPr/>
      <dgm:t>
        <a:bodyPr/>
        <a:lstStyle/>
        <a:p>
          <a:endParaRPr lang="en-US"/>
        </a:p>
      </dgm:t>
    </dgm:pt>
    <dgm:pt modelId="{A2EB22B8-0A1D-41AD-A8FA-2DBC7DF53BB6}">
      <dgm:prSet/>
      <dgm:spPr/>
      <dgm:t>
        <a:bodyPr/>
        <a:lstStyle/>
        <a:p>
          <a:r>
            <a:rPr lang="en-US"/>
            <a:t>Train ONLY on areas the user is going to use</a:t>
          </a:r>
        </a:p>
      </dgm:t>
    </dgm:pt>
    <dgm:pt modelId="{983B6BAC-ADC4-4827-86DE-80E29461CF07}" type="parTrans" cxnId="{79A7F506-20E1-4D0F-B0D6-84B88577CD15}">
      <dgm:prSet/>
      <dgm:spPr/>
      <dgm:t>
        <a:bodyPr/>
        <a:lstStyle/>
        <a:p>
          <a:endParaRPr lang="en-US"/>
        </a:p>
      </dgm:t>
    </dgm:pt>
    <dgm:pt modelId="{2DE33651-A737-4C3C-8422-2A1ABA275CE1}" type="sibTrans" cxnId="{79A7F506-20E1-4D0F-B0D6-84B88577CD15}">
      <dgm:prSet/>
      <dgm:spPr/>
      <dgm:t>
        <a:bodyPr/>
        <a:lstStyle/>
        <a:p>
          <a:endParaRPr lang="en-US"/>
        </a:p>
      </dgm:t>
    </dgm:pt>
    <dgm:pt modelId="{DF410A1B-AB95-4432-8EF5-563F8C0AC9F7}">
      <dgm:prSet/>
      <dgm:spPr/>
      <dgm:t>
        <a:bodyPr/>
        <a:lstStyle/>
        <a:p>
          <a:r>
            <a:rPr lang="en-US"/>
            <a:t>Conduct post-implementation feedback</a:t>
          </a:r>
        </a:p>
      </dgm:t>
    </dgm:pt>
    <dgm:pt modelId="{E566BCEE-7570-4D35-99EF-ED90434599EF}" type="parTrans" cxnId="{E36254A5-C8DA-48AC-B46D-6E03DE8903C7}">
      <dgm:prSet/>
      <dgm:spPr/>
      <dgm:t>
        <a:bodyPr/>
        <a:lstStyle/>
        <a:p>
          <a:endParaRPr lang="en-US"/>
        </a:p>
      </dgm:t>
    </dgm:pt>
    <dgm:pt modelId="{E6978075-C15A-4AF4-99EB-60347ECA1F13}" type="sibTrans" cxnId="{E36254A5-C8DA-48AC-B46D-6E03DE8903C7}">
      <dgm:prSet/>
      <dgm:spPr/>
      <dgm:t>
        <a:bodyPr/>
        <a:lstStyle/>
        <a:p>
          <a:endParaRPr lang="en-US"/>
        </a:p>
      </dgm:t>
    </dgm:pt>
    <dgm:pt modelId="{EB8A7387-8182-4FEC-975C-5F11130C3FF4}">
      <dgm:prSet/>
      <dgm:spPr/>
      <dgm:t>
        <a:bodyPr/>
        <a:lstStyle/>
        <a:p>
          <a:r>
            <a:rPr lang="en-US"/>
            <a:t>Use on-line vendor resources</a:t>
          </a:r>
        </a:p>
      </dgm:t>
    </dgm:pt>
    <dgm:pt modelId="{4BFE2548-0C65-4750-8441-C003C654EE2E}" type="parTrans" cxnId="{0F2FAC88-BD3C-4A97-A53E-F6611847C39E}">
      <dgm:prSet/>
      <dgm:spPr/>
      <dgm:t>
        <a:bodyPr/>
        <a:lstStyle/>
        <a:p>
          <a:endParaRPr lang="en-US"/>
        </a:p>
      </dgm:t>
    </dgm:pt>
    <dgm:pt modelId="{4F8DEF37-0A65-45BA-82B6-2F2A1BB646C8}" type="sibTrans" cxnId="{0F2FAC88-BD3C-4A97-A53E-F6611847C39E}">
      <dgm:prSet/>
      <dgm:spPr/>
      <dgm:t>
        <a:bodyPr/>
        <a:lstStyle/>
        <a:p>
          <a:endParaRPr lang="en-US"/>
        </a:p>
      </dgm:t>
    </dgm:pt>
    <dgm:pt modelId="{A9D034FD-82BA-43A1-A554-16B41857FE5A}" type="pres">
      <dgm:prSet presAssocID="{6B6600B6-E65C-4BA4-8DFA-0EF05FD896CD}" presName="root" presStyleCnt="0">
        <dgm:presLayoutVars>
          <dgm:dir/>
          <dgm:resizeHandles val="exact"/>
        </dgm:presLayoutVars>
      </dgm:prSet>
      <dgm:spPr/>
    </dgm:pt>
    <dgm:pt modelId="{DA430B85-CD4A-494A-B736-975BF338579B}" type="pres">
      <dgm:prSet presAssocID="{780C5485-A8C9-401D-923A-9BBCEE18118B}" presName="compNode" presStyleCnt="0"/>
      <dgm:spPr/>
    </dgm:pt>
    <dgm:pt modelId="{FECDAD86-2411-4823-A280-C43A09292711}" type="pres">
      <dgm:prSet presAssocID="{780C5485-A8C9-401D-923A-9BBCEE18118B}" presName="bgRect" presStyleLbl="bgShp" presStyleIdx="0" presStyleCnt="5"/>
      <dgm:spPr/>
    </dgm:pt>
    <dgm:pt modelId="{3FC9E8C7-51AC-4C2E-8458-2FC791522F6B}" type="pres">
      <dgm:prSet presAssocID="{780C5485-A8C9-401D-923A-9BBCEE1811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B5F9EA2-8598-48CA-8F71-B2AD29266381}" type="pres">
      <dgm:prSet presAssocID="{780C5485-A8C9-401D-923A-9BBCEE18118B}" presName="spaceRect" presStyleCnt="0"/>
      <dgm:spPr/>
    </dgm:pt>
    <dgm:pt modelId="{3FCB4D38-EBD2-4E85-8359-7CA8FA5CDDD3}" type="pres">
      <dgm:prSet presAssocID="{780C5485-A8C9-401D-923A-9BBCEE18118B}" presName="parTx" presStyleLbl="revTx" presStyleIdx="0" presStyleCnt="5">
        <dgm:presLayoutVars>
          <dgm:chMax val="0"/>
          <dgm:chPref val="0"/>
        </dgm:presLayoutVars>
      </dgm:prSet>
      <dgm:spPr/>
    </dgm:pt>
    <dgm:pt modelId="{5D42068C-3BBE-4D59-9253-6ECC10E0730B}" type="pres">
      <dgm:prSet presAssocID="{36E885C2-BD36-44C4-A738-DCAC85E63AD1}" presName="sibTrans" presStyleCnt="0"/>
      <dgm:spPr/>
    </dgm:pt>
    <dgm:pt modelId="{509EB40B-B378-4F8C-AF1A-9501C853C4EA}" type="pres">
      <dgm:prSet presAssocID="{EF1D9264-1DE4-4003-98D1-BE02587799C7}" presName="compNode" presStyleCnt="0"/>
      <dgm:spPr/>
    </dgm:pt>
    <dgm:pt modelId="{42E89AAC-A104-4A45-B841-8FF6976C3F4C}" type="pres">
      <dgm:prSet presAssocID="{EF1D9264-1DE4-4003-98D1-BE02587799C7}" presName="bgRect" presStyleLbl="bgShp" presStyleIdx="1" presStyleCnt="5"/>
      <dgm:spPr/>
    </dgm:pt>
    <dgm:pt modelId="{E6BFF309-DC66-42CF-ADA0-748F2E92C726}" type="pres">
      <dgm:prSet presAssocID="{EF1D9264-1DE4-4003-98D1-BE02587799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17870-8318-42F7-9FDD-08E39C0193B4}" type="pres">
      <dgm:prSet presAssocID="{EF1D9264-1DE4-4003-98D1-BE02587799C7}" presName="spaceRect" presStyleCnt="0"/>
      <dgm:spPr/>
    </dgm:pt>
    <dgm:pt modelId="{99D50083-B271-447D-93A2-18F5520B67D8}" type="pres">
      <dgm:prSet presAssocID="{EF1D9264-1DE4-4003-98D1-BE02587799C7}" presName="parTx" presStyleLbl="revTx" presStyleIdx="1" presStyleCnt="5">
        <dgm:presLayoutVars>
          <dgm:chMax val="0"/>
          <dgm:chPref val="0"/>
        </dgm:presLayoutVars>
      </dgm:prSet>
      <dgm:spPr/>
    </dgm:pt>
    <dgm:pt modelId="{C7C21A20-3153-4CD3-A37F-BFA8834AACBA}" type="pres">
      <dgm:prSet presAssocID="{1461198E-6898-4F54-8F10-2BB135511C99}" presName="sibTrans" presStyleCnt="0"/>
      <dgm:spPr/>
    </dgm:pt>
    <dgm:pt modelId="{41A72AF1-BADC-4711-9F8F-9A44263965A1}" type="pres">
      <dgm:prSet presAssocID="{A2EB22B8-0A1D-41AD-A8FA-2DBC7DF53BB6}" presName="compNode" presStyleCnt="0"/>
      <dgm:spPr/>
    </dgm:pt>
    <dgm:pt modelId="{7E606C18-9FA7-4C00-ACBA-0DB0767B6EF9}" type="pres">
      <dgm:prSet presAssocID="{A2EB22B8-0A1D-41AD-A8FA-2DBC7DF53BB6}" presName="bgRect" presStyleLbl="bgShp" presStyleIdx="2" presStyleCnt="5"/>
      <dgm:spPr/>
    </dgm:pt>
    <dgm:pt modelId="{C0B1048F-6DDD-410E-A804-32BF26A9133E}" type="pres">
      <dgm:prSet presAssocID="{A2EB22B8-0A1D-41AD-A8FA-2DBC7DF53B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791395-0421-47CF-9C54-DE7DA4778FCC}" type="pres">
      <dgm:prSet presAssocID="{A2EB22B8-0A1D-41AD-A8FA-2DBC7DF53BB6}" presName="spaceRect" presStyleCnt="0"/>
      <dgm:spPr/>
    </dgm:pt>
    <dgm:pt modelId="{CB774262-631C-494B-A61E-9B2728FEE341}" type="pres">
      <dgm:prSet presAssocID="{A2EB22B8-0A1D-41AD-A8FA-2DBC7DF53BB6}" presName="parTx" presStyleLbl="revTx" presStyleIdx="2" presStyleCnt="5">
        <dgm:presLayoutVars>
          <dgm:chMax val="0"/>
          <dgm:chPref val="0"/>
        </dgm:presLayoutVars>
      </dgm:prSet>
      <dgm:spPr/>
    </dgm:pt>
    <dgm:pt modelId="{090EDE47-55CE-4189-99A4-6FFBAF2E8841}" type="pres">
      <dgm:prSet presAssocID="{2DE33651-A737-4C3C-8422-2A1ABA275CE1}" presName="sibTrans" presStyleCnt="0"/>
      <dgm:spPr/>
    </dgm:pt>
    <dgm:pt modelId="{52DFF2A4-99C2-41F8-AF9E-E5B1724CCEB8}" type="pres">
      <dgm:prSet presAssocID="{DF410A1B-AB95-4432-8EF5-563F8C0AC9F7}" presName="compNode" presStyleCnt="0"/>
      <dgm:spPr/>
    </dgm:pt>
    <dgm:pt modelId="{B7B98C27-6329-4F40-BD97-6084EF5814F1}" type="pres">
      <dgm:prSet presAssocID="{DF410A1B-AB95-4432-8EF5-563F8C0AC9F7}" presName="bgRect" presStyleLbl="bgShp" presStyleIdx="3" presStyleCnt="5"/>
      <dgm:spPr/>
    </dgm:pt>
    <dgm:pt modelId="{79291A87-A402-4FFF-8FF9-3FAAAE49DB9D}" type="pres">
      <dgm:prSet presAssocID="{DF410A1B-AB95-4432-8EF5-563F8C0AC9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EA81B3E-55F5-4B57-A279-AC79E15DA0C9}" type="pres">
      <dgm:prSet presAssocID="{DF410A1B-AB95-4432-8EF5-563F8C0AC9F7}" presName="spaceRect" presStyleCnt="0"/>
      <dgm:spPr/>
    </dgm:pt>
    <dgm:pt modelId="{3D80A52B-4689-47E7-938E-A4A30FEC5F13}" type="pres">
      <dgm:prSet presAssocID="{DF410A1B-AB95-4432-8EF5-563F8C0AC9F7}" presName="parTx" presStyleLbl="revTx" presStyleIdx="3" presStyleCnt="5">
        <dgm:presLayoutVars>
          <dgm:chMax val="0"/>
          <dgm:chPref val="0"/>
        </dgm:presLayoutVars>
      </dgm:prSet>
      <dgm:spPr/>
    </dgm:pt>
    <dgm:pt modelId="{E70A53F2-EA37-4264-8677-7ECA0F4D0995}" type="pres">
      <dgm:prSet presAssocID="{E6978075-C15A-4AF4-99EB-60347ECA1F13}" presName="sibTrans" presStyleCnt="0"/>
      <dgm:spPr/>
    </dgm:pt>
    <dgm:pt modelId="{254D9553-5198-4CF5-AD4B-1E2F2FAD1BFF}" type="pres">
      <dgm:prSet presAssocID="{EB8A7387-8182-4FEC-975C-5F11130C3FF4}" presName="compNode" presStyleCnt="0"/>
      <dgm:spPr/>
    </dgm:pt>
    <dgm:pt modelId="{5240C7DB-0287-4DCD-AD34-F5958AAD8A80}" type="pres">
      <dgm:prSet presAssocID="{EB8A7387-8182-4FEC-975C-5F11130C3FF4}" presName="bgRect" presStyleLbl="bgShp" presStyleIdx="4" presStyleCnt="5"/>
      <dgm:spPr/>
    </dgm:pt>
    <dgm:pt modelId="{20D79EC1-583E-4904-84D7-925366B6B4E1}" type="pres">
      <dgm:prSet presAssocID="{EB8A7387-8182-4FEC-975C-5F11130C3F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FE1201B-E372-416D-907C-D27C7F16D3A9}" type="pres">
      <dgm:prSet presAssocID="{EB8A7387-8182-4FEC-975C-5F11130C3FF4}" presName="spaceRect" presStyleCnt="0"/>
      <dgm:spPr/>
    </dgm:pt>
    <dgm:pt modelId="{6DE68367-AB7A-4A61-A423-356F16C61A6B}" type="pres">
      <dgm:prSet presAssocID="{EB8A7387-8182-4FEC-975C-5F11130C3FF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AA3503-5439-41AB-B1D7-308B72FD9482}" srcId="{6B6600B6-E65C-4BA4-8DFA-0EF05FD896CD}" destId="{EF1D9264-1DE4-4003-98D1-BE02587799C7}" srcOrd="1" destOrd="0" parTransId="{48CBB89A-5D2D-4090-81E5-584077BE0142}" sibTransId="{1461198E-6898-4F54-8F10-2BB135511C99}"/>
    <dgm:cxn modelId="{79A7F506-20E1-4D0F-B0D6-84B88577CD15}" srcId="{6B6600B6-E65C-4BA4-8DFA-0EF05FD896CD}" destId="{A2EB22B8-0A1D-41AD-A8FA-2DBC7DF53BB6}" srcOrd="2" destOrd="0" parTransId="{983B6BAC-ADC4-4827-86DE-80E29461CF07}" sibTransId="{2DE33651-A737-4C3C-8422-2A1ABA275CE1}"/>
    <dgm:cxn modelId="{3D47FE46-9FA9-4AE4-BA50-EF8B89D8B158}" type="presOf" srcId="{EF1D9264-1DE4-4003-98D1-BE02587799C7}" destId="{99D50083-B271-447D-93A2-18F5520B67D8}" srcOrd="0" destOrd="0" presId="urn:microsoft.com/office/officeart/2018/2/layout/IconVerticalSolidList"/>
    <dgm:cxn modelId="{2EDEB469-5A2E-4142-A778-E7763A666F0E}" type="presOf" srcId="{A2EB22B8-0A1D-41AD-A8FA-2DBC7DF53BB6}" destId="{CB774262-631C-494B-A61E-9B2728FEE341}" srcOrd="0" destOrd="0" presId="urn:microsoft.com/office/officeart/2018/2/layout/IconVerticalSolidList"/>
    <dgm:cxn modelId="{238DCF84-CFA3-41D5-BD23-0A986D1883F2}" type="presOf" srcId="{DF410A1B-AB95-4432-8EF5-563F8C0AC9F7}" destId="{3D80A52B-4689-47E7-938E-A4A30FEC5F13}" srcOrd="0" destOrd="0" presId="urn:microsoft.com/office/officeart/2018/2/layout/IconVerticalSolidList"/>
    <dgm:cxn modelId="{5E937286-DB40-4140-BF35-6EA5E7C5E9B0}" srcId="{6B6600B6-E65C-4BA4-8DFA-0EF05FD896CD}" destId="{780C5485-A8C9-401D-923A-9BBCEE18118B}" srcOrd="0" destOrd="0" parTransId="{2981FA36-2020-46F3-A44A-F9EBE8C07255}" sibTransId="{36E885C2-BD36-44C4-A738-DCAC85E63AD1}"/>
    <dgm:cxn modelId="{0F2FAC88-BD3C-4A97-A53E-F6611847C39E}" srcId="{6B6600B6-E65C-4BA4-8DFA-0EF05FD896CD}" destId="{EB8A7387-8182-4FEC-975C-5F11130C3FF4}" srcOrd="4" destOrd="0" parTransId="{4BFE2548-0C65-4750-8441-C003C654EE2E}" sibTransId="{4F8DEF37-0A65-45BA-82B6-2F2A1BB646C8}"/>
    <dgm:cxn modelId="{68021D9D-1367-4FD0-9F8C-20928ADC097A}" type="presOf" srcId="{6B6600B6-E65C-4BA4-8DFA-0EF05FD896CD}" destId="{A9D034FD-82BA-43A1-A554-16B41857FE5A}" srcOrd="0" destOrd="0" presId="urn:microsoft.com/office/officeart/2018/2/layout/IconVerticalSolidList"/>
    <dgm:cxn modelId="{E36254A5-C8DA-48AC-B46D-6E03DE8903C7}" srcId="{6B6600B6-E65C-4BA4-8DFA-0EF05FD896CD}" destId="{DF410A1B-AB95-4432-8EF5-563F8C0AC9F7}" srcOrd="3" destOrd="0" parTransId="{E566BCEE-7570-4D35-99EF-ED90434599EF}" sibTransId="{E6978075-C15A-4AF4-99EB-60347ECA1F13}"/>
    <dgm:cxn modelId="{6A8BC9D5-7298-4812-BB16-D3A96BFE567B}" type="presOf" srcId="{EB8A7387-8182-4FEC-975C-5F11130C3FF4}" destId="{6DE68367-AB7A-4A61-A423-356F16C61A6B}" srcOrd="0" destOrd="0" presId="urn:microsoft.com/office/officeart/2018/2/layout/IconVerticalSolidList"/>
    <dgm:cxn modelId="{2BE76BD9-D726-42D5-8BB1-819180DC37FF}" type="presOf" srcId="{780C5485-A8C9-401D-923A-9BBCEE18118B}" destId="{3FCB4D38-EBD2-4E85-8359-7CA8FA5CDDD3}" srcOrd="0" destOrd="0" presId="urn:microsoft.com/office/officeart/2018/2/layout/IconVerticalSolidList"/>
    <dgm:cxn modelId="{A50744BA-C085-45BD-AE4F-D54227819806}" type="presParOf" srcId="{A9D034FD-82BA-43A1-A554-16B41857FE5A}" destId="{DA430B85-CD4A-494A-B736-975BF338579B}" srcOrd="0" destOrd="0" presId="urn:microsoft.com/office/officeart/2018/2/layout/IconVerticalSolidList"/>
    <dgm:cxn modelId="{E8C12F5E-3AE0-4429-B14F-BD723A2C56D3}" type="presParOf" srcId="{DA430B85-CD4A-494A-B736-975BF338579B}" destId="{FECDAD86-2411-4823-A280-C43A09292711}" srcOrd="0" destOrd="0" presId="urn:microsoft.com/office/officeart/2018/2/layout/IconVerticalSolidList"/>
    <dgm:cxn modelId="{C38537C0-C75A-4B25-B436-6C46AEF29925}" type="presParOf" srcId="{DA430B85-CD4A-494A-B736-975BF338579B}" destId="{3FC9E8C7-51AC-4C2E-8458-2FC791522F6B}" srcOrd="1" destOrd="0" presId="urn:microsoft.com/office/officeart/2018/2/layout/IconVerticalSolidList"/>
    <dgm:cxn modelId="{C24E63E3-5002-4FBA-8860-0C0CD697A1A8}" type="presParOf" srcId="{DA430B85-CD4A-494A-B736-975BF338579B}" destId="{AB5F9EA2-8598-48CA-8F71-B2AD29266381}" srcOrd="2" destOrd="0" presId="urn:microsoft.com/office/officeart/2018/2/layout/IconVerticalSolidList"/>
    <dgm:cxn modelId="{4B4CAB56-714D-4C04-A71D-B60A1E3AAFAF}" type="presParOf" srcId="{DA430B85-CD4A-494A-B736-975BF338579B}" destId="{3FCB4D38-EBD2-4E85-8359-7CA8FA5CDDD3}" srcOrd="3" destOrd="0" presId="urn:microsoft.com/office/officeart/2018/2/layout/IconVerticalSolidList"/>
    <dgm:cxn modelId="{65B9A607-F53A-4C51-AB7A-BE97F877B4BE}" type="presParOf" srcId="{A9D034FD-82BA-43A1-A554-16B41857FE5A}" destId="{5D42068C-3BBE-4D59-9253-6ECC10E0730B}" srcOrd="1" destOrd="0" presId="urn:microsoft.com/office/officeart/2018/2/layout/IconVerticalSolidList"/>
    <dgm:cxn modelId="{80EA5830-8D8B-4D43-B0E5-608F01964BA4}" type="presParOf" srcId="{A9D034FD-82BA-43A1-A554-16B41857FE5A}" destId="{509EB40B-B378-4F8C-AF1A-9501C853C4EA}" srcOrd="2" destOrd="0" presId="urn:microsoft.com/office/officeart/2018/2/layout/IconVerticalSolidList"/>
    <dgm:cxn modelId="{6B3926F5-37AB-45E3-B001-F9B7592A7252}" type="presParOf" srcId="{509EB40B-B378-4F8C-AF1A-9501C853C4EA}" destId="{42E89AAC-A104-4A45-B841-8FF6976C3F4C}" srcOrd="0" destOrd="0" presId="urn:microsoft.com/office/officeart/2018/2/layout/IconVerticalSolidList"/>
    <dgm:cxn modelId="{0047E60F-5B68-4282-B0F4-CC486045900C}" type="presParOf" srcId="{509EB40B-B378-4F8C-AF1A-9501C853C4EA}" destId="{E6BFF309-DC66-42CF-ADA0-748F2E92C726}" srcOrd="1" destOrd="0" presId="urn:microsoft.com/office/officeart/2018/2/layout/IconVerticalSolidList"/>
    <dgm:cxn modelId="{11630DED-DBBE-400F-8099-35C0A6E703D0}" type="presParOf" srcId="{509EB40B-B378-4F8C-AF1A-9501C853C4EA}" destId="{0FF17870-8318-42F7-9FDD-08E39C0193B4}" srcOrd="2" destOrd="0" presId="urn:microsoft.com/office/officeart/2018/2/layout/IconVerticalSolidList"/>
    <dgm:cxn modelId="{F743ED94-56B6-47B5-85A9-23BB2C742113}" type="presParOf" srcId="{509EB40B-B378-4F8C-AF1A-9501C853C4EA}" destId="{99D50083-B271-447D-93A2-18F5520B67D8}" srcOrd="3" destOrd="0" presId="urn:microsoft.com/office/officeart/2018/2/layout/IconVerticalSolidList"/>
    <dgm:cxn modelId="{B1589579-62F3-49B6-8B40-054FD75D2533}" type="presParOf" srcId="{A9D034FD-82BA-43A1-A554-16B41857FE5A}" destId="{C7C21A20-3153-4CD3-A37F-BFA8834AACBA}" srcOrd="3" destOrd="0" presId="urn:microsoft.com/office/officeart/2018/2/layout/IconVerticalSolidList"/>
    <dgm:cxn modelId="{24A3EE1D-6B67-4F1F-888B-F68E4C1F7710}" type="presParOf" srcId="{A9D034FD-82BA-43A1-A554-16B41857FE5A}" destId="{41A72AF1-BADC-4711-9F8F-9A44263965A1}" srcOrd="4" destOrd="0" presId="urn:microsoft.com/office/officeart/2018/2/layout/IconVerticalSolidList"/>
    <dgm:cxn modelId="{2ADA017E-F8CA-4E32-B354-716087DDB7E7}" type="presParOf" srcId="{41A72AF1-BADC-4711-9F8F-9A44263965A1}" destId="{7E606C18-9FA7-4C00-ACBA-0DB0767B6EF9}" srcOrd="0" destOrd="0" presId="urn:microsoft.com/office/officeart/2018/2/layout/IconVerticalSolidList"/>
    <dgm:cxn modelId="{B1108F00-CE3A-484D-9197-5E8C1CC5816C}" type="presParOf" srcId="{41A72AF1-BADC-4711-9F8F-9A44263965A1}" destId="{C0B1048F-6DDD-410E-A804-32BF26A9133E}" srcOrd="1" destOrd="0" presId="urn:microsoft.com/office/officeart/2018/2/layout/IconVerticalSolidList"/>
    <dgm:cxn modelId="{81B6724A-24D2-46AC-B57E-2EF970977565}" type="presParOf" srcId="{41A72AF1-BADC-4711-9F8F-9A44263965A1}" destId="{69791395-0421-47CF-9C54-DE7DA4778FCC}" srcOrd="2" destOrd="0" presId="urn:microsoft.com/office/officeart/2018/2/layout/IconVerticalSolidList"/>
    <dgm:cxn modelId="{B7B44D83-50F4-4AAF-B15C-1ECD24DE651F}" type="presParOf" srcId="{41A72AF1-BADC-4711-9F8F-9A44263965A1}" destId="{CB774262-631C-494B-A61E-9B2728FEE341}" srcOrd="3" destOrd="0" presId="urn:microsoft.com/office/officeart/2018/2/layout/IconVerticalSolidList"/>
    <dgm:cxn modelId="{BB287712-3DE0-4997-A5C9-B80F6D01AD49}" type="presParOf" srcId="{A9D034FD-82BA-43A1-A554-16B41857FE5A}" destId="{090EDE47-55CE-4189-99A4-6FFBAF2E8841}" srcOrd="5" destOrd="0" presId="urn:microsoft.com/office/officeart/2018/2/layout/IconVerticalSolidList"/>
    <dgm:cxn modelId="{83E40AB3-E0BE-4098-A52B-DA8A583C6C66}" type="presParOf" srcId="{A9D034FD-82BA-43A1-A554-16B41857FE5A}" destId="{52DFF2A4-99C2-41F8-AF9E-E5B1724CCEB8}" srcOrd="6" destOrd="0" presId="urn:microsoft.com/office/officeart/2018/2/layout/IconVerticalSolidList"/>
    <dgm:cxn modelId="{5E6E7812-A03D-4B4C-B47D-B6C4AF8782E8}" type="presParOf" srcId="{52DFF2A4-99C2-41F8-AF9E-E5B1724CCEB8}" destId="{B7B98C27-6329-4F40-BD97-6084EF5814F1}" srcOrd="0" destOrd="0" presId="urn:microsoft.com/office/officeart/2018/2/layout/IconVerticalSolidList"/>
    <dgm:cxn modelId="{BB6BC1A5-BA94-46B1-A434-D3DEC01F5FCB}" type="presParOf" srcId="{52DFF2A4-99C2-41F8-AF9E-E5B1724CCEB8}" destId="{79291A87-A402-4FFF-8FF9-3FAAAE49DB9D}" srcOrd="1" destOrd="0" presId="urn:microsoft.com/office/officeart/2018/2/layout/IconVerticalSolidList"/>
    <dgm:cxn modelId="{5554E93A-4562-4A88-AAF5-5BA52C95494D}" type="presParOf" srcId="{52DFF2A4-99C2-41F8-AF9E-E5B1724CCEB8}" destId="{CEA81B3E-55F5-4B57-A279-AC79E15DA0C9}" srcOrd="2" destOrd="0" presId="urn:microsoft.com/office/officeart/2018/2/layout/IconVerticalSolidList"/>
    <dgm:cxn modelId="{124356DF-9594-46DA-A811-31B4C685667A}" type="presParOf" srcId="{52DFF2A4-99C2-41F8-AF9E-E5B1724CCEB8}" destId="{3D80A52B-4689-47E7-938E-A4A30FEC5F13}" srcOrd="3" destOrd="0" presId="urn:microsoft.com/office/officeart/2018/2/layout/IconVerticalSolidList"/>
    <dgm:cxn modelId="{D83BB225-E7D7-440E-B088-C484135AAEFD}" type="presParOf" srcId="{A9D034FD-82BA-43A1-A554-16B41857FE5A}" destId="{E70A53F2-EA37-4264-8677-7ECA0F4D0995}" srcOrd="7" destOrd="0" presId="urn:microsoft.com/office/officeart/2018/2/layout/IconVerticalSolidList"/>
    <dgm:cxn modelId="{EFBF74C2-E4B0-44F5-9551-30AFB3948486}" type="presParOf" srcId="{A9D034FD-82BA-43A1-A554-16B41857FE5A}" destId="{254D9553-5198-4CF5-AD4B-1E2F2FAD1BFF}" srcOrd="8" destOrd="0" presId="urn:microsoft.com/office/officeart/2018/2/layout/IconVerticalSolidList"/>
    <dgm:cxn modelId="{6A17BD7F-DB11-4F27-B57C-07AB3B2AD339}" type="presParOf" srcId="{254D9553-5198-4CF5-AD4B-1E2F2FAD1BFF}" destId="{5240C7DB-0287-4DCD-AD34-F5958AAD8A80}" srcOrd="0" destOrd="0" presId="urn:microsoft.com/office/officeart/2018/2/layout/IconVerticalSolidList"/>
    <dgm:cxn modelId="{7D57882D-D771-4CD0-9CA2-AC75229A231D}" type="presParOf" srcId="{254D9553-5198-4CF5-AD4B-1E2F2FAD1BFF}" destId="{20D79EC1-583E-4904-84D7-925366B6B4E1}" srcOrd="1" destOrd="0" presId="urn:microsoft.com/office/officeart/2018/2/layout/IconVerticalSolidList"/>
    <dgm:cxn modelId="{C55313B6-A9B8-43C9-8CD4-09BA2C80A867}" type="presParOf" srcId="{254D9553-5198-4CF5-AD4B-1E2F2FAD1BFF}" destId="{BFE1201B-E372-416D-907C-D27C7F16D3A9}" srcOrd="2" destOrd="0" presId="urn:microsoft.com/office/officeart/2018/2/layout/IconVerticalSolidList"/>
    <dgm:cxn modelId="{C9F0FCDD-1117-4363-86A3-45E07D7E60F5}" type="presParOf" srcId="{254D9553-5198-4CF5-AD4B-1E2F2FAD1BFF}" destId="{6DE68367-AB7A-4A61-A423-356F16C61A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4BC9BA-683B-4E88-B417-C5610BF6EF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00CEE5-6E21-4006-9E44-5053BAE7E848}">
      <dgm:prSet/>
      <dgm:spPr/>
      <dgm:t>
        <a:bodyPr/>
        <a:lstStyle/>
        <a:p>
          <a:r>
            <a:rPr lang="en-US"/>
            <a:t>Physicians represent a unique group of end-users</a:t>
          </a:r>
        </a:p>
      </dgm:t>
    </dgm:pt>
    <dgm:pt modelId="{069CE806-8AC3-4241-9121-5942D7998949}" type="parTrans" cxnId="{7ABF14AE-7A3E-4777-BFFF-2D72ED66B91B}">
      <dgm:prSet/>
      <dgm:spPr/>
      <dgm:t>
        <a:bodyPr/>
        <a:lstStyle/>
        <a:p>
          <a:endParaRPr lang="en-US"/>
        </a:p>
      </dgm:t>
    </dgm:pt>
    <dgm:pt modelId="{BB86F479-5E54-4375-AFFA-BAAD0E2AAD59}" type="sibTrans" cxnId="{7ABF14AE-7A3E-4777-BFFF-2D72ED66B91B}">
      <dgm:prSet/>
      <dgm:spPr/>
      <dgm:t>
        <a:bodyPr/>
        <a:lstStyle/>
        <a:p>
          <a:endParaRPr lang="en-US"/>
        </a:p>
      </dgm:t>
    </dgm:pt>
    <dgm:pt modelId="{48A39055-D3F7-4863-9C00-685FB6ABF46A}">
      <dgm:prSet/>
      <dgm:spPr/>
      <dgm:t>
        <a:bodyPr/>
        <a:lstStyle/>
        <a:p>
          <a:r>
            <a:rPr lang="en-US"/>
            <a:t>Distinct recommendations are not only recommended but essential</a:t>
          </a:r>
        </a:p>
      </dgm:t>
    </dgm:pt>
    <dgm:pt modelId="{EB6BBFA5-27A4-4CBA-AA36-19205C9DCA66}" type="parTrans" cxnId="{8BE7B3EA-71F9-4E72-BEF0-FEC365341CBD}">
      <dgm:prSet/>
      <dgm:spPr/>
      <dgm:t>
        <a:bodyPr/>
        <a:lstStyle/>
        <a:p>
          <a:endParaRPr lang="en-US"/>
        </a:p>
      </dgm:t>
    </dgm:pt>
    <dgm:pt modelId="{DECB195F-E32A-4F06-8368-4C2DA9B13EE0}" type="sibTrans" cxnId="{8BE7B3EA-71F9-4E72-BEF0-FEC365341CBD}">
      <dgm:prSet/>
      <dgm:spPr/>
      <dgm:t>
        <a:bodyPr/>
        <a:lstStyle/>
        <a:p>
          <a:endParaRPr lang="en-US"/>
        </a:p>
      </dgm:t>
    </dgm:pt>
    <dgm:pt modelId="{E3A7A4A7-8DDF-4C8C-848E-AF74A78B4541}">
      <dgm:prSet/>
      <dgm:spPr/>
      <dgm:t>
        <a:bodyPr/>
        <a:lstStyle/>
        <a:p>
          <a:r>
            <a:rPr lang="en-US"/>
            <a:t>Almost 50% of physician rate training as “less than adequate”</a:t>
          </a:r>
        </a:p>
      </dgm:t>
    </dgm:pt>
    <dgm:pt modelId="{0BC2CF33-8EA4-423E-8F90-35DE174D8A47}" type="parTrans" cxnId="{254F3902-4B33-423E-AB5E-00DFFF6966BA}">
      <dgm:prSet/>
      <dgm:spPr/>
      <dgm:t>
        <a:bodyPr/>
        <a:lstStyle/>
        <a:p>
          <a:endParaRPr lang="en-US"/>
        </a:p>
      </dgm:t>
    </dgm:pt>
    <dgm:pt modelId="{1717CBE6-762A-4FC6-ABF3-AC3282E0F683}" type="sibTrans" cxnId="{254F3902-4B33-423E-AB5E-00DFFF6966BA}">
      <dgm:prSet/>
      <dgm:spPr/>
      <dgm:t>
        <a:bodyPr/>
        <a:lstStyle/>
        <a:p>
          <a:endParaRPr lang="en-US"/>
        </a:p>
      </dgm:t>
    </dgm:pt>
    <dgm:pt modelId="{2ED1E5C7-BE99-4CE2-B490-F1530C446710}">
      <dgm:prSet/>
      <dgm:spPr/>
      <dgm:t>
        <a:bodyPr/>
        <a:lstStyle/>
        <a:p>
          <a:r>
            <a:rPr lang="en-US"/>
            <a:t>95% believed EMR skills could be improved </a:t>
          </a:r>
        </a:p>
      </dgm:t>
    </dgm:pt>
    <dgm:pt modelId="{E68CF658-2E70-41CE-A50A-5973948EDA0D}" type="parTrans" cxnId="{D8F95800-CB12-4774-9282-5415DBB35984}">
      <dgm:prSet/>
      <dgm:spPr/>
      <dgm:t>
        <a:bodyPr/>
        <a:lstStyle/>
        <a:p>
          <a:endParaRPr lang="en-US"/>
        </a:p>
      </dgm:t>
    </dgm:pt>
    <dgm:pt modelId="{948F4773-B1E0-4FE1-ACB6-E90A56F71ECD}" type="sibTrans" cxnId="{D8F95800-CB12-4774-9282-5415DBB35984}">
      <dgm:prSet/>
      <dgm:spPr/>
      <dgm:t>
        <a:bodyPr/>
        <a:lstStyle/>
        <a:p>
          <a:endParaRPr lang="en-US"/>
        </a:p>
      </dgm:t>
    </dgm:pt>
    <dgm:pt modelId="{FE7F7271-FE81-4CB7-89A3-03A175712681}" type="pres">
      <dgm:prSet presAssocID="{844BC9BA-683B-4E88-B417-C5610BF6EFEB}" presName="linear" presStyleCnt="0">
        <dgm:presLayoutVars>
          <dgm:animLvl val="lvl"/>
          <dgm:resizeHandles val="exact"/>
        </dgm:presLayoutVars>
      </dgm:prSet>
      <dgm:spPr/>
    </dgm:pt>
    <dgm:pt modelId="{EA1C9725-6F0E-4A2E-A5D4-E3DC1CA10D54}" type="pres">
      <dgm:prSet presAssocID="{1200CEE5-6E21-4006-9E44-5053BAE7E8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EFF7C3-4FF0-490C-8FDD-A073D9D047E3}" type="pres">
      <dgm:prSet presAssocID="{BB86F479-5E54-4375-AFFA-BAAD0E2AAD59}" presName="spacer" presStyleCnt="0"/>
      <dgm:spPr/>
    </dgm:pt>
    <dgm:pt modelId="{D7DA02FA-7CFE-4F5D-B0AD-196B82A6E84D}" type="pres">
      <dgm:prSet presAssocID="{48A39055-D3F7-4863-9C00-685FB6ABF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7204CB-F368-44A8-B24A-F712EC3DACCD}" type="pres">
      <dgm:prSet presAssocID="{DECB195F-E32A-4F06-8368-4C2DA9B13EE0}" presName="spacer" presStyleCnt="0"/>
      <dgm:spPr/>
    </dgm:pt>
    <dgm:pt modelId="{A68A5019-B18B-40DD-BD0E-992B5D541C1E}" type="pres">
      <dgm:prSet presAssocID="{E3A7A4A7-8DDF-4C8C-848E-AF74A78B45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8D51C7-C142-452D-B57B-F811FF93052C}" type="pres">
      <dgm:prSet presAssocID="{1717CBE6-762A-4FC6-ABF3-AC3282E0F683}" presName="spacer" presStyleCnt="0"/>
      <dgm:spPr/>
    </dgm:pt>
    <dgm:pt modelId="{8AEEF222-28DD-4B02-8617-F470AAF86792}" type="pres">
      <dgm:prSet presAssocID="{2ED1E5C7-BE99-4CE2-B490-F1530C4467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F95800-CB12-4774-9282-5415DBB35984}" srcId="{844BC9BA-683B-4E88-B417-C5610BF6EFEB}" destId="{2ED1E5C7-BE99-4CE2-B490-F1530C446710}" srcOrd="3" destOrd="0" parTransId="{E68CF658-2E70-41CE-A50A-5973948EDA0D}" sibTransId="{948F4773-B1E0-4FE1-ACB6-E90A56F71ECD}"/>
    <dgm:cxn modelId="{254F3902-4B33-423E-AB5E-00DFFF6966BA}" srcId="{844BC9BA-683B-4E88-B417-C5610BF6EFEB}" destId="{E3A7A4A7-8DDF-4C8C-848E-AF74A78B4541}" srcOrd="2" destOrd="0" parTransId="{0BC2CF33-8EA4-423E-8F90-35DE174D8A47}" sibTransId="{1717CBE6-762A-4FC6-ABF3-AC3282E0F683}"/>
    <dgm:cxn modelId="{87E58B9F-2962-426C-A86A-BB523C83E9A2}" type="presOf" srcId="{844BC9BA-683B-4E88-B417-C5610BF6EFEB}" destId="{FE7F7271-FE81-4CB7-89A3-03A175712681}" srcOrd="0" destOrd="0" presId="urn:microsoft.com/office/officeart/2005/8/layout/vList2"/>
    <dgm:cxn modelId="{940B69A1-6022-4FB1-822E-D4203724F777}" type="presOf" srcId="{E3A7A4A7-8DDF-4C8C-848E-AF74A78B4541}" destId="{A68A5019-B18B-40DD-BD0E-992B5D541C1E}" srcOrd="0" destOrd="0" presId="urn:microsoft.com/office/officeart/2005/8/layout/vList2"/>
    <dgm:cxn modelId="{94BE5FAB-BABB-4CCF-9687-63C67848757E}" type="presOf" srcId="{1200CEE5-6E21-4006-9E44-5053BAE7E848}" destId="{EA1C9725-6F0E-4A2E-A5D4-E3DC1CA10D54}" srcOrd="0" destOrd="0" presId="urn:microsoft.com/office/officeart/2005/8/layout/vList2"/>
    <dgm:cxn modelId="{7ABF14AE-7A3E-4777-BFFF-2D72ED66B91B}" srcId="{844BC9BA-683B-4E88-B417-C5610BF6EFEB}" destId="{1200CEE5-6E21-4006-9E44-5053BAE7E848}" srcOrd="0" destOrd="0" parTransId="{069CE806-8AC3-4241-9121-5942D7998949}" sibTransId="{BB86F479-5E54-4375-AFFA-BAAD0E2AAD59}"/>
    <dgm:cxn modelId="{7F6016B3-00FB-4E94-994E-2DBCB747B1ED}" type="presOf" srcId="{48A39055-D3F7-4863-9C00-685FB6ABF46A}" destId="{D7DA02FA-7CFE-4F5D-B0AD-196B82A6E84D}" srcOrd="0" destOrd="0" presId="urn:microsoft.com/office/officeart/2005/8/layout/vList2"/>
    <dgm:cxn modelId="{84ACD0E7-B305-47E7-B8A6-05B93479DF5F}" type="presOf" srcId="{2ED1E5C7-BE99-4CE2-B490-F1530C446710}" destId="{8AEEF222-28DD-4B02-8617-F470AAF86792}" srcOrd="0" destOrd="0" presId="urn:microsoft.com/office/officeart/2005/8/layout/vList2"/>
    <dgm:cxn modelId="{8BE7B3EA-71F9-4E72-BEF0-FEC365341CBD}" srcId="{844BC9BA-683B-4E88-B417-C5610BF6EFEB}" destId="{48A39055-D3F7-4863-9C00-685FB6ABF46A}" srcOrd="1" destOrd="0" parTransId="{EB6BBFA5-27A4-4CBA-AA36-19205C9DCA66}" sibTransId="{DECB195F-E32A-4F06-8368-4C2DA9B13EE0}"/>
    <dgm:cxn modelId="{87F5E11F-5BC3-40D7-8C6B-9E2BC64FC4FF}" type="presParOf" srcId="{FE7F7271-FE81-4CB7-89A3-03A175712681}" destId="{EA1C9725-6F0E-4A2E-A5D4-E3DC1CA10D54}" srcOrd="0" destOrd="0" presId="urn:microsoft.com/office/officeart/2005/8/layout/vList2"/>
    <dgm:cxn modelId="{9843E924-5C7D-4675-A233-7FC6C5DBA853}" type="presParOf" srcId="{FE7F7271-FE81-4CB7-89A3-03A175712681}" destId="{50EFF7C3-4FF0-490C-8FDD-A073D9D047E3}" srcOrd="1" destOrd="0" presId="urn:microsoft.com/office/officeart/2005/8/layout/vList2"/>
    <dgm:cxn modelId="{809D1B57-87E3-429B-833B-4933AE32CA5B}" type="presParOf" srcId="{FE7F7271-FE81-4CB7-89A3-03A175712681}" destId="{D7DA02FA-7CFE-4F5D-B0AD-196B82A6E84D}" srcOrd="2" destOrd="0" presId="urn:microsoft.com/office/officeart/2005/8/layout/vList2"/>
    <dgm:cxn modelId="{A058D1E3-A924-4316-94B1-9064DD3FF4C3}" type="presParOf" srcId="{FE7F7271-FE81-4CB7-89A3-03A175712681}" destId="{2E7204CB-F368-44A8-B24A-F712EC3DACCD}" srcOrd="3" destOrd="0" presId="urn:microsoft.com/office/officeart/2005/8/layout/vList2"/>
    <dgm:cxn modelId="{DE9264D4-BB8B-425E-941A-2C6179824A05}" type="presParOf" srcId="{FE7F7271-FE81-4CB7-89A3-03A175712681}" destId="{A68A5019-B18B-40DD-BD0E-992B5D541C1E}" srcOrd="4" destOrd="0" presId="urn:microsoft.com/office/officeart/2005/8/layout/vList2"/>
    <dgm:cxn modelId="{6A420F18-33A3-4F36-B621-2D1294E52AB6}" type="presParOf" srcId="{FE7F7271-FE81-4CB7-89A3-03A175712681}" destId="{878D51C7-C142-452D-B57B-F811FF93052C}" srcOrd="5" destOrd="0" presId="urn:microsoft.com/office/officeart/2005/8/layout/vList2"/>
    <dgm:cxn modelId="{05AE5391-3807-43B8-A015-0D85F3DF7A57}" type="presParOf" srcId="{FE7F7271-FE81-4CB7-89A3-03A175712681}" destId="{8AEEF222-28DD-4B02-8617-F470AAF867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707859-2C8E-4CCC-ABEF-FC209040AF2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EB0ED0-612B-425D-BFB6-7A50D76C8D22}">
      <dgm:prSet/>
      <dgm:spPr/>
      <dgm:t>
        <a:bodyPr/>
        <a:lstStyle/>
        <a:p>
          <a:r>
            <a:rPr lang="en-US"/>
            <a:t>Engage the medical staff in the target organizational change</a:t>
          </a:r>
        </a:p>
      </dgm:t>
    </dgm:pt>
    <dgm:pt modelId="{CAC87D47-67A8-4F2C-A702-EB03C2584967}" type="parTrans" cxnId="{B0A0086D-6606-40FB-AA5A-9A7D0B679D5E}">
      <dgm:prSet/>
      <dgm:spPr/>
      <dgm:t>
        <a:bodyPr/>
        <a:lstStyle/>
        <a:p>
          <a:endParaRPr lang="en-US"/>
        </a:p>
      </dgm:t>
    </dgm:pt>
    <dgm:pt modelId="{1699F340-489B-4C4F-A7A7-EE83F4933FC8}" type="sibTrans" cxnId="{B0A0086D-6606-40FB-AA5A-9A7D0B679D5E}">
      <dgm:prSet/>
      <dgm:spPr/>
      <dgm:t>
        <a:bodyPr/>
        <a:lstStyle/>
        <a:p>
          <a:endParaRPr lang="en-US"/>
        </a:p>
      </dgm:t>
    </dgm:pt>
    <dgm:pt modelId="{CFC9ED8E-210E-40C2-9C1C-9881EAB4FD77}">
      <dgm:prSet/>
      <dgm:spPr/>
      <dgm:t>
        <a:bodyPr/>
        <a:lstStyle/>
        <a:p>
          <a:r>
            <a:rPr lang="en-US"/>
            <a:t>include key physicians to inform the software configuration, testing, and training process</a:t>
          </a:r>
        </a:p>
      </dgm:t>
    </dgm:pt>
    <dgm:pt modelId="{263CA878-DBB3-4AA7-8ED7-DED6B706581B}" type="parTrans" cxnId="{CDC1FC9D-7724-43E5-933A-C20265D4CE6A}">
      <dgm:prSet/>
      <dgm:spPr/>
      <dgm:t>
        <a:bodyPr/>
        <a:lstStyle/>
        <a:p>
          <a:endParaRPr lang="en-US"/>
        </a:p>
      </dgm:t>
    </dgm:pt>
    <dgm:pt modelId="{AFD60DA1-0175-417F-8317-A879B7757A75}" type="sibTrans" cxnId="{CDC1FC9D-7724-43E5-933A-C20265D4CE6A}">
      <dgm:prSet/>
      <dgm:spPr/>
      <dgm:t>
        <a:bodyPr/>
        <a:lstStyle/>
        <a:p>
          <a:endParaRPr lang="en-US"/>
        </a:p>
      </dgm:t>
    </dgm:pt>
    <dgm:pt modelId="{DD72734E-2A0A-46EF-81FC-F2B05B6A89FD}">
      <dgm:prSet/>
      <dgm:spPr/>
      <dgm:t>
        <a:bodyPr/>
        <a:lstStyle/>
        <a:p>
          <a:r>
            <a:rPr lang="en-US"/>
            <a:t>“physician champions” are usually funded via a reduction in their clinical time, which can vary from 10–50% full time equivalents (FTE)</a:t>
          </a:r>
        </a:p>
      </dgm:t>
    </dgm:pt>
    <dgm:pt modelId="{1790ACE6-D290-40D2-8ED2-0F15FF1FE19C}" type="parTrans" cxnId="{20D12E4F-5025-4393-BAF6-09DD0A7EE52D}">
      <dgm:prSet/>
      <dgm:spPr/>
      <dgm:t>
        <a:bodyPr/>
        <a:lstStyle/>
        <a:p>
          <a:endParaRPr lang="en-US"/>
        </a:p>
      </dgm:t>
    </dgm:pt>
    <dgm:pt modelId="{893F85BC-2CE7-49EC-8EE9-72D1AADCDAA7}" type="sibTrans" cxnId="{20D12E4F-5025-4393-BAF6-09DD0A7EE52D}">
      <dgm:prSet/>
      <dgm:spPr/>
      <dgm:t>
        <a:bodyPr/>
        <a:lstStyle/>
        <a:p>
          <a:endParaRPr lang="en-US"/>
        </a:p>
      </dgm:t>
    </dgm:pt>
    <dgm:pt modelId="{12B3080E-0649-444A-B4F2-81DFC8FE5B3F}">
      <dgm:prSet/>
      <dgm:spPr/>
      <dgm:t>
        <a:bodyPr/>
        <a:lstStyle/>
        <a:p>
          <a:r>
            <a:rPr lang="en-US"/>
            <a:t>physician provided essential review of clinical context (training patients, training scenarios) and knowledge of institutional workflows (e.g. number of distinct provider workflows, how to group providers in class)</a:t>
          </a:r>
        </a:p>
      </dgm:t>
    </dgm:pt>
    <dgm:pt modelId="{B3BAA0B5-DB93-4F3F-8E65-28CA20F7377D}" type="parTrans" cxnId="{FA60A705-6D45-4EFA-89DB-179259F330E0}">
      <dgm:prSet/>
      <dgm:spPr/>
      <dgm:t>
        <a:bodyPr/>
        <a:lstStyle/>
        <a:p>
          <a:endParaRPr lang="en-US"/>
        </a:p>
      </dgm:t>
    </dgm:pt>
    <dgm:pt modelId="{3B04D1B2-D2FF-40D7-8DCD-5D7DA54D8421}" type="sibTrans" cxnId="{FA60A705-6D45-4EFA-89DB-179259F330E0}">
      <dgm:prSet/>
      <dgm:spPr/>
      <dgm:t>
        <a:bodyPr/>
        <a:lstStyle/>
        <a:p>
          <a:endParaRPr lang="en-US"/>
        </a:p>
      </dgm:t>
    </dgm:pt>
    <dgm:pt modelId="{39B101C6-BBA3-44D7-8AC4-762FF565FC46}">
      <dgm:prSet/>
      <dgm:spPr/>
      <dgm:t>
        <a:bodyPr/>
        <a:lstStyle/>
        <a:p>
          <a:r>
            <a:rPr lang="en-US"/>
            <a:t>The timing, duration and structure of the EMR training should be communicated in advance to the medical staff</a:t>
          </a:r>
        </a:p>
      </dgm:t>
    </dgm:pt>
    <dgm:pt modelId="{ED213892-3408-401A-A199-C6830CF72C34}" type="parTrans" cxnId="{1690AAA4-8570-41EC-80B8-CCD0E09B965C}">
      <dgm:prSet/>
      <dgm:spPr/>
      <dgm:t>
        <a:bodyPr/>
        <a:lstStyle/>
        <a:p>
          <a:endParaRPr lang="en-US"/>
        </a:p>
      </dgm:t>
    </dgm:pt>
    <dgm:pt modelId="{0A5C12C1-ADA8-4812-B9F3-8EDC81760A1D}" type="sibTrans" cxnId="{1690AAA4-8570-41EC-80B8-CCD0E09B965C}">
      <dgm:prSet/>
      <dgm:spPr/>
      <dgm:t>
        <a:bodyPr/>
        <a:lstStyle/>
        <a:p>
          <a:endParaRPr lang="en-US"/>
        </a:p>
      </dgm:t>
    </dgm:pt>
    <dgm:pt modelId="{639E3B39-D033-44B2-8140-34CB02B018F3}" type="pres">
      <dgm:prSet presAssocID="{12707859-2C8E-4CCC-ABEF-FC209040AF2A}" presName="root" presStyleCnt="0">
        <dgm:presLayoutVars>
          <dgm:dir/>
          <dgm:resizeHandles val="exact"/>
        </dgm:presLayoutVars>
      </dgm:prSet>
      <dgm:spPr/>
    </dgm:pt>
    <dgm:pt modelId="{4E145A0A-6990-4E3C-993C-ABFA40AA0284}" type="pres">
      <dgm:prSet presAssocID="{A9EB0ED0-612B-425D-BFB6-7A50D76C8D22}" presName="compNode" presStyleCnt="0"/>
      <dgm:spPr/>
    </dgm:pt>
    <dgm:pt modelId="{EAF77E47-FBF1-47F2-8902-D22803AD4005}" type="pres">
      <dgm:prSet presAssocID="{A9EB0ED0-612B-425D-BFB6-7A50D76C8D22}" presName="bgRect" presStyleLbl="bgShp" presStyleIdx="0" presStyleCnt="5"/>
      <dgm:spPr/>
    </dgm:pt>
    <dgm:pt modelId="{9F4FA46F-7CD5-4544-A6C8-546DE16F5E38}" type="pres">
      <dgm:prSet presAssocID="{A9EB0ED0-612B-425D-BFB6-7A50D76C8D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0D40D5D-C798-4F1C-8E5B-1D143FC50FDE}" type="pres">
      <dgm:prSet presAssocID="{A9EB0ED0-612B-425D-BFB6-7A50D76C8D22}" presName="spaceRect" presStyleCnt="0"/>
      <dgm:spPr/>
    </dgm:pt>
    <dgm:pt modelId="{D77CFB1F-0A29-4598-BAD7-C7FC54359B67}" type="pres">
      <dgm:prSet presAssocID="{A9EB0ED0-612B-425D-BFB6-7A50D76C8D22}" presName="parTx" presStyleLbl="revTx" presStyleIdx="0" presStyleCnt="5">
        <dgm:presLayoutVars>
          <dgm:chMax val="0"/>
          <dgm:chPref val="0"/>
        </dgm:presLayoutVars>
      </dgm:prSet>
      <dgm:spPr/>
    </dgm:pt>
    <dgm:pt modelId="{CD190193-C0BF-419A-92AE-13CA3B339975}" type="pres">
      <dgm:prSet presAssocID="{1699F340-489B-4C4F-A7A7-EE83F4933FC8}" presName="sibTrans" presStyleCnt="0"/>
      <dgm:spPr/>
    </dgm:pt>
    <dgm:pt modelId="{FEDBA156-6CB6-4DEA-ACD6-6DCA8EFF1CE1}" type="pres">
      <dgm:prSet presAssocID="{CFC9ED8E-210E-40C2-9C1C-9881EAB4FD77}" presName="compNode" presStyleCnt="0"/>
      <dgm:spPr/>
    </dgm:pt>
    <dgm:pt modelId="{3452F0CD-C757-4654-9AF5-A442638BA909}" type="pres">
      <dgm:prSet presAssocID="{CFC9ED8E-210E-40C2-9C1C-9881EAB4FD77}" presName="bgRect" presStyleLbl="bgShp" presStyleIdx="1" presStyleCnt="5"/>
      <dgm:spPr/>
    </dgm:pt>
    <dgm:pt modelId="{77624145-19EE-452B-B037-2F7938B48990}" type="pres">
      <dgm:prSet presAssocID="{CFC9ED8E-210E-40C2-9C1C-9881EAB4FD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0A360B2-9755-4E3E-9E91-F7B87DA8E901}" type="pres">
      <dgm:prSet presAssocID="{CFC9ED8E-210E-40C2-9C1C-9881EAB4FD77}" presName="spaceRect" presStyleCnt="0"/>
      <dgm:spPr/>
    </dgm:pt>
    <dgm:pt modelId="{9C8EACCD-E293-494E-884F-218ADF1D92AA}" type="pres">
      <dgm:prSet presAssocID="{CFC9ED8E-210E-40C2-9C1C-9881EAB4FD77}" presName="parTx" presStyleLbl="revTx" presStyleIdx="1" presStyleCnt="5">
        <dgm:presLayoutVars>
          <dgm:chMax val="0"/>
          <dgm:chPref val="0"/>
        </dgm:presLayoutVars>
      </dgm:prSet>
      <dgm:spPr/>
    </dgm:pt>
    <dgm:pt modelId="{118EE55C-12D1-4460-8E2A-1D0033C4D303}" type="pres">
      <dgm:prSet presAssocID="{AFD60DA1-0175-417F-8317-A879B7757A75}" presName="sibTrans" presStyleCnt="0"/>
      <dgm:spPr/>
    </dgm:pt>
    <dgm:pt modelId="{838CCD42-2207-4743-BC64-D139973C921B}" type="pres">
      <dgm:prSet presAssocID="{DD72734E-2A0A-46EF-81FC-F2B05B6A89FD}" presName="compNode" presStyleCnt="0"/>
      <dgm:spPr/>
    </dgm:pt>
    <dgm:pt modelId="{B3ADD4FC-D743-4B47-823D-11CAD5DCCA6E}" type="pres">
      <dgm:prSet presAssocID="{DD72734E-2A0A-46EF-81FC-F2B05B6A89FD}" presName="bgRect" presStyleLbl="bgShp" presStyleIdx="2" presStyleCnt="5"/>
      <dgm:spPr/>
    </dgm:pt>
    <dgm:pt modelId="{660932DB-E415-4C69-BBF0-4EB75015BD4F}" type="pres">
      <dgm:prSet presAssocID="{DD72734E-2A0A-46EF-81FC-F2B05B6A89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BBBF3D-BB0D-4F96-BFE9-4C01B04DEFD1}" type="pres">
      <dgm:prSet presAssocID="{DD72734E-2A0A-46EF-81FC-F2B05B6A89FD}" presName="spaceRect" presStyleCnt="0"/>
      <dgm:spPr/>
    </dgm:pt>
    <dgm:pt modelId="{81AF55B9-D900-4943-9676-C9E8A582C041}" type="pres">
      <dgm:prSet presAssocID="{DD72734E-2A0A-46EF-81FC-F2B05B6A89FD}" presName="parTx" presStyleLbl="revTx" presStyleIdx="2" presStyleCnt="5">
        <dgm:presLayoutVars>
          <dgm:chMax val="0"/>
          <dgm:chPref val="0"/>
        </dgm:presLayoutVars>
      </dgm:prSet>
      <dgm:spPr/>
    </dgm:pt>
    <dgm:pt modelId="{2E78128E-89A8-486C-952C-9A640FFD8EE2}" type="pres">
      <dgm:prSet presAssocID="{893F85BC-2CE7-49EC-8EE9-72D1AADCDAA7}" presName="sibTrans" presStyleCnt="0"/>
      <dgm:spPr/>
    </dgm:pt>
    <dgm:pt modelId="{CBFDC68E-B67E-47A8-AA92-862F31F59154}" type="pres">
      <dgm:prSet presAssocID="{12B3080E-0649-444A-B4F2-81DFC8FE5B3F}" presName="compNode" presStyleCnt="0"/>
      <dgm:spPr/>
    </dgm:pt>
    <dgm:pt modelId="{36C8719B-9341-4DFC-ADB4-D7D278C87B04}" type="pres">
      <dgm:prSet presAssocID="{12B3080E-0649-444A-B4F2-81DFC8FE5B3F}" presName="bgRect" presStyleLbl="bgShp" presStyleIdx="3" presStyleCnt="5"/>
      <dgm:spPr/>
    </dgm:pt>
    <dgm:pt modelId="{5D3BC0B9-1885-4223-ABDF-26E5BEE3B5BC}" type="pres">
      <dgm:prSet presAssocID="{12B3080E-0649-444A-B4F2-81DFC8FE5B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7E86106-44A1-4BC9-9366-18DF02058840}" type="pres">
      <dgm:prSet presAssocID="{12B3080E-0649-444A-B4F2-81DFC8FE5B3F}" presName="spaceRect" presStyleCnt="0"/>
      <dgm:spPr/>
    </dgm:pt>
    <dgm:pt modelId="{74F82178-7D66-4E29-88A2-0099C7EB7E2D}" type="pres">
      <dgm:prSet presAssocID="{12B3080E-0649-444A-B4F2-81DFC8FE5B3F}" presName="parTx" presStyleLbl="revTx" presStyleIdx="3" presStyleCnt="5">
        <dgm:presLayoutVars>
          <dgm:chMax val="0"/>
          <dgm:chPref val="0"/>
        </dgm:presLayoutVars>
      </dgm:prSet>
      <dgm:spPr/>
    </dgm:pt>
    <dgm:pt modelId="{8748FFE1-E4F0-4FBC-81AC-A2F53496407A}" type="pres">
      <dgm:prSet presAssocID="{3B04D1B2-D2FF-40D7-8DCD-5D7DA54D8421}" presName="sibTrans" presStyleCnt="0"/>
      <dgm:spPr/>
    </dgm:pt>
    <dgm:pt modelId="{F1B4955C-7960-4D6C-BD57-218AE39F8C4F}" type="pres">
      <dgm:prSet presAssocID="{39B101C6-BBA3-44D7-8AC4-762FF565FC46}" presName="compNode" presStyleCnt="0"/>
      <dgm:spPr/>
    </dgm:pt>
    <dgm:pt modelId="{5C357F8D-31FF-4D17-92E8-1AC2D0901DCE}" type="pres">
      <dgm:prSet presAssocID="{39B101C6-BBA3-44D7-8AC4-762FF565FC46}" presName="bgRect" presStyleLbl="bgShp" presStyleIdx="4" presStyleCnt="5"/>
      <dgm:spPr/>
    </dgm:pt>
    <dgm:pt modelId="{90D28892-BF3D-497B-9139-BB520FD072BE}" type="pres">
      <dgm:prSet presAssocID="{39B101C6-BBA3-44D7-8AC4-762FF565FC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14FFA21-66E2-41A6-AEE1-3F4A17651D7A}" type="pres">
      <dgm:prSet presAssocID="{39B101C6-BBA3-44D7-8AC4-762FF565FC46}" presName="spaceRect" presStyleCnt="0"/>
      <dgm:spPr/>
    </dgm:pt>
    <dgm:pt modelId="{8F601BFB-EE8A-40CA-A26C-60C86F5DE026}" type="pres">
      <dgm:prSet presAssocID="{39B101C6-BBA3-44D7-8AC4-762FF565FC4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A60A705-6D45-4EFA-89DB-179259F330E0}" srcId="{12707859-2C8E-4CCC-ABEF-FC209040AF2A}" destId="{12B3080E-0649-444A-B4F2-81DFC8FE5B3F}" srcOrd="3" destOrd="0" parTransId="{B3BAA0B5-DB93-4F3F-8E65-28CA20F7377D}" sibTransId="{3B04D1B2-D2FF-40D7-8DCD-5D7DA54D8421}"/>
    <dgm:cxn modelId="{0F5ECE37-1C2D-409A-A35A-0A45E5CC5663}" type="presOf" srcId="{12707859-2C8E-4CCC-ABEF-FC209040AF2A}" destId="{639E3B39-D033-44B2-8140-34CB02B018F3}" srcOrd="0" destOrd="0" presId="urn:microsoft.com/office/officeart/2018/2/layout/IconVerticalSolidList"/>
    <dgm:cxn modelId="{7ECA3A5E-25D0-49CD-A918-5AAE259944AF}" type="presOf" srcId="{CFC9ED8E-210E-40C2-9C1C-9881EAB4FD77}" destId="{9C8EACCD-E293-494E-884F-218ADF1D92AA}" srcOrd="0" destOrd="0" presId="urn:microsoft.com/office/officeart/2018/2/layout/IconVerticalSolidList"/>
    <dgm:cxn modelId="{3E3F1E61-6BCD-4228-9188-D75B71C69ACC}" type="presOf" srcId="{12B3080E-0649-444A-B4F2-81DFC8FE5B3F}" destId="{74F82178-7D66-4E29-88A2-0099C7EB7E2D}" srcOrd="0" destOrd="0" presId="urn:microsoft.com/office/officeart/2018/2/layout/IconVerticalSolidList"/>
    <dgm:cxn modelId="{B0A0086D-6606-40FB-AA5A-9A7D0B679D5E}" srcId="{12707859-2C8E-4CCC-ABEF-FC209040AF2A}" destId="{A9EB0ED0-612B-425D-BFB6-7A50D76C8D22}" srcOrd="0" destOrd="0" parTransId="{CAC87D47-67A8-4F2C-A702-EB03C2584967}" sibTransId="{1699F340-489B-4C4F-A7A7-EE83F4933FC8}"/>
    <dgm:cxn modelId="{20D12E4F-5025-4393-BAF6-09DD0A7EE52D}" srcId="{12707859-2C8E-4CCC-ABEF-FC209040AF2A}" destId="{DD72734E-2A0A-46EF-81FC-F2B05B6A89FD}" srcOrd="2" destOrd="0" parTransId="{1790ACE6-D290-40D2-8ED2-0F15FF1FE19C}" sibTransId="{893F85BC-2CE7-49EC-8EE9-72D1AADCDAA7}"/>
    <dgm:cxn modelId="{DCA48F51-7A18-41A5-BB18-E892FD15FB2B}" type="presOf" srcId="{A9EB0ED0-612B-425D-BFB6-7A50D76C8D22}" destId="{D77CFB1F-0A29-4598-BAD7-C7FC54359B67}" srcOrd="0" destOrd="0" presId="urn:microsoft.com/office/officeart/2018/2/layout/IconVerticalSolidList"/>
    <dgm:cxn modelId="{54D19D90-682D-4670-B02C-CF070DC2970B}" type="presOf" srcId="{39B101C6-BBA3-44D7-8AC4-762FF565FC46}" destId="{8F601BFB-EE8A-40CA-A26C-60C86F5DE026}" srcOrd="0" destOrd="0" presId="urn:microsoft.com/office/officeart/2018/2/layout/IconVerticalSolidList"/>
    <dgm:cxn modelId="{CDC1FC9D-7724-43E5-933A-C20265D4CE6A}" srcId="{12707859-2C8E-4CCC-ABEF-FC209040AF2A}" destId="{CFC9ED8E-210E-40C2-9C1C-9881EAB4FD77}" srcOrd="1" destOrd="0" parTransId="{263CA878-DBB3-4AA7-8ED7-DED6B706581B}" sibTransId="{AFD60DA1-0175-417F-8317-A879B7757A75}"/>
    <dgm:cxn modelId="{1690AAA4-8570-41EC-80B8-CCD0E09B965C}" srcId="{12707859-2C8E-4CCC-ABEF-FC209040AF2A}" destId="{39B101C6-BBA3-44D7-8AC4-762FF565FC46}" srcOrd="4" destOrd="0" parTransId="{ED213892-3408-401A-A199-C6830CF72C34}" sibTransId="{0A5C12C1-ADA8-4812-B9F3-8EDC81760A1D}"/>
    <dgm:cxn modelId="{099004E0-91D6-4084-AB1F-C059B32B218E}" type="presOf" srcId="{DD72734E-2A0A-46EF-81FC-F2B05B6A89FD}" destId="{81AF55B9-D900-4943-9676-C9E8A582C041}" srcOrd="0" destOrd="0" presId="urn:microsoft.com/office/officeart/2018/2/layout/IconVerticalSolidList"/>
    <dgm:cxn modelId="{6C0A182A-144B-474A-9AA1-C8BB6B4764B8}" type="presParOf" srcId="{639E3B39-D033-44B2-8140-34CB02B018F3}" destId="{4E145A0A-6990-4E3C-993C-ABFA40AA0284}" srcOrd="0" destOrd="0" presId="urn:microsoft.com/office/officeart/2018/2/layout/IconVerticalSolidList"/>
    <dgm:cxn modelId="{3A29C018-70A5-4174-876C-09C4604CB73C}" type="presParOf" srcId="{4E145A0A-6990-4E3C-993C-ABFA40AA0284}" destId="{EAF77E47-FBF1-47F2-8902-D22803AD4005}" srcOrd="0" destOrd="0" presId="urn:microsoft.com/office/officeart/2018/2/layout/IconVerticalSolidList"/>
    <dgm:cxn modelId="{9BF80F37-3A76-42F0-A4F8-4B9B1EC96B08}" type="presParOf" srcId="{4E145A0A-6990-4E3C-993C-ABFA40AA0284}" destId="{9F4FA46F-7CD5-4544-A6C8-546DE16F5E38}" srcOrd="1" destOrd="0" presId="urn:microsoft.com/office/officeart/2018/2/layout/IconVerticalSolidList"/>
    <dgm:cxn modelId="{6D29B676-2EC3-48B0-9B9D-7C0F0B8FA702}" type="presParOf" srcId="{4E145A0A-6990-4E3C-993C-ABFA40AA0284}" destId="{60D40D5D-C798-4F1C-8E5B-1D143FC50FDE}" srcOrd="2" destOrd="0" presId="urn:microsoft.com/office/officeart/2018/2/layout/IconVerticalSolidList"/>
    <dgm:cxn modelId="{6086F1C1-F2D3-42E4-8BCB-832D045BF06F}" type="presParOf" srcId="{4E145A0A-6990-4E3C-993C-ABFA40AA0284}" destId="{D77CFB1F-0A29-4598-BAD7-C7FC54359B67}" srcOrd="3" destOrd="0" presId="urn:microsoft.com/office/officeart/2018/2/layout/IconVerticalSolidList"/>
    <dgm:cxn modelId="{939BA0D8-584A-45D6-BE94-EB751FBCD1C9}" type="presParOf" srcId="{639E3B39-D033-44B2-8140-34CB02B018F3}" destId="{CD190193-C0BF-419A-92AE-13CA3B339975}" srcOrd="1" destOrd="0" presId="urn:microsoft.com/office/officeart/2018/2/layout/IconVerticalSolidList"/>
    <dgm:cxn modelId="{951531C1-8EB1-4EB4-A9C2-DE4B0E731FBE}" type="presParOf" srcId="{639E3B39-D033-44B2-8140-34CB02B018F3}" destId="{FEDBA156-6CB6-4DEA-ACD6-6DCA8EFF1CE1}" srcOrd="2" destOrd="0" presId="urn:microsoft.com/office/officeart/2018/2/layout/IconVerticalSolidList"/>
    <dgm:cxn modelId="{3707DDBD-BE73-4499-881B-D24FA452430D}" type="presParOf" srcId="{FEDBA156-6CB6-4DEA-ACD6-6DCA8EFF1CE1}" destId="{3452F0CD-C757-4654-9AF5-A442638BA909}" srcOrd="0" destOrd="0" presId="urn:microsoft.com/office/officeart/2018/2/layout/IconVerticalSolidList"/>
    <dgm:cxn modelId="{1F94D84C-89DB-4239-815D-BEA388BDDB5A}" type="presParOf" srcId="{FEDBA156-6CB6-4DEA-ACD6-6DCA8EFF1CE1}" destId="{77624145-19EE-452B-B037-2F7938B48990}" srcOrd="1" destOrd="0" presId="urn:microsoft.com/office/officeart/2018/2/layout/IconVerticalSolidList"/>
    <dgm:cxn modelId="{860CCA49-9E56-42B1-9558-FED968888282}" type="presParOf" srcId="{FEDBA156-6CB6-4DEA-ACD6-6DCA8EFF1CE1}" destId="{80A360B2-9755-4E3E-9E91-F7B87DA8E901}" srcOrd="2" destOrd="0" presId="urn:microsoft.com/office/officeart/2018/2/layout/IconVerticalSolidList"/>
    <dgm:cxn modelId="{EED5E472-9E6D-498D-BDA8-A154C0E535D2}" type="presParOf" srcId="{FEDBA156-6CB6-4DEA-ACD6-6DCA8EFF1CE1}" destId="{9C8EACCD-E293-494E-884F-218ADF1D92AA}" srcOrd="3" destOrd="0" presId="urn:microsoft.com/office/officeart/2018/2/layout/IconVerticalSolidList"/>
    <dgm:cxn modelId="{05FCF4F8-8D85-4EE4-BE74-28F19AEE9FD6}" type="presParOf" srcId="{639E3B39-D033-44B2-8140-34CB02B018F3}" destId="{118EE55C-12D1-4460-8E2A-1D0033C4D303}" srcOrd="3" destOrd="0" presId="urn:microsoft.com/office/officeart/2018/2/layout/IconVerticalSolidList"/>
    <dgm:cxn modelId="{CE54031E-35D9-4AEC-8B36-D11638CF28B3}" type="presParOf" srcId="{639E3B39-D033-44B2-8140-34CB02B018F3}" destId="{838CCD42-2207-4743-BC64-D139973C921B}" srcOrd="4" destOrd="0" presId="urn:microsoft.com/office/officeart/2018/2/layout/IconVerticalSolidList"/>
    <dgm:cxn modelId="{E02FD4A7-8B91-4B56-BB27-A49D098F25B3}" type="presParOf" srcId="{838CCD42-2207-4743-BC64-D139973C921B}" destId="{B3ADD4FC-D743-4B47-823D-11CAD5DCCA6E}" srcOrd="0" destOrd="0" presId="urn:microsoft.com/office/officeart/2018/2/layout/IconVerticalSolidList"/>
    <dgm:cxn modelId="{19ED92C9-E4ED-47C8-B73E-D8CF808BA420}" type="presParOf" srcId="{838CCD42-2207-4743-BC64-D139973C921B}" destId="{660932DB-E415-4C69-BBF0-4EB75015BD4F}" srcOrd="1" destOrd="0" presId="urn:microsoft.com/office/officeart/2018/2/layout/IconVerticalSolidList"/>
    <dgm:cxn modelId="{E7BDDF59-F7C5-4C30-B801-A26BE3A29EA5}" type="presParOf" srcId="{838CCD42-2207-4743-BC64-D139973C921B}" destId="{B4BBBF3D-BB0D-4F96-BFE9-4C01B04DEFD1}" srcOrd="2" destOrd="0" presId="urn:microsoft.com/office/officeart/2018/2/layout/IconVerticalSolidList"/>
    <dgm:cxn modelId="{26E3A23D-670F-4667-8D57-72C399008942}" type="presParOf" srcId="{838CCD42-2207-4743-BC64-D139973C921B}" destId="{81AF55B9-D900-4943-9676-C9E8A582C041}" srcOrd="3" destOrd="0" presId="urn:microsoft.com/office/officeart/2018/2/layout/IconVerticalSolidList"/>
    <dgm:cxn modelId="{E24F3F37-07B7-41DD-A8DB-74FCD5F59BD4}" type="presParOf" srcId="{639E3B39-D033-44B2-8140-34CB02B018F3}" destId="{2E78128E-89A8-486C-952C-9A640FFD8EE2}" srcOrd="5" destOrd="0" presId="urn:microsoft.com/office/officeart/2018/2/layout/IconVerticalSolidList"/>
    <dgm:cxn modelId="{DBB8F57E-E4DE-4590-9C5D-B4DA5EC1B59E}" type="presParOf" srcId="{639E3B39-D033-44B2-8140-34CB02B018F3}" destId="{CBFDC68E-B67E-47A8-AA92-862F31F59154}" srcOrd="6" destOrd="0" presId="urn:microsoft.com/office/officeart/2018/2/layout/IconVerticalSolidList"/>
    <dgm:cxn modelId="{2E0498A2-2866-4A0C-A0DE-87C39D7E629C}" type="presParOf" srcId="{CBFDC68E-B67E-47A8-AA92-862F31F59154}" destId="{36C8719B-9341-4DFC-ADB4-D7D278C87B04}" srcOrd="0" destOrd="0" presId="urn:microsoft.com/office/officeart/2018/2/layout/IconVerticalSolidList"/>
    <dgm:cxn modelId="{EE878CDC-134B-40C1-A40C-81154C51EDD7}" type="presParOf" srcId="{CBFDC68E-B67E-47A8-AA92-862F31F59154}" destId="{5D3BC0B9-1885-4223-ABDF-26E5BEE3B5BC}" srcOrd="1" destOrd="0" presId="urn:microsoft.com/office/officeart/2018/2/layout/IconVerticalSolidList"/>
    <dgm:cxn modelId="{D5F9C733-F591-4EB4-8AF6-EB2A2647E7D8}" type="presParOf" srcId="{CBFDC68E-B67E-47A8-AA92-862F31F59154}" destId="{67E86106-44A1-4BC9-9366-18DF02058840}" srcOrd="2" destOrd="0" presId="urn:microsoft.com/office/officeart/2018/2/layout/IconVerticalSolidList"/>
    <dgm:cxn modelId="{2A595BE3-C42B-46C0-B73A-560D9E305C06}" type="presParOf" srcId="{CBFDC68E-B67E-47A8-AA92-862F31F59154}" destId="{74F82178-7D66-4E29-88A2-0099C7EB7E2D}" srcOrd="3" destOrd="0" presId="urn:microsoft.com/office/officeart/2018/2/layout/IconVerticalSolidList"/>
    <dgm:cxn modelId="{EC3A4584-F142-4B4F-A1CC-F93C11832C6D}" type="presParOf" srcId="{639E3B39-D033-44B2-8140-34CB02B018F3}" destId="{8748FFE1-E4F0-4FBC-81AC-A2F53496407A}" srcOrd="7" destOrd="0" presId="urn:microsoft.com/office/officeart/2018/2/layout/IconVerticalSolidList"/>
    <dgm:cxn modelId="{7C2DDE67-C11E-4783-8522-5A8558E27EE0}" type="presParOf" srcId="{639E3B39-D033-44B2-8140-34CB02B018F3}" destId="{F1B4955C-7960-4D6C-BD57-218AE39F8C4F}" srcOrd="8" destOrd="0" presId="urn:microsoft.com/office/officeart/2018/2/layout/IconVerticalSolidList"/>
    <dgm:cxn modelId="{9257B5A9-3361-4C49-ADFA-AED51E731085}" type="presParOf" srcId="{F1B4955C-7960-4D6C-BD57-218AE39F8C4F}" destId="{5C357F8D-31FF-4D17-92E8-1AC2D0901DCE}" srcOrd="0" destOrd="0" presId="urn:microsoft.com/office/officeart/2018/2/layout/IconVerticalSolidList"/>
    <dgm:cxn modelId="{95C4858B-5709-43D8-92F8-B2900A98C427}" type="presParOf" srcId="{F1B4955C-7960-4D6C-BD57-218AE39F8C4F}" destId="{90D28892-BF3D-497B-9139-BB520FD072BE}" srcOrd="1" destOrd="0" presId="urn:microsoft.com/office/officeart/2018/2/layout/IconVerticalSolidList"/>
    <dgm:cxn modelId="{F49A028D-2712-4CC0-8EC2-420770D21C5C}" type="presParOf" srcId="{F1B4955C-7960-4D6C-BD57-218AE39F8C4F}" destId="{314FFA21-66E2-41A6-AEE1-3F4A17651D7A}" srcOrd="2" destOrd="0" presId="urn:microsoft.com/office/officeart/2018/2/layout/IconVerticalSolidList"/>
    <dgm:cxn modelId="{11617750-EE9B-4090-8850-8F70E1DB5C04}" type="presParOf" srcId="{F1B4955C-7960-4D6C-BD57-218AE39F8C4F}" destId="{8F601BFB-EE8A-40CA-A26C-60C86F5DE0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AE46A7-981A-4FD5-8960-7C9430556E3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8012D3-7704-46BF-A02B-3ED9AD186DCB}">
      <dgm:prSet/>
      <dgm:spPr/>
      <dgm:t>
        <a:bodyPr/>
        <a:lstStyle/>
        <a:p>
          <a:r>
            <a:rPr lang="en-US"/>
            <a:t>consider the number of distinct workflows in the population</a:t>
          </a:r>
        </a:p>
      </dgm:t>
    </dgm:pt>
    <dgm:pt modelId="{6655F15A-13AF-4F08-80FE-123255A9014B}" type="parTrans" cxnId="{201A7C5A-A683-4141-A1B9-AB3ADA6DD85C}">
      <dgm:prSet/>
      <dgm:spPr/>
      <dgm:t>
        <a:bodyPr/>
        <a:lstStyle/>
        <a:p>
          <a:endParaRPr lang="en-US"/>
        </a:p>
      </dgm:t>
    </dgm:pt>
    <dgm:pt modelId="{AAE3215D-969C-44E9-A02A-6B16752DE328}" type="sibTrans" cxnId="{201A7C5A-A683-4141-A1B9-AB3ADA6DD85C}">
      <dgm:prSet/>
      <dgm:spPr/>
      <dgm:t>
        <a:bodyPr/>
        <a:lstStyle/>
        <a:p>
          <a:endParaRPr lang="en-US"/>
        </a:p>
      </dgm:t>
    </dgm:pt>
    <dgm:pt modelId="{AF88EA05-95F3-4BF6-8DB6-483E321531DB}">
      <dgm:prSet/>
      <dgm:spPr/>
      <dgm:t>
        <a:bodyPr/>
        <a:lstStyle/>
        <a:p>
          <a:r>
            <a:rPr lang="en-US"/>
            <a:t>repetition of a more general class will allow the trainers to master the delivery of content, improving quality and consistency of core concept delivery during classroom events</a:t>
          </a:r>
        </a:p>
      </dgm:t>
    </dgm:pt>
    <dgm:pt modelId="{33761889-64C3-45C9-BB9D-A0FA6766C02B}" type="parTrans" cxnId="{821E6E36-FB5E-43B5-A51B-03C83A2A6ADC}">
      <dgm:prSet/>
      <dgm:spPr/>
      <dgm:t>
        <a:bodyPr/>
        <a:lstStyle/>
        <a:p>
          <a:endParaRPr lang="en-US"/>
        </a:p>
      </dgm:t>
    </dgm:pt>
    <dgm:pt modelId="{292E8BF9-D493-4052-A7F5-0CB36FD0FE71}" type="sibTrans" cxnId="{821E6E36-FB5E-43B5-A51B-03C83A2A6ADC}">
      <dgm:prSet/>
      <dgm:spPr/>
      <dgm:t>
        <a:bodyPr/>
        <a:lstStyle/>
        <a:p>
          <a:endParaRPr lang="en-US"/>
        </a:p>
      </dgm:t>
    </dgm:pt>
    <dgm:pt modelId="{883EFBF6-0106-4266-85CB-0FE05200CA3E}">
      <dgm:prSet/>
      <dgm:spPr/>
      <dgm:t>
        <a:bodyPr/>
        <a:lstStyle/>
        <a:p>
          <a:r>
            <a:rPr lang="en-US"/>
            <a:t>coursework should be designed to group learners by common workflow</a:t>
          </a:r>
        </a:p>
      </dgm:t>
    </dgm:pt>
    <dgm:pt modelId="{7EE18D96-96DD-40A0-B08A-71F7C6152D84}" type="parTrans" cxnId="{98A076DC-3FE3-42A6-9B9E-A8AC97375363}">
      <dgm:prSet/>
      <dgm:spPr/>
      <dgm:t>
        <a:bodyPr/>
        <a:lstStyle/>
        <a:p>
          <a:endParaRPr lang="en-US"/>
        </a:p>
      </dgm:t>
    </dgm:pt>
    <dgm:pt modelId="{3187F527-4240-4D21-92B5-CDE6C43A626C}" type="sibTrans" cxnId="{98A076DC-3FE3-42A6-9B9E-A8AC97375363}">
      <dgm:prSet/>
      <dgm:spPr/>
      <dgm:t>
        <a:bodyPr/>
        <a:lstStyle/>
        <a:p>
          <a:endParaRPr lang="en-US"/>
        </a:p>
      </dgm:t>
    </dgm:pt>
    <dgm:pt modelId="{A9E9D966-4792-4CD1-BC2D-939147C99A37}" type="pres">
      <dgm:prSet presAssocID="{5EAE46A7-981A-4FD5-8960-7C9430556E35}" presName="root" presStyleCnt="0">
        <dgm:presLayoutVars>
          <dgm:dir/>
          <dgm:resizeHandles val="exact"/>
        </dgm:presLayoutVars>
      </dgm:prSet>
      <dgm:spPr/>
    </dgm:pt>
    <dgm:pt modelId="{FDA71360-D0D7-444D-89FC-A0DC52D93F6A}" type="pres">
      <dgm:prSet presAssocID="{858012D3-7704-46BF-A02B-3ED9AD186DCB}" presName="compNode" presStyleCnt="0"/>
      <dgm:spPr/>
    </dgm:pt>
    <dgm:pt modelId="{14A5BA8D-FB70-40D9-B245-0F971529F450}" type="pres">
      <dgm:prSet presAssocID="{858012D3-7704-46BF-A02B-3ED9AD186DCB}" presName="bgRect" presStyleLbl="bgShp" presStyleIdx="0" presStyleCnt="3"/>
      <dgm:spPr/>
    </dgm:pt>
    <dgm:pt modelId="{8AF966F5-50D0-4F18-9D0B-30E1BAFA9748}" type="pres">
      <dgm:prSet presAssocID="{858012D3-7704-46BF-A02B-3ED9AD186D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ABEF80C4-507A-4428-92A3-38ED5FF04886}" type="pres">
      <dgm:prSet presAssocID="{858012D3-7704-46BF-A02B-3ED9AD186DCB}" presName="spaceRect" presStyleCnt="0"/>
      <dgm:spPr/>
    </dgm:pt>
    <dgm:pt modelId="{DDB47887-DC60-4B8C-92BA-36C1C51B9990}" type="pres">
      <dgm:prSet presAssocID="{858012D3-7704-46BF-A02B-3ED9AD186DCB}" presName="parTx" presStyleLbl="revTx" presStyleIdx="0" presStyleCnt="3">
        <dgm:presLayoutVars>
          <dgm:chMax val="0"/>
          <dgm:chPref val="0"/>
        </dgm:presLayoutVars>
      </dgm:prSet>
      <dgm:spPr/>
    </dgm:pt>
    <dgm:pt modelId="{E66E7ECA-5E99-4AF0-87A1-8A2098623551}" type="pres">
      <dgm:prSet presAssocID="{AAE3215D-969C-44E9-A02A-6B16752DE328}" presName="sibTrans" presStyleCnt="0"/>
      <dgm:spPr/>
    </dgm:pt>
    <dgm:pt modelId="{8591F0E1-5F54-49C9-A599-ED89A5D0D17B}" type="pres">
      <dgm:prSet presAssocID="{AF88EA05-95F3-4BF6-8DB6-483E321531DB}" presName="compNode" presStyleCnt="0"/>
      <dgm:spPr/>
    </dgm:pt>
    <dgm:pt modelId="{D2DD3721-CD47-43E1-A8C6-2524BA57A5AA}" type="pres">
      <dgm:prSet presAssocID="{AF88EA05-95F3-4BF6-8DB6-483E321531DB}" presName="bgRect" presStyleLbl="bgShp" presStyleIdx="1" presStyleCnt="3"/>
      <dgm:spPr/>
    </dgm:pt>
    <dgm:pt modelId="{D7C7CB0F-F3B1-4039-BE58-687CBEF44733}" type="pres">
      <dgm:prSet presAssocID="{AF88EA05-95F3-4BF6-8DB6-483E321531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E8BC110-25CD-4A9C-98B1-4AF3FD625868}" type="pres">
      <dgm:prSet presAssocID="{AF88EA05-95F3-4BF6-8DB6-483E321531DB}" presName="spaceRect" presStyleCnt="0"/>
      <dgm:spPr/>
    </dgm:pt>
    <dgm:pt modelId="{A2ED30E3-C789-4060-BA07-D92956F8799B}" type="pres">
      <dgm:prSet presAssocID="{AF88EA05-95F3-4BF6-8DB6-483E321531DB}" presName="parTx" presStyleLbl="revTx" presStyleIdx="1" presStyleCnt="3">
        <dgm:presLayoutVars>
          <dgm:chMax val="0"/>
          <dgm:chPref val="0"/>
        </dgm:presLayoutVars>
      </dgm:prSet>
      <dgm:spPr/>
    </dgm:pt>
    <dgm:pt modelId="{8BD02909-896F-49D8-8C57-DF95A83FB4A0}" type="pres">
      <dgm:prSet presAssocID="{292E8BF9-D493-4052-A7F5-0CB36FD0FE71}" presName="sibTrans" presStyleCnt="0"/>
      <dgm:spPr/>
    </dgm:pt>
    <dgm:pt modelId="{6D408B36-A3E8-4EBC-AC74-8182DF739E25}" type="pres">
      <dgm:prSet presAssocID="{883EFBF6-0106-4266-85CB-0FE05200CA3E}" presName="compNode" presStyleCnt="0"/>
      <dgm:spPr/>
    </dgm:pt>
    <dgm:pt modelId="{DBD8DFAE-49C1-4479-A938-25DA08697234}" type="pres">
      <dgm:prSet presAssocID="{883EFBF6-0106-4266-85CB-0FE05200CA3E}" presName="bgRect" presStyleLbl="bgShp" presStyleIdx="2" presStyleCnt="3"/>
      <dgm:spPr/>
    </dgm:pt>
    <dgm:pt modelId="{12FE71C8-78CE-4BD9-8F28-13C3628034EE}" type="pres">
      <dgm:prSet presAssocID="{883EFBF6-0106-4266-85CB-0FE05200CA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72111A4-DAC5-42A9-AD64-14A350AE35F5}" type="pres">
      <dgm:prSet presAssocID="{883EFBF6-0106-4266-85CB-0FE05200CA3E}" presName="spaceRect" presStyleCnt="0"/>
      <dgm:spPr/>
    </dgm:pt>
    <dgm:pt modelId="{C5DAED54-5440-4EF9-9F3C-F8C894E8985C}" type="pres">
      <dgm:prSet presAssocID="{883EFBF6-0106-4266-85CB-0FE05200CA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1E6E36-FB5E-43B5-A51B-03C83A2A6ADC}" srcId="{5EAE46A7-981A-4FD5-8960-7C9430556E35}" destId="{AF88EA05-95F3-4BF6-8DB6-483E321531DB}" srcOrd="1" destOrd="0" parTransId="{33761889-64C3-45C9-BB9D-A0FA6766C02B}" sibTransId="{292E8BF9-D493-4052-A7F5-0CB36FD0FE71}"/>
    <dgm:cxn modelId="{E5F11668-1864-4476-B054-F370FDA2D469}" type="presOf" srcId="{5EAE46A7-981A-4FD5-8960-7C9430556E35}" destId="{A9E9D966-4792-4CD1-BC2D-939147C99A37}" srcOrd="0" destOrd="0" presId="urn:microsoft.com/office/officeart/2018/2/layout/IconVerticalSolidList"/>
    <dgm:cxn modelId="{D9967F79-667F-4EA9-867E-6C5A2C8EBD0A}" type="presOf" srcId="{858012D3-7704-46BF-A02B-3ED9AD186DCB}" destId="{DDB47887-DC60-4B8C-92BA-36C1C51B9990}" srcOrd="0" destOrd="0" presId="urn:microsoft.com/office/officeart/2018/2/layout/IconVerticalSolidList"/>
    <dgm:cxn modelId="{201A7C5A-A683-4141-A1B9-AB3ADA6DD85C}" srcId="{5EAE46A7-981A-4FD5-8960-7C9430556E35}" destId="{858012D3-7704-46BF-A02B-3ED9AD186DCB}" srcOrd="0" destOrd="0" parTransId="{6655F15A-13AF-4F08-80FE-123255A9014B}" sibTransId="{AAE3215D-969C-44E9-A02A-6B16752DE328}"/>
    <dgm:cxn modelId="{08488CBD-13EF-42EA-A865-07208995BA84}" type="presOf" srcId="{AF88EA05-95F3-4BF6-8DB6-483E321531DB}" destId="{A2ED30E3-C789-4060-BA07-D92956F8799B}" srcOrd="0" destOrd="0" presId="urn:microsoft.com/office/officeart/2018/2/layout/IconVerticalSolidList"/>
    <dgm:cxn modelId="{98A076DC-3FE3-42A6-9B9E-A8AC97375363}" srcId="{5EAE46A7-981A-4FD5-8960-7C9430556E35}" destId="{883EFBF6-0106-4266-85CB-0FE05200CA3E}" srcOrd="2" destOrd="0" parTransId="{7EE18D96-96DD-40A0-B08A-71F7C6152D84}" sibTransId="{3187F527-4240-4D21-92B5-CDE6C43A626C}"/>
    <dgm:cxn modelId="{F01035F7-ED89-4B0D-B53E-300D42222F34}" type="presOf" srcId="{883EFBF6-0106-4266-85CB-0FE05200CA3E}" destId="{C5DAED54-5440-4EF9-9F3C-F8C894E8985C}" srcOrd="0" destOrd="0" presId="urn:microsoft.com/office/officeart/2018/2/layout/IconVerticalSolidList"/>
    <dgm:cxn modelId="{1B9C6845-6250-4020-87C5-8A30A861B1BB}" type="presParOf" srcId="{A9E9D966-4792-4CD1-BC2D-939147C99A37}" destId="{FDA71360-D0D7-444D-89FC-A0DC52D93F6A}" srcOrd="0" destOrd="0" presId="urn:microsoft.com/office/officeart/2018/2/layout/IconVerticalSolidList"/>
    <dgm:cxn modelId="{263CDEBE-0171-4651-A9D0-E10858A9DBE4}" type="presParOf" srcId="{FDA71360-D0D7-444D-89FC-A0DC52D93F6A}" destId="{14A5BA8D-FB70-40D9-B245-0F971529F450}" srcOrd="0" destOrd="0" presId="urn:microsoft.com/office/officeart/2018/2/layout/IconVerticalSolidList"/>
    <dgm:cxn modelId="{4DA477C6-8891-4EB4-AFB7-5DC04619AD14}" type="presParOf" srcId="{FDA71360-D0D7-444D-89FC-A0DC52D93F6A}" destId="{8AF966F5-50D0-4F18-9D0B-30E1BAFA9748}" srcOrd="1" destOrd="0" presId="urn:microsoft.com/office/officeart/2018/2/layout/IconVerticalSolidList"/>
    <dgm:cxn modelId="{BCF56B78-79C9-4E3F-AD80-21DE64597608}" type="presParOf" srcId="{FDA71360-D0D7-444D-89FC-A0DC52D93F6A}" destId="{ABEF80C4-507A-4428-92A3-38ED5FF04886}" srcOrd="2" destOrd="0" presId="urn:microsoft.com/office/officeart/2018/2/layout/IconVerticalSolidList"/>
    <dgm:cxn modelId="{F9EFAC3F-19BA-40B1-A9CD-D90673E7361E}" type="presParOf" srcId="{FDA71360-D0D7-444D-89FC-A0DC52D93F6A}" destId="{DDB47887-DC60-4B8C-92BA-36C1C51B9990}" srcOrd="3" destOrd="0" presId="urn:microsoft.com/office/officeart/2018/2/layout/IconVerticalSolidList"/>
    <dgm:cxn modelId="{F9EA293F-0316-4DA9-9BD2-D47FD0B7B7CE}" type="presParOf" srcId="{A9E9D966-4792-4CD1-BC2D-939147C99A37}" destId="{E66E7ECA-5E99-4AF0-87A1-8A2098623551}" srcOrd="1" destOrd="0" presId="urn:microsoft.com/office/officeart/2018/2/layout/IconVerticalSolidList"/>
    <dgm:cxn modelId="{63C6EE76-4814-4EA5-B2DF-DD367FC1CC6B}" type="presParOf" srcId="{A9E9D966-4792-4CD1-BC2D-939147C99A37}" destId="{8591F0E1-5F54-49C9-A599-ED89A5D0D17B}" srcOrd="2" destOrd="0" presId="urn:microsoft.com/office/officeart/2018/2/layout/IconVerticalSolidList"/>
    <dgm:cxn modelId="{6657DF94-F4AD-4AF5-B9A8-99825449A75D}" type="presParOf" srcId="{8591F0E1-5F54-49C9-A599-ED89A5D0D17B}" destId="{D2DD3721-CD47-43E1-A8C6-2524BA57A5AA}" srcOrd="0" destOrd="0" presId="urn:microsoft.com/office/officeart/2018/2/layout/IconVerticalSolidList"/>
    <dgm:cxn modelId="{C68AF236-8CFA-4B12-ADBB-F0CC6B436E56}" type="presParOf" srcId="{8591F0E1-5F54-49C9-A599-ED89A5D0D17B}" destId="{D7C7CB0F-F3B1-4039-BE58-687CBEF44733}" srcOrd="1" destOrd="0" presId="urn:microsoft.com/office/officeart/2018/2/layout/IconVerticalSolidList"/>
    <dgm:cxn modelId="{E5792E55-92D1-4790-AF55-A343A5B95F04}" type="presParOf" srcId="{8591F0E1-5F54-49C9-A599-ED89A5D0D17B}" destId="{AE8BC110-25CD-4A9C-98B1-4AF3FD625868}" srcOrd="2" destOrd="0" presId="urn:microsoft.com/office/officeart/2018/2/layout/IconVerticalSolidList"/>
    <dgm:cxn modelId="{D976A949-24B8-47A3-A28A-87CF6E5C65FA}" type="presParOf" srcId="{8591F0E1-5F54-49C9-A599-ED89A5D0D17B}" destId="{A2ED30E3-C789-4060-BA07-D92956F8799B}" srcOrd="3" destOrd="0" presId="urn:microsoft.com/office/officeart/2018/2/layout/IconVerticalSolidList"/>
    <dgm:cxn modelId="{756D6B3B-2753-4A7A-A8BB-AE9C1414E4F3}" type="presParOf" srcId="{A9E9D966-4792-4CD1-BC2D-939147C99A37}" destId="{8BD02909-896F-49D8-8C57-DF95A83FB4A0}" srcOrd="3" destOrd="0" presId="urn:microsoft.com/office/officeart/2018/2/layout/IconVerticalSolidList"/>
    <dgm:cxn modelId="{EE528788-077C-40A1-B3A6-F3C2F3C8E1A1}" type="presParOf" srcId="{A9E9D966-4792-4CD1-BC2D-939147C99A37}" destId="{6D408B36-A3E8-4EBC-AC74-8182DF739E25}" srcOrd="4" destOrd="0" presId="urn:microsoft.com/office/officeart/2018/2/layout/IconVerticalSolidList"/>
    <dgm:cxn modelId="{C2768083-4F51-48A0-BE2E-8C7BA1652101}" type="presParOf" srcId="{6D408B36-A3E8-4EBC-AC74-8182DF739E25}" destId="{DBD8DFAE-49C1-4479-A938-25DA08697234}" srcOrd="0" destOrd="0" presId="urn:microsoft.com/office/officeart/2018/2/layout/IconVerticalSolidList"/>
    <dgm:cxn modelId="{509CAA19-189B-4204-A6B7-A9C1CE2F5BF0}" type="presParOf" srcId="{6D408B36-A3E8-4EBC-AC74-8182DF739E25}" destId="{12FE71C8-78CE-4BD9-8F28-13C3628034EE}" srcOrd="1" destOrd="0" presId="urn:microsoft.com/office/officeart/2018/2/layout/IconVerticalSolidList"/>
    <dgm:cxn modelId="{9E712F21-FB21-4E6C-B742-D4B140B9A303}" type="presParOf" srcId="{6D408B36-A3E8-4EBC-AC74-8182DF739E25}" destId="{F72111A4-DAC5-42A9-AD64-14A350AE35F5}" srcOrd="2" destOrd="0" presId="urn:microsoft.com/office/officeart/2018/2/layout/IconVerticalSolidList"/>
    <dgm:cxn modelId="{E22C10B4-4045-4868-A209-14ECC53C738B}" type="presParOf" srcId="{6D408B36-A3E8-4EBC-AC74-8182DF739E25}" destId="{C5DAED54-5440-4EF9-9F3C-F8C894E898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4F2D9-2629-4105-9932-3AECDC79A817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B1887C-2F20-4CFA-9AE1-E908EA5EC6BD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FC54D-5C4D-407A-B1D7-76DE6222EF73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Need to know: </a:t>
          </a:r>
          <a:r>
            <a:rPr lang="en-US" sz="1500" kern="1200"/>
            <a:t>Adults need to know the reason for learning something.</a:t>
          </a:r>
        </a:p>
      </dsp:txBody>
      <dsp:txXfrm>
        <a:off x="692764" y="1407"/>
        <a:ext cx="9822835" cy="599796"/>
      </dsp:txXfrm>
    </dsp:sp>
    <dsp:sp modelId="{57DC8DC1-3578-4300-8848-ADA94C816DA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12773-0308-4727-BB59-0E875823280F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C4C72-386F-4110-ACF2-29CAAE97C12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Foundation: </a:t>
          </a:r>
          <a:r>
            <a:rPr lang="en-US" sz="1500" kern="1200"/>
            <a:t>Experience (including error) provides the basis for learning activities.</a:t>
          </a:r>
        </a:p>
      </dsp:txBody>
      <dsp:txXfrm>
        <a:off x="692764" y="751152"/>
        <a:ext cx="9822835" cy="599796"/>
      </dsp:txXfrm>
    </dsp:sp>
    <dsp:sp modelId="{5E0451B6-59B9-4BE9-884B-6EFAB4973FE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8C553-2D6C-45DA-AD0A-1209B7C47D4C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A23C0-F27B-432F-B6DF-B44F89AF2BB6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Self-concept: </a:t>
          </a:r>
          <a:r>
            <a:rPr lang="en-US" sz="1500" kern="1200"/>
            <a:t>Adults need to be responsible for their decisions on education; involvement in the planning and evaluation of their instruction.</a:t>
          </a:r>
        </a:p>
      </dsp:txBody>
      <dsp:txXfrm>
        <a:off x="692764" y="1500898"/>
        <a:ext cx="9822835" cy="599796"/>
      </dsp:txXfrm>
    </dsp:sp>
    <dsp:sp modelId="{DBFFA43F-AF2D-4A1A-BBDD-23739B41F25D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4AE24-4FF2-4352-9447-F3D427F9D384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06BC5-D9D7-4898-A0EF-57A10051F160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Readiness: </a:t>
          </a:r>
          <a:r>
            <a:rPr lang="en-US" sz="1500" kern="1200"/>
            <a:t>Adults are most interested in learning subjects having immediate relevance to their work and/or personal lives.</a:t>
          </a:r>
        </a:p>
      </dsp:txBody>
      <dsp:txXfrm>
        <a:off x="692764" y="2250643"/>
        <a:ext cx="9822835" cy="599796"/>
      </dsp:txXfrm>
    </dsp:sp>
    <dsp:sp modelId="{CFE5DC93-5492-44B6-A7F6-30D0EC12F83A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E7F6F8-BD4E-4E07-9827-B3E6A1CCCAA2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D2EBBF-9EF6-4BA1-BC40-31B98BF5EDB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Orientation: </a:t>
          </a:r>
          <a:r>
            <a:rPr lang="en-US" sz="1500" kern="1200"/>
            <a:t>Adult learning is problem-centered rather than content-oriented.</a:t>
          </a:r>
        </a:p>
      </dsp:txBody>
      <dsp:txXfrm>
        <a:off x="692764" y="3000388"/>
        <a:ext cx="9822835" cy="599796"/>
      </dsp:txXfrm>
    </dsp:sp>
    <dsp:sp modelId="{B497BC62-424B-4A94-8DB8-9F189EDC86C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535B72-FC18-450A-B322-7774D9BD5C3D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168607-79FA-48E2-9D4E-83F4DDACB57C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Motivation: </a:t>
          </a:r>
          <a:r>
            <a:rPr lang="en-US" sz="1500" kern="1200"/>
            <a:t>Adults respond better to internal versus external motivators.</a:t>
          </a:r>
        </a:p>
      </dsp:txBody>
      <dsp:txXfrm>
        <a:off x="692764" y="3750134"/>
        <a:ext cx="9822835" cy="5997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248B2-FB94-4438-9303-A322F9B6302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EA2094-9F29-4FD1-92F7-1F20BFCA974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BE5E1-F38B-4CDB-B7D5-7E1EB210929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previous EMR experience of the end-users should be considered in order to determine the appropriate duration and delivery of content</a:t>
          </a:r>
        </a:p>
      </dsp:txBody>
      <dsp:txXfrm>
        <a:off x="1507738" y="707092"/>
        <a:ext cx="9007861" cy="1305401"/>
      </dsp:txXfrm>
    </dsp:sp>
    <dsp:sp modelId="{FDD14D7D-F042-4E59-9183-F82983B9AB9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7C766A-B38A-4F9E-A0FA-4523E0F9CFB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B42E9-C4AD-4C0A-99CD-B57BADBE2C0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classroom can be the best place to maintain interaction/enthusiasm, provide individualized assistance, assess competency and create a remediation plan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6C974-E75A-456C-8CA0-0602E45590C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EB7E1E-E1E3-47C9-B18A-367ACF05A95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F4221-2EEE-4E62-B13D-481E12034BB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a need to explain the reasons specific things are being taught (e.g., certain commands, functions, operations, etc.)</a:t>
          </a:r>
        </a:p>
      </dsp:txBody>
      <dsp:txXfrm>
        <a:off x="1834517" y="469890"/>
        <a:ext cx="3148942" cy="1335915"/>
      </dsp:txXfrm>
    </dsp:sp>
    <dsp:sp modelId="{90A99C44-CB82-4CDF-B3C1-DDE7E692A80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8DF2A0-9702-4FCD-B1BB-AB1C83BC11F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B5C1F-F970-4592-99B8-ACE24DAC8B1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Instruction should be task-oriented instead of promoting memorization -- learning activities should be in the context of common tasks to be performed by the others.</a:t>
          </a:r>
        </a:p>
      </dsp:txBody>
      <dsp:txXfrm>
        <a:off x="7154322" y="469890"/>
        <a:ext cx="3148942" cy="1335915"/>
      </dsp:txXfrm>
    </dsp:sp>
    <dsp:sp modelId="{5917C63B-7DCE-4DC1-88E8-A60795197E5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A83EFC-5768-492B-8A6C-95883564028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7BAF7-A444-44B8-B0CC-C05CA8A3CAB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Instruction should take into account the wide range of different backgrounds of learners; learning materials and activities should allow for different levels/types of previous experience with computers.</a:t>
          </a:r>
        </a:p>
      </dsp:txBody>
      <dsp:txXfrm>
        <a:off x="1834517" y="2545532"/>
        <a:ext cx="3148942" cy="1335915"/>
      </dsp:txXfrm>
    </dsp:sp>
    <dsp:sp modelId="{826AE8F5-A239-4D9F-AA2B-0782C878819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7782CB-3DA4-43F5-9C0F-4B2B655E6C1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758457-9772-4E93-83E7-380D5A12CCB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Since adults are self-directed, instruction should allow learners to discover things and knowledge for themselves without depending on people. However, learners should be offered guidance and help when mistakes are made.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B5F4C-2A1E-447E-88D4-6D950F0DFD25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93CEF0-1D72-4D9E-8DA1-023796339CF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341FA1-5FAB-49FF-8C9F-B48B6B45632B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 not just train what to do, train </a:t>
          </a:r>
          <a:r>
            <a:rPr lang="en-US" sz="1400" u="sng" kern="1200"/>
            <a:t>why</a:t>
          </a:r>
          <a:r>
            <a:rPr lang="en-US" sz="1400" kern="1200"/>
            <a:t> they </a:t>
          </a:r>
          <a:r>
            <a:rPr lang="en-US" sz="1400" b="1" kern="1200"/>
            <a:t>need to know </a:t>
          </a:r>
          <a:r>
            <a:rPr lang="en-US" sz="1400" kern="1200"/>
            <a:t>the information</a:t>
          </a:r>
        </a:p>
      </dsp:txBody>
      <dsp:txXfrm>
        <a:off x="1172126" y="908559"/>
        <a:ext cx="2114937" cy="897246"/>
      </dsp:txXfrm>
    </dsp:sp>
    <dsp:sp modelId="{6D2C0B08-E3C6-458E-9BDE-EBF902E6E335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22C40-288E-4C5B-A282-841D4AAA836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41303-3403-4BB4-A06F-07C3266A10AA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the trainees </a:t>
          </a:r>
          <a:r>
            <a:rPr lang="en-US" sz="1400" b="1" kern="1200"/>
            <a:t>past experiences </a:t>
          </a:r>
          <a:r>
            <a:rPr lang="en-US" sz="1400" kern="1200"/>
            <a:t>as a RESOURCE not as a BARRIER</a:t>
          </a:r>
        </a:p>
      </dsp:txBody>
      <dsp:txXfrm>
        <a:off x="4745088" y="908559"/>
        <a:ext cx="2114937" cy="897246"/>
      </dsp:txXfrm>
    </dsp:sp>
    <dsp:sp modelId="{71F4CA44-4B4A-4B65-962E-EC036159187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83FD8-B15B-4C16-9A1B-33A004C9FAF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93F2F2-57B0-45FB-B254-5B8E79C4142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/>
            <a:t>Include</a:t>
          </a:r>
          <a:r>
            <a:rPr lang="en-US" sz="1400" kern="1200"/>
            <a:t> trainees in the process and responsibility for </a:t>
          </a:r>
          <a:r>
            <a:rPr lang="en-US" sz="1400" b="1" kern="1200"/>
            <a:t>self-directed</a:t>
          </a:r>
          <a:r>
            <a:rPr lang="en-US" sz="1400" kern="1200"/>
            <a:t> learning</a:t>
          </a:r>
        </a:p>
      </dsp:txBody>
      <dsp:txXfrm>
        <a:off x="8318049" y="908559"/>
        <a:ext cx="2114937" cy="897246"/>
      </dsp:txXfrm>
    </dsp:sp>
    <dsp:sp modelId="{B6BFC378-75ED-4D18-B86D-C0FD861D33F4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35D5E5-7123-4B02-A4D9-F2E733EE631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F6EC7-E42E-49AC-8493-302F91CE779E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Trainees will retain when lessons are </a:t>
          </a:r>
          <a:r>
            <a:rPr lang="en-US" sz="1400" b="1" kern="1200"/>
            <a:t>timely and relevant</a:t>
          </a:r>
          <a:r>
            <a:rPr lang="en-US" sz="1400" kern="1200"/>
            <a:t> and will be </a:t>
          </a:r>
          <a:r>
            <a:rPr lang="en-US" sz="1400" u="sng" kern="1200"/>
            <a:t>immediately applicable</a:t>
          </a:r>
          <a:endParaRPr lang="en-US" sz="1400" kern="1200"/>
        </a:p>
      </dsp:txBody>
      <dsp:txXfrm>
        <a:off x="1172126" y="2545532"/>
        <a:ext cx="2114937" cy="897246"/>
      </dsp:txXfrm>
    </dsp:sp>
    <dsp:sp modelId="{325F6480-7C50-457E-B6EF-F93D8EAF7D22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3B5D2E-15D2-49D1-B60F-CC564EDCC383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DD724-5BD5-48F9-AC22-DA6F5E0ABB6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 should be </a:t>
          </a:r>
          <a:r>
            <a:rPr lang="en-US" sz="1400" b="1" kern="1200"/>
            <a:t>problem-oriented</a:t>
          </a:r>
          <a:r>
            <a:rPr lang="en-US" sz="1400" kern="1200"/>
            <a:t> towards </a:t>
          </a:r>
          <a:r>
            <a:rPr lang="en-US" sz="1400" u="sng" kern="1200"/>
            <a:t>solving issues that apply to their work scenarios</a:t>
          </a:r>
          <a:r>
            <a:rPr lang="en-US" sz="1400" kern="1200"/>
            <a:t> </a:t>
          </a:r>
        </a:p>
      </dsp:txBody>
      <dsp:txXfrm>
        <a:off x="4745088" y="2545532"/>
        <a:ext cx="2114937" cy="897246"/>
      </dsp:txXfrm>
    </dsp:sp>
    <dsp:sp modelId="{6579DC6E-5548-4460-A116-884A80EC5843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03C24-B247-41AD-856A-B5CFD5F72F1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0EB1E2-7FBE-45E1-A166-3FD20CB90975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Trainees are </a:t>
          </a:r>
          <a:r>
            <a:rPr lang="en-US" sz="1400" b="1" kern="1200"/>
            <a:t>motivated </a:t>
          </a:r>
          <a:r>
            <a:rPr lang="en-US" sz="1400" kern="1200"/>
            <a:t>to learn content without other drivers IF </a:t>
          </a:r>
          <a:r>
            <a:rPr lang="en-US" sz="1400" u="sng" kern="1200"/>
            <a:t>the other needs are applied</a:t>
          </a:r>
          <a:endParaRPr lang="en-US" sz="1400" kern="1200"/>
        </a:p>
      </dsp:txBody>
      <dsp:txXfrm>
        <a:off x="8318049" y="2545532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17C95-107D-4EE9-8EE4-F11AD932E043}">
      <dsp:nvSpPr>
        <dsp:cNvPr id="0" name=""/>
        <dsp:cNvSpPr/>
      </dsp:nvSpPr>
      <dsp:spPr>
        <a:xfrm>
          <a:off x="1963800" y="6841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A5058D-FF49-4739-8FC2-B8EF449D03F4}">
      <dsp:nvSpPr>
        <dsp:cNvPr id="0" name=""/>
        <dsp:cNvSpPr/>
      </dsp:nvSpPr>
      <dsp:spPr>
        <a:xfrm>
          <a:off x="559800" y="17616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Passive Transfer</a:t>
          </a:r>
        </a:p>
      </dsp:txBody>
      <dsp:txXfrm>
        <a:off x="559800" y="1761638"/>
        <a:ext cx="4320000" cy="648000"/>
      </dsp:txXfrm>
    </dsp:sp>
    <dsp:sp modelId="{71667242-2175-4C80-A789-F1C14BC9A010}">
      <dsp:nvSpPr>
        <dsp:cNvPr id="0" name=""/>
        <dsp:cNvSpPr/>
      </dsp:nvSpPr>
      <dsp:spPr>
        <a:xfrm>
          <a:off x="559800" y="2493928"/>
          <a:ext cx="4320000" cy="1788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for data chunking, time constraints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repetition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Shadowing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Presentations/demonstrations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Documentation</a:t>
          </a:r>
        </a:p>
      </dsp:txBody>
      <dsp:txXfrm>
        <a:off x="559800" y="2493928"/>
        <a:ext cx="4320000" cy="1788994"/>
      </dsp:txXfrm>
    </dsp:sp>
    <dsp:sp modelId="{0180AD68-A2AE-4751-A459-AEE3D2C80E7F}">
      <dsp:nvSpPr>
        <dsp:cNvPr id="0" name=""/>
        <dsp:cNvSpPr/>
      </dsp:nvSpPr>
      <dsp:spPr>
        <a:xfrm>
          <a:off x="7039800" y="6841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720AC8-F8D3-49F6-9EB8-24E2114542AB}">
      <dsp:nvSpPr>
        <dsp:cNvPr id="0" name=""/>
        <dsp:cNvSpPr/>
      </dsp:nvSpPr>
      <dsp:spPr>
        <a:xfrm>
          <a:off x="5635800" y="176163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Active Transfer (experiential)</a:t>
          </a:r>
        </a:p>
      </dsp:txBody>
      <dsp:txXfrm>
        <a:off x="5635800" y="1761638"/>
        <a:ext cx="4320000" cy="648000"/>
      </dsp:txXfrm>
    </dsp:sp>
    <dsp:sp modelId="{DD145070-E09C-4FDB-87C6-5079BD3D449C}">
      <dsp:nvSpPr>
        <dsp:cNvPr id="0" name=""/>
        <dsp:cNvSpPr/>
      </dsp:nvSpPr>
      <dsp:spPr>
        <a:xfrm>
          <a:off x="5635800" y="2493928"/>
          <a:ext cx="4320000" cy="1788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for retention &amp; sustained change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Mentoring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Hand-on training/ interactive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Simulations/social learning</a:t>
          </a:r>
        </a:p>
      </dsp:txBody>
      <dsp:txXfrm>
        <a:off x="5635800" y="2493928"/>
        <a:ext cx="4320000" cy="1788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07A8D-73C1-4F70-AE37-FF3913F6D10E}">
      <dsp:nvSpPr>
        <dsp:cNvPr id="0" name=""/>
        <dsp:cNvSpPr/>
      </dsp:nvSpPr>
      <dsp:spPr>
        <a:xfrm rot="5400000">
          <a:off x="6339995" y="-2351676"/>
          <a:ext cx="1621224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Get to the WHY instead of the WHAT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What is the functional impact on the trainee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What is actually being asked during the training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What is being asked by the training</a:t>
          </a:r>
        </a:p>
      </dsp:txBody>
      <dsp:txXfrm rot="-5400000">
        <a:off x="3785615" y="281846"/>
        <a:ext cx="6650842" cy="1462940"/>
      </dsp:txXfrm>
    </dsp:sp>
    <dsp:sp modelId="{CC7D713B-E9B6-438C-9216-CD55B4289797}">
      <dsp:nvSpPr>
        <dsp:cNvPr id="0" name=""/>
        <dsp:cNvSpPr/>
      </dsp:nvSpPr>
      <dsp:spPr>
        <a:xfrm>
          <a:off x="0" y="50"/>
          <a:ext cx="3785616" cy="20265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Start with the process of interest NOT technical skills</a:t>
          </a:r>
        </a:p>
      </dsp:txBody>
      <dsp:txXfrm>
        <a:off x="98927" y="98977"/>
        <a:ext cx="3587762" cy="1828676"/>
      </dsp:txXfrm>
    </dsp:sp>
    <dsp:sp modelId="{B5EC9AA5-7339-45EA-8F0C-04F5C6B62821}">
      <dsp:nvSpPr>
        <dsp:cNvPr id="0" name=""/>
        <dsp:cNvSpPr/>
      </dsp:nvSpPr>
      <dsp:spPr>
        <a:xfrm rot="5400000">
          <a:off x="6339995" y="-223819"/>
          <a:ext cx="1621224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Role in that process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Responsibility in that process</a:t>
          </a:r>
        </a:p>
      </dsp:txBody>
      <dsp:txXfrm rot="-5400000">
        <a:off x="3785615" y="2409703"/>
        <a:ext cx="6650842" cy="1462940"/>
      </dsp:txXfrm>
    </dsp:sp>
    <dsp:sp modelId="{ECE5C362-5B0E-4D6C-9D35-9781D8574AFA}">
      <dsp:nvSpPr>
        <dsp:cNvPr id="0" name=""/>
        <dsp:cNvSpPr/>
      </dsp:nvSpPr>
      <dsp:spPr>
        <a:xfrm>
          <a:off x="0" y="2127907"/>
          <a:ext cx="3785616" cy="20265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Map the trainees:</a:t>
          </a:r>
        </a:p>
      </dsp:txBody>
      <dsp:txXfrm>
        <a:off x="98927" y="2226834"/>
        <a:ext cx="3587762" cy="18286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AD86-2411-4823-A280-C43A0929271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C9E8C7-51AC-4C2E-8458-2FC791522F6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B4D38-EBD2-4E85-8359-7CA8FA5CDDD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computer skill and supplement with basic training</a:t>
          </a:r>
        </a:p>
      </dsp:txBody>
      <dsp:txXfrm>
        <a:off x="1131174" y="4597"/>
        <a:ext cx="5382429" cy="979371"/>
      </dsp:txXfrm>
    </dsp:sp>
    <dsp:sp modelId="{42E89AAC-A104-4A45-B841-8FF6976C3F4C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BFF309-DC66-42CF-ADA0-748F2E92C72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D50083-B271-447D-93A2-18F5520B67D8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and USE the super-users</a:t>
          </a:r>
        </a:p>
      </dsp:txBody>
      <dsp:txXfrm>
        <a:off x="1131174" y="1228812"/>
        <a:ext cx="5382429" cy="979371"/>
      </dsp:txXfrm>
    </dsp:sp>
    <dsp:sp modelId="{7E606C18-9FA7-4C00-ACBA-0DB0767B6EF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B1048F-6DDD-410E-A804-32BF26A9133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774262-631C-494B-A61E-9B2728FEE34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ONLY on areas the user is going to use</a:t>
          </a:r>
        </a:p>
      </dsp:txBody>
      <dsp:txXfrm>
        <a:off x="1131174" y="2453027"/>
        <a:ext cx="5382429" cy="979371"/>
      </dsp:txXfrm>
    </dsp:sp>
    <dsp:sp modelId="{B7B98C27-6329-4F40-BD97-6084EF5814F1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291A87-A402-4FFF-8FF9-3FAAAE49DB9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0A52B-4689-47E7-938E-A4A30FEC5F1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 post-implementation feedback</a:t>
          </a:r>
        </a:p>
      </dsp:txBody>
      <dsp:txXfrm>
        <a:off x="1131174" y="3677241"/>
        <a:ext cx="5382429" cy="979371"/>
      </dsp:txXfrm>
    </dsp:sp>
    <dsp:sp modelId="{5240C7DB-0287-4DCD-AD34-F5958AAD8A8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D79EC1-583E-4904-84D7-925366B6B4E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68367-AB7A-4A61-A423-356F16C61A6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on-line vendor resources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9725-6F0E-4A2E-A5D4-E3DC1CA10D54}">
      <dsp:nvSpPr>
        <dsp:cNvPr id="0" name=""/>
        <dsp:cNvSpPr/>
      </dsp:nvSpPr>
      <dsp:spPr>
        <a:xfrm>
          <a:off x="0" y="90793"/>
          <a:ext cx="6513603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Physicians represent a unique group of end-users</a:t>
          </a:r>
        </a:p>
      </dsp:txBody>
      <dsp:txXfrm>
        <a:off x="66025" y="156818"/>
        <a:ext cx="6381553" cy="1220470"/>
      </dsp:txXfrm>
    </dsp:sp>
    <dsp:sp modelId="{D7DA02FA-7CFE-4F5D-B0AD-196B82A6E84D}">
      <dsp:nvSpPr>
        <dsp:cNvPr id="0" name=""/>
        <dsp:cNvSpPr/>
      </dsp:nvSpPr>
      <dsp:spPr>
        <a:xfrm>
          <a:off x="0" y="1541233"/>
          <a:ext cx="6513603" cy="1352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Distinct recommendations are not only recommended but essential</a:t>
          </a:r>
        </a:p>
      </dsp:txBody>
      <dsp:txXfrm>
        <a:off x="66025" y="1607258"/>
        <a:ext cx="6381553" cy="1220470"/>
      </dsp:txXfrm>
    </dsp:sp>
    <dsp:sp modelId="{A68A5019-B18B-40DD-BD0E-992B5D541C1E}">
      <dsp:nvSpPr>
        <dsp:cNvPr id="0" name=""/>
        <dsp:cNvSpPr/>
      </dsp:nvSpPr>
      <dsp:spPr>
        <a:xfrm>
          <a:off x="0" y="2991673"/>
          <a:ext cx="6513603" cy="1352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Almost 50% of physician rate training as “less than adequate”</a:t>
          </a:r>
        </a:p>
      </dsp:txBody>
      <dsp:txXfrm>
        <a:off x="66025" y="3057698"/>
        <a:ext cx="6381553" cy="1220470"/>
      </dsp:txXfrm>
    </dsp:sp>
    <dsp:sp modelId="{8AEEF222-28DD-4B02-8617-F470AAF86792}">
      <dsp:nvSpPr>
        <dsp:cNvPr id="0" name=""/>
        <dsp:cNvSpPr/>
      </dsp:nvSpPr>
      <dsp:spPr>
        <a:xfrm>
          <a:off x="0" y="4442113"/>
          <a:ext cx="6513603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95% believed EMR skills could be improved </a:t>
          </a:r>
        </a:p>
      </dsp:txBody>
      <dsp:txXfrm>
        <a:off x="66025" y="4508138"/>
        <a:ext cx="6381553" cy="1220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77E47-FBF1-47F2-8902-D22803AD400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4FA46F-7CD5-4544-A6C8-546DE16F5E38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CFB1F-0A29-4598-BAD7-C7FC54359B6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Engage the medical staff in the target organizational change</a:t>
          </a:r>
        </a:p>
      </dsp:txBody>
      <dsp:txXfrm>
        <a:off x="836323" y="3399"/>
        <a:ext cx="9679276" cy="724089"/>
      </dsp:txXfrm>
    </dsp:sp>
    <dsp:sp modelId="{3452F0CD-C757-4654-9AF5-A442638BA909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624145-19EE-452B-B037-2F7938B4899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EACCD-E293-494E-884F-218ADF1D92A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 key physicians to inform the software configuration, testing, and training process</a:t>
          </a:r>
        </a:p>
      </dsp:txBody>
      <dsp:txXfrm>
        <a:off x="836323" y="908511"/>
        <a:ext cx="9679276" cy="724089"/>
      </dsp:txXfrm>
    </dsp:sp>
    <dsp:sp modelId="{B3ADD4FC-D743-4B47-823D-11CAD5DCCA6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0932DB-E415-4C69-BBF0-4EB75015BD4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AF55B9-D900-4943-9676-C9E8A582C041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“physician champions” are usually funded via a reduction in their clinical time, which can vary from 10–50% full time equivalents (FTE)</a:t>
          </a:r>
        </a:p>
      </dsp:txBody>
      <dsp:txXfrm>
        <a:off x="836323" y="1813624"/>
        <a:ext cx="9679276" cy="724089"/>
      </dsp:txXfrm>
    </dsp:sp>
    <dsp:sp modelId="{36C8719B-9341-4DFC-ADB4-D7D278C87B0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3BC0B9-1885-4223-ABDF-26E5BEE3B5B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82178-7D66-4E29-88A2-0099C7EB7E2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physician provided essential review of clinical context (training patients, training scenarios) and knowledge of institutional workflows (e.g. number of distinct provider workflows, how to group providers in class)</a:t>
          </a:r>
        </a:p>
      </dsp:txBody>
      <dsp:txXfrm>
        <a:off x="836323" y="2718736"/>
        <a:ext cx="9679276" cy="724089"/>
      </dsp:txXfrm>
    </dsp:sp>
    <dsp:sp modelId="{5C357F8D-31FF-4D17-92E8-1AC2D0901DCE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28892-BF3D-497B-9139-BB520FD072B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601BFB-EE8A-40CA-A26C-60C86F5DE02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timing, duration and structure of the EMR training should be communicated in advance to the medical staff</a:t>
          </a:r>
        </a:p>
      </dsp:txBody>
      <dsp:txXfrm>
        <a:off x="836323" y="3623848"/>
        <a:ext cx="9679276" cy="7240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5BA8D-FB70-40D9-B245-0F971529F4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F966F5-50D0-4F18-9D0B-30E1BAFA974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47887-DC60-4B8C-92BA-36C1C51B999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consider the number of distinct workflows in the population</a:t>
          </a:r>
        </a:p>
      </dsp:txBody>
      <dsp:txXfrm>
        <a:off x="1435590" y="531"/>
        <a:ext cx="9080009" cy="1242935"/>
      </dsp:txXfrm>
    </dsp:sp>
    <dsp:sp modelId="{D2DD3721-CD47-43E1-A8C6-2524BA57A5A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C7CB0F-F3B1-4039-BE58-687CBEF4473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ED30E3-C789-4060-BA07-D92956F8799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repetition of a more general class will allow the trainers to master the delivery of content, improving quality and consistency of core concept delivery during classroom events</a:t>
          </a:r>
        </a:p>
      </dsp:txBody>
      <dsp:txXfrm>
        <a:off x="1435590" y="1554201"/>
        <a:ext cx="9080009" cy="1242935"/>
      </dsp:txXfrm>
    </dsp:sp>
    <dsp:sp modelId="{DBD8DFAE-49C1-4479-A938-25DA0869723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E71C8-78CE-4BD9-8F28-13C3628034E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DAED54-5440-4EF9-9F3C-F8C894E8985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coursework should be designed to group learners by common workflow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4F228DB-CA3E-42B5-991B-68F8F483656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3A2B69B-815B-4FEE-B93D-CD3BA786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7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little research on training EMRS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chunking refers to trying to transfer large amounts of information at once, like group-wide training in an auditorium or a lecture. Another way to think of it is teaching without context – giving a lecture on a UTI, vs walking a medical trainee through the care of an actual patient with a UTI.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passive transfer after 15 minutes goes way down (so intersperse lectures with active transfer).</a:t>
            </a:r>
          </a:p>
          <a:p>
            <a:r>
              <a:rPr lang="en-US" dirty="0"/>
              <a:t>Online passive transfer (e.g. CBTs) goes down after only 6 minutes.</a:t>
            </a:r>
          </a:p>
          <a:p>
            <a:r>
              <a:rPr lang="en-US" dirty="0"/>
              <a:t>TIMING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7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7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Kirkpatrick is probably the most well-known method.</a:t>
            </a:r>
          </a:p>
          <a:p>
            <a:r>
              <a:rPr lang="en-US" dirty="0"/>
              <a:t>All levels are important, but costs and time needed for measuring increases with each subsequent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refer to the Adult Learning principles on the previous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showing slides 27-28 side by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1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Post-implementation starting 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6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ADDIE model was the most commonly used process in the limited research.</a:t>
            </a:r>
          </a:p>
          <a:p>
            <a:r>
              <a:rPr lang="en-US" dirty="0"/>
              <a:t>The SAM model has more feedback mechanisms, so AMIA suggested a modified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4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GOALS can be organizational, the BENEFIT cannot only be organizational</a:t>
            </a:r>
          </a:p>
          <a:p>
            <a:r>
              <a:rPr lang="en-US" dirty="0"/>
              <a:t>*It is probably a process problem, not a training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Charisma and social skills may matter more than technical expertise (for training effectiveness).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2B69B-815B-4FEE-B93D-CD3BA786AB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7C32-F970-4475-AD56-286869C6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BCAF4-F6ED-4269-A78B-71D605F5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A5D6-45A8-4922-9FBF-64C46C7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10A6-6298-4851-82A0-95D644BC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A714-F860-4D4E-AD15-29239F24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204B-88B0-4D61-9897-C35FB1FE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B7B9A-E7CA-4B68-A9C4-748E2B10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7E14-7334-4A50-B6FC-B1068CBD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2F04-986D-4454-9573-D7873E0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64D4-1FC2-46F9-87EC-DE3CAEE1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4188B-9414-4344-9FC4-A1E45E37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CAD4-C573-4586-A764-3FA93252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BBEA-7134-47E6-B904-91EE351D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913E-482E-4BBC-BB6B-F256AA29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A5D8-F707-4006-A944-61CD0AB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B002-DC7F-4EC3-ACEA-FB5095DA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FD78-1BB0-439C-8385-0F1EA87A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B722-15F0-4A98-B538-CE8DFC68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F0B2-6E99-422B-B8C8-5CC1ECA2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F0BE-ABB4-4003-A37A-BFC5B3E1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7E8-0AE7-417A-B09F-339BCFE8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A8A6D-01D2-4834-88F7-5B94B344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4298-50E5-40E5-B6BC-BCE0B27D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A30A-5378-4A1D-8AC7-A86EDEFC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F99C-DE98-41EB-8DC1-A01D25CA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2519-26FE-4C7F-ACDF-D81AE0C4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EF68-E034-4DC5-ADD6-17F958A2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143E6-0178-4375-96F3-FBF00E53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2AE4-36E8-405E-A33F-DE576CBC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8159-6648-4621-9D7C-6A80CBB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33C1-31A8-4F19-9194-0DC445C8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2703-BC49-42AC-AE51-BDBFC401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ECB2-E585-4731-81FA-F30586B2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A144-06A2-4836-8A1F-3F0BC812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E774-767D-4A44-9A37-2E5B2955F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67900-A776-43B9-A36F-E81E5085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09270-C5D3-48BA-80D7-6FACABD1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E4C40-54DF-4CD7-B066-554ED8CE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3FD69-4B6E-4134-B6D5-5C8803A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AC76-7BBE-47C5-B0AA-E55570C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CB36-A276-4FEC-AB5E-142E33CC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6920B-2E05-4354-8C3C-651A2576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59BDF-DC46-4B5C-A91F-37C97159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BFA77-643F-46A9-AC77-D6A0D7B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DDE8F-7FBC-4B4C-9A37-27ADB148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B443D-F5CC-488B-938C-283AFADB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19B3-F708-41CA-A273-D347931F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F67B-7B03-4A78-9C01-F79FE4EB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F2E7-BC11-41F7-A48D-60449DEB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B4FC-92EF-4841-825F-92917241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C328-ECFF-4D96-B9AE-0D5B4CC9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D0A72-E6A3-4D6A-AB74-E7D020D2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596A-E558-459C-A9F2-B5CF88EA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45E0F-8FB7-4447-89B1-6E4B794E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33594-65AA-490B-A86C-72D0D418F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8838-4092-45E5-B3A1-D1189764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26DE-0E2A-430C-B650-0EE3D206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0323-9A86-49AD-BAC3-9B656A4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BD109-3849-4B6A-B430-5002386D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0AAA-5A9C-4656-9D1A-9052E26BB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D3EB-1F1C-43D7-9D9D-1264DBABE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E6BB-C691-404C-9592-6D9D3F55DF5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8832-EC46-4A56-9F06-0D98BFA78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7EF8-24B5-4EC5-A82E-5058E22E3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71D8-A5C6-4251-A1A6-2EC36D06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580C667-33CB-4269-A3B4-865690613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E563-6F2E-4032-8ADF-9CAC7C01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The application of ALT to EMR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(henceforth “David-ing the EMR”)</a:t>
            </a:r>
          </a:p>
        </p:txBody>
      </p:sp>
    </p:spTree>
    <p:extLst>
      <p:ext uri="{BB962C8B-B14F-4D97-AF65-F5344CB8AC3E}">
        <p14:creationId xmlns:p14="http://schemas.microsoft.com/office/powerpoint/2010/main" val="96198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Training Requires Meticulous Planning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3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097B6D5-0C2B-4432-A4EB-B250DA9D2BE4}"/>
              </a:ext>
            </a:extLst>
          </p:cNvPr>
          <p:cNvSpPr/>
          <p:nvPr/>
        </p:nvSpPr>
        <p:spPr>
          <a:xfrm>
            <a:off x="0" y="43542"/>
            <a:ext cx="12191999" cy="681445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738BE6-9D46-4AFF-BCA2-B1355081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0782" y="329179"/>
            <a:ext cx="5194891" cy="3529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67AAF4-6C11-482C-98EF-949D6A8A4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35" y="690482"/>
            <a:ext cx="4557336" cy="3381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C2AFD-9BFE-4FCE-99CB-B08379731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96" y="4072247"/>
            <a:ext cx="6183213" cy="2785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AC3F1-1370-4CF0-BA14-A8B443B5D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782" y="3858987"/>
            <a:ext cx="5194891" cy="3386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730417-D913-4F7B-B7AD-8CF433CB33A0}"/>
              </a:ext>
            </a:extLst>
          </p:cNvPr>
          <p:cNvSpPr/>
          <p:nvPr/>
        </p:nvSpPr>
        <p:spPr>
          <a:xfrm>
            <a:off x="4052237" y="43542"/>
            <a:ext cx="4201885" cy="6469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DA27-D2CF-4C71-9B8E-42BC59F1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37" y="113256"/>
            <a:ext cx="4087526" cy="577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 Models</a:t>
            </a:r>
          </a:p>
        </p:txBody>
      </p:sp>
    </p:spTree>
    <p:extLst>
      <p:ext uri="{BB962C8B-B14F-4D97-AF65-F5344CB8AC3E}">
        <p14:creationId xmlns:p14="http://schemas.microsoft.com/office/powerpoint/2010/main" val="206319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A8C1A1C-BD43-453C-85CE-990FD215704F}"/>
              </a:ext>
            </a:extLst>
          </p:cNvPr>
          <p:cNvGrpSpPr/>
          <p:nvPr/>
        </p:nvGrpSpPr>
        <p:grpSpPr>
          <a:xfrm>
            <a:off x="381000" y="1121228"/>
            <a:ext cx="11365011" cy="5055735"/>
            <a:chOff x="381000" y="1121228"/>
            <a:chExt cx="11365011" cy="505573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BD353C-05F3-4313-B1FA-E428D7342CEB}"/>
                </a:ext>
              </a:extLst>
            </p:cNvPr>
            <p:cNvSpPr/>
            <p:nvPr/>
          </p:nvSpPr>
          <p:spPr>
            <a:xfrm>
              <a:off x="3315657" y="1121228"/>
              <a:ext cx="5495697" cy="3309200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Ink Free" panose="03080402000500000000" pitchFamily="66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0596E6-5864-404F-B70E-2BF71E840DFF}"/>
                </a:ext>
              </a:extLst>
            </p:cNvPr>
            <p:cNvSpPr/>
            <p:nvPr/>
          </p:nvSpPr>
          <p:spPr>
            <a:xfrm>
              <a:off x="381000" y="1121228"/>
              <a:ext cx="2248738" cy="3309200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perspective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en-US" sz="2000" b="1" dirty="0">
                  <a:ln w="15875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</a:rPr>
                <a:t>Analysis</a:t>
              </a:r>
            </a:p>
          </p:txBody>
        </p:sp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DDA246E-F75E-4B6B-8BD0-537BF67D8955}"/>
                </a:ext>
              </a:extLst>
            </p:cNvPr>
            <p:cNvSpPr/>
            <p:nvPr/>
          </p:nvSpPr>
          <p:spPr>
            <a:xfrm>
              <a:off x="4360328" y="1701160"/>
              <a:ext cx="689201" cy="1287421"/>
            </a:xfrm>
            <a:prstGeom prst="ben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69DD63B7-353A-4855-A620-0A7D0BBCE838}"/>
                </a:ext>
              </a:extLst>
            </p:cNvPr>
            <p:cNvSpPr/>
            <p:nvPr/>
          </p:nvSpPr>
          <p:spPr>
            <a:xfrm rot="5400000">
              <a:off x="6823101" y="2026448"/>
              <a:ext cx="1235064" cy="689202"/>
            </a:xfrm>
            <a:prstGeom prst="ben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08463C7-D180-40F9-8FED-E9BDB58672F6}"/>
                </a:ext>
              </a:extLst>
            </p:cNvPr>
            <p:cNvSpPr/>
            <p:nvPr/>
          </p:nvSpPr>
          <p:spPr>
            <a:xfrm>
              <a:off x="5169496" y="1278215"/>
              <a:ext cx="1766079" cy="1002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perspective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en-US" sz="2000" b="1" dirty="0">
                  <a:ln w="15875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</a:rPr>
                <a:t>Design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F3C5DE-01FB-4588-830F-F7AEE6731A15}"/>
                </a:ext>
              </a:extLst>
            </p:cNvPr>
            <p:cNvSpPr/>
            <p:nvPr/>
          </p:nvSpPr>
          <p:spPr>
            <a:xfrm>
              <a:off x="6724399" y="3148074"/>
              <a:ext cx="1766079" cy="1002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perspective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en-US" sz="2000" b="1" dirty="0">
                  <a:ln w="15875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</a:rPr>
                <a:t>Development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7C6A59-569C-4B83-983B-947BB9B508AD}"/>
                </a:ext>
              </a:extLst>
            </p:cNvPr>
            <p:cNvSpPr/>
            <p:nvPr/>
          </p:nvSpPr>
          <p:spPr>
            <a:xfrm>
              <a:off x="3652989" y="3148074"/>
              <a:ext cx="1766079" cy="1002043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perspective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en-US" sz="2000" b="1" dirty="0">
                  <a:ln w="15875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</a:rPr>
                <a:t>Testing</a:t>
              </a:r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951A7357-DD3F-4896-A297-6B8587D1E297}"/>
                </a:ext>
              </a:extLst>
            </p:cNvPr>
            <p:cNvSpPr/>
            <p:nvPr/>
          </p:nvSpPr>
          <p:spPr>
            <a:xfrm>
              <a:off x="5526003" y="3504636"/>
              <a:ext cx="1075007" cy="288918"/>
            </a:xfrm>
            <a:prstGeom prst="lef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Ink Free" panose="03080402000500000000" pitchFamily="66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D0C0A77-44CD-44EF-9BD4-510BC4A53E57}"/>
                </a:ext>
              </a:extLst>
            </p:cNvPr>
            <p:cNvSpPr/>
            <p:nvPr/>
          </p:nvSpPr>
          <p:spPr>
            <a:xfrm>
              <a:off x="2739761" y="2706978"/>
              <a:ext cx="455930" cy="281603"/>
            </a:xfrm>
            <a:prstGeom prst="righ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Ink Free" panose="03080402000500000000" pitchFamily="66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FEB165-CE0B-435C-B5FF-31565510A354}"/>
                </a:ext>
              </a:extLst>
            </p:cNvPr>
            <p:cNvSpPr/>
            <p:nvPr/>
          </p:nvSpPr>
          <p:spPr>
            <a:xfrm>
              <a:off x="8927932" y="2635026"/>
              <a:ext cx="455930" cy="281603"/>
            </a:xfrm>
            <a:prstGeom prst="righ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Ink Free" panose="03080402000500000000" pitchFamily="66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1BC06-D534-4223-BA97-CFFDEA7880DC}"/>
                </a:ext>
              </a:extLst>
            </p:cNvPr>
            <p:cNvSpPr/>
            <p:nvPr/>
          </p:nvSpPr>
          <p:spPr>
            <a:xfrm>
              <a:off x="9497273" y="1121228"/>
              <a:ext cx="2248738" cy="3309200"/>
            </a:xfrm>
            <a:prstGeom prst="round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perspective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en-US" sz="2000" b="1" dirty="0">
                  <a:ln w="15875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</a:rPr>
                <a:t>Implement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EBAFA50-A012-4BFD-BFF5-4EF433149D28}"/>
                </a:ext>
              </a:extLst>
            </p:cNvPr>
            <p:cNvSpPr/>
            <p:nvPr/>
          </p:nvSpPr>
          <p:spPr>
            <a:xfrm>
              <a:off x="3315657" y="5102764"/>
              <a:ext cx="5495697" cy="107419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perspectiveFront"/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en-US" sz="2000" b="1" dirty="0">
                  <a:ln w="15875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Ink Free" panose="03080402000500000000" pitchFamily="66" charset="0"/>
                </a:rPr>
                <a:t>Evaluate</a:t>
              </a:r>
            </a:p>
          </p:txBody>
        </p:sp>
        <p:sp>
          <p:nvSpPr>
            <p:cNvPr id="20" name="Arrow: Bent 19">
              <a:extLst>
                <a:ext uri="{FF2B5EF4-FFF2-40B4-BE49-F238E27FC236}">
                  <a16:creationId xmlns:a16="http://schemas.microsoft.com/office/drawing/2014/main" id="{27822DE8-E06A-4F6F-8CC8-41C4BD8DA061}"/>
                </a:ext>
              </a:extLst>
            </p:cNvPr>
            <p:cNvSpPr/>
            <p:nvPr/>
          </p:nvSpPr>
          <p:spPr>
            <a:xfrm rot="10800000">
              <a:off x="8927932" y="4563217"/>
              <a:ext cx="1698867" cy="1287638"/>
            </a:xfrm>
            <a:prstGeom prst="bentArrow">
              <a:avLst>
                <a:gd name="adj1" fmla="val 13959"/>
                <a:gd name="adj2" fmla="val 12864"/>
                <a:gd name="adj3" fmla="val 16173"/>
                <a:gd name="adj4" fmla="val 24626"/>
              </a:avLst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64E5FB51-B497-4E76-AAFC-AF80D6486371}"/>
                </a:ext>
              </a:extLst>
            </p:cNvPr>
            <p:cNvSpPr/>
            <p:nvPr/>
          </p:nvSpPr>
          <p:spPr>
            <a:xfrm rot="16200000">
              <a:off x="1638915" y="4216094"/>
              <a:ext cx="1209652" cy="1903898"/>
            </a:xfrm>
            <a:prstGeom prst="bentArrow">
              <a:avLst>
                <a:gd name="adj1" fmla="val 13233"/>
                <a:gd name="adj2" fmla="val 16911"/>
                <a:gd name="adj3" fmla="val 20587"/>
                <a:gd name="adj4" fmla="val 43750"/>
              </a:avLst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chemeClr val="tx1"/>
                </a:solidFill>
                <a:latin typeface="Ink Free" panose="03080402000500000000" pitchFamily="66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AE8F5-A677-4C6A-BEF5-F9108F5D53B3}"/>
              </a:ext>
            </a:extLst>
          </p:cNvPr>
          <p:cNvSpPr/>
          <p:nvPr/>
        </p:nvSpPr>
        <p:spPr>
          <a:xfrm>
            <a:off x="595149" y="74574"/>
            <a:ext cx="10566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AMIA Modified EMR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29893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6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89"/>
            <a:ext cx="10515600" cy="36600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Goals</a:t>
            </a:r>
          </a:p>
          <a:p>
            <a:pPr lvl="1"/>
            <a:r>
              <a:rPr lang="en-US" sz="3200" dirty="0"/>
              <a:t>Stakeholders</a:t>
            </a:r>
          </a:p>
          <a:p>
            <a:pPr lvl="1"/>
            <a:r>
              <a:rPr lang="en-US" sz="3200" dirty="0"/>
              <a:t>Training characteristics</a:t>
            </a:r>
          </a:p>
          <a:p>
            <a:pPr lvl="1"/>
            <a:r>
              <a:rPr lang="en-US" sz="3200" dirty="0"/>
              <a:t>Clinical tasks</a:t>
            </a:r>
          </a:p>
          <a:p>
            <a:pPr lvl="1"/>
            <a:r>
              <a:rPr lang="en-US" sz="3200" dirty="0"/>
              <a:t>EHR integration</a:t>
            </a:r>
          </a:p>
          <a:p>
            <a:pPr lvl="1"/>
            <a:r>
              <a:rPr lang="en-US" sz="3200" dirty="0"/>
              <a:t>Resources, constraints, and suitability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7AC8C6-5BA6-4C2E-8CDC-A5B4FCF4A11C}"/>
              </a:ext>
            </a:extLst>
          </p:cNvPr>
          <p:cNvSpPr/>
          <p:nvPr/>
        </p:nvSpPr>
        <p:spPr>
          <a:xfrm>
            <a:off x="3191008" y="4996543"/>
            <a:ext cx="5527280" cy="1143146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34E81B-851A-4412-A3E6-C2D156A06729}"/>
              </a:ext>
            </a:extLst>
          </p:cNvPr>
          <p:cNvSpPr/>
          <p:nvPr/>
        </p:nvSpPr>
        <p:spPr>
          <a:xfrm>
            <a:off x="239486" y="4996543"/>
            <a:ext cx="2261661" cy="1143146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Analysis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2CC32BB-740A-41B1-A14B-604883D31940}"/>
              </a:ext>
            </a:extLst>
          </p:cNvPr>
          <p:cNvSpPr/>
          <p:nvPr/>
        </p:nvSpPr>
        <p:spPr>
          <a:xfrm>
            <a:off x="4241683" y="5196877"/>
            <a:ext cx="693162" cy="44473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9216B14-CD90-4EE0-8972-7B4FFE6D6A82}"/>
              </a:ext>
            </a:extLst>
          </p:cNvPr>
          <p:cNvSpPr/>
          <p:nvPr/>
        </p:nvSpPr>
        <p:spPr>
          <a:xfrm rot="5400000">
            <a:off x="7126367" y="5081706"/>
            <a:ext cx="426646" cy="69316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7E827-5E10-48A9-8D78-D331EDCAAAC5}"/>
              </a:ext>
            </a:extLst>
          </p:cNvPr>
          <p:cNvSpPr/>
          <p:nvPr/>
        </p:nvSpPr>
        <p:spPr>
          <a:xfrm>
            <a:off x="5055501" y="5050773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Design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80C161-ADBF-4976-9942-D6A24FDEFBCD}"/>
              </a:ext>
            </a:extLst>
          </p:cNvPr>
          <p:cNvSpPr/>
          <p:nvPr/>
        </p:nvSpPr>
        <p:spPr>
          <a:xfrm>
            <a:off x="6619340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Development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DE3D14-4BA0-4704-AECD-25D425BDCE4B}"/>
              </a:ext>
            </a:extLst>
          </p:cNvPr>
          <p:cNvSpPr/>
          <p:nvPr/>
        </p:nvSpPr>
        <p:spPr>
          <a:xfrm>
            <a:off x="3530279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Testing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163CD01-F99D-4250-8C04-7149264A89C5}"/>
              </a:ext>
            </a:extLst>
          </p:cNvPr>
          <p:cNvSpPr/>
          <p:nvPr/>
        </p:nvSpPr>
        <p:spPr>
          <a:xfrm>
            <a:off x="5414057" y="5780314"/>
            <a:ext cx="1081185" cy="185057"/>
          </a:xfrm>
          <a:prstGeom prst="lef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2F92AD-684C-40A8-B85B-FC0B51ACBA60}"/>
              </a:ext>
            </a:extLst>
          </p:cNvPr>
          <p:cNvSpPr/>
          <p:nvPr/>
        </p:nvSpPr>
        <p:spPr>
          <a:xfrm>
            <a:off x="2611803" y="5544331"/>
            <a:ext cx="458550" cy="152373"/>
          </a:xfrm>
          <a:prstGeom prst="rightArrow">
            <a:avLst/>
          </a:prstGeom>
          <a:solidFill>
            <a:schemeClr val="accent1">
              <a:alpha val="49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7D5D74-C6B8-4D8B-ACD9-50C39F890737}"/>
              </a:ext>
            </a:extLst>
          </p:cNvPr>
          <p:cNvSpPr/>
          <p:nvPr/>
        </p:nvSpPr>
        <p:spPr>
          <a:xfrm>
            <a:off x="8835537" y="5519476"/>
            <a:ext cx="458550" cy="177229"/>
          </a:xfrm>
          <a:prstGeom prst="rightArrow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8731A-B476-4189-91AB-91A37FD65347}"/>
              </a:ext>
            </a:extLst>
          </p:cNvPr>
          <p:cNvSpPr/>
          <p:nvPr/>
        </p:nvSpPr>
        <p:spPr>
          <a:xfrm>
            <a:off x="9408150" y="4996543"/>
            <a:ext cx="2261661" cy="1143146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Implement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F8318B-4BBE-42AC-8E21-C20D8512DB9D}"/>
              </a:ext>
            </a:extLst>
          </p:cNvPr>
          <p:cNvSpPr/>
          <p:nvPr/>
        </p:nvSpPr>
        <p:spPr>
          <a:xfrm>
            <a:off x="3191008" y="6371944"/>
            <a:ext cx="5527280" cy="371076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Evaluate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97EC66B5-029D-43E2-9B9F-1AEAEEBE0211}"/>
              </a:ext>
            </a:extLst>
          </p:cNvPr>
          <p:cNvSpPr/>
          <p:nvPr/>
        </p:nvSpPr>
        <p:spPr>
          <a:xfrm rot="10800000">
            <a:off x="8835537" y="6185560"/>
            <a:ext cx="1708630" cy="444808"/>
          </a:xfrm>
          <a:prstGeom prst="bentArrow">
            <a:avLst>
              <a:gd name="adj1" fmla="val 18854"/>
              <a:gd name="adj2" fmla="val 21429"/>
              <a:gd name="adj3" fmla="val 16173"/>
              <a:gd name="adj4" fmla="val 2462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9A736B9-FBB5-439C-B542-7571FC2E9430}"/>
              </a:ext>
            </a:extLst>
          </p:cNvPr>
          <p:cNvSpPr/>
          <p:nvPr/>
        </p:nvSpPr>
        <p:spPr>
          <a:xfrm rot="16200000">
            <a:off x="1903998" y="5437074"/>
            <a:ext cx="417868" cy="1914840"/>
          </a:xfrm>
          <a:prstGeom prst="bentArrow">
            <a:avLst>
              <a:gd name="adj1" fmla="val 18443"/>
              <a:gd name="adj2" fmla="val 26029"/>
              <a:gd name="adj3" fmla="val 20587"/>
              <a:gd name="adj4" fmla="val 43750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4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395661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Training Goals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095" y="804672"/>
            <a:ext cx="6927948" cy="5248656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Identify a need </a:t>
            </a:r>
            <a:r>
              <a:rPr lang="en-US" sz="1700" dirty="0"/>
              <a:t>(or problem) </a:t>
            </a:r>
          </a:p>
          <a:p>
            <a:pPr lvl="1"/>
            <a:r>
              <a:rPr lang="en-US" sz="1700" dirty="0"/>
              <a:t>Needs should be based primarily on evaluation and end-user feedback</a:t>
            </a:r>
          </a:p>
          <a:p>
            <a:pPr lvl="1"/>
            <a:r>
              <a:rPr lang="en-US" sz="1700" dirty="0"/>
              <a:t>Patient -&gt; User -&gt; Organizational-based need? </a:t>
            </a:r>
          </a:p>
          <a:p>
            <a:pPr lvl="2"/>
            <a:r>
              <a:rPr lang="en-US" sz="1700" dirty="0"/>
              <a:t>How does this need align with mission, vision, and values?</a:t>
            </a:r>
          </a:p>
          <a:p>
            <a:r>
              <a:rPr lang="en-US" sz="1700" b="1" dirty="0"/>
              <a:t>Determine the goal </a:t>
            </a:r>
            <a:r>
              <a:rPr lang="en-US" sz="1700" dirty="0"/>
              <a:t>to meet that need</a:t>
            </a:r>
          </a:p>
          <a:p>
            <a:pPr lvl="1"/>
            <a:r>
              <a:rPr lang="en-US" sz="1700" dirty="0"/>
              <a:t>(SMART) - Specific, Measurable, Achievable, Relevant, Time-bound</a:t>
            </a:r>
          </a:p>
          <a:p>
            <a:pPr lvl="1"/>
            <a:r>
              <a:rPr lang="en-US" sz="1700" dirty="0"/>
              <a:t>Clear objectives improve motivation and retention (Locke, </a:t>
            </a:r>
            <a:r>
              <a:rPr lang="en-US" sz="1700" dirty="0" err="1"/>
              <a:t>Wentland</a:t>
            </a:r>
            <a:r>
              <a:rPr lang="en-US" sz="1700" dirty="0"/>
              <a:t>)</a:t>
            </a:r>
          </a:p>
          <a:p>
            <a:r>
              <a:rPr lang="en-US" sz="1700" dirty="0"/>
              <a:t>The </a:t>
            </a:r>
            <a:r>
              <a:rPr lang="en-US" sz="1700" b="1" dirty="0"/>
              <a:t>problem should be clearly stated </a:t>
            </a:r>
            <a:r>
              <a:rPr lang="en-US" sz="1700" dirty="0"/>
              <a:t>for the trainee </a:t>
            </a:r>
          </a:p>
          <a:p>
            <a:r>
              <a:rPr lang="en-US" sz="1700" dirty="0"/>
              <a:t>The </a:t>
            </a:r>
            <a:r>
              <a:rPr lang="en-US" sz="1700" b="1" dirty="0"/>
              <a:t>benefits of training should be clearly stated </a:t>
            </a:r>
            <a:r>
              <a:rPr lang="en-US" sz="1700" dirty="0"/>
              <a:t>(</a:t>
            </a:r>
            <a:r>
              <a:rPr lang="en-US" sz="1700" dirty="0" err="1"/>
              <a:t>Lieb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Primarily “what is the benefit for the patient”</a:t>
            </a:r>
          </a:p>
          <a:p>
            <a:pPr lvl="1"/>
            <a:r>
              <a:rPr lang="en-US" sz="1700" dirty="0"/>
              <a:t>Secondarily “what is the benefit for the trainee”</a:t>
            </a:r>
          </a:p>
          <a:p>
            <a:pPr lvl="1"/>
            <a:r>
              <a:rPr lang="en-US" sz="1700" dirty="0"/>
              <a:t>Finally “what is the benefit for the organization”</a:t>
            </a:r>
          </a:p>
          <a:p>
            <a:pPr lvl="1"/>
            <a:r>
              <a:rPr lang="en-US" sz="1700" dirty="0"/>
              <a:t>*if you cannot answer the first two do not bother with the third*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D6FDE-AA33-40FD-A558-52DCFF59ACCC}"/>
              </a:ext>
            </a:extLst>
          </p:cNvPr>
          <p:cNvSpPr/>
          <p:nvPr/>
        </p:nvSpPr>
        <p:spPr>
          <a:xfrm>
            <a:off x="43543" y="6385153"/>
            <a:ext cx="12104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800" b="1" i="1" dirty="0">
                <a:latin typeface="Segoe UI" panose="020B0502040204020203" pitchFamily="34" charset="0"/>
              </a:rPr>
              <a:t>Locke, E. A., &amp; Latham, G. P. (2006). New directions in goal-setting theory. Current Directions in Psychological Science, 15(5), 265-268. </a:t>
            </a:r>
          </a:p>
          <a:p>
            <a:r>
              <a:rPr lang="en-US" sz="800" b="1" i="1" dirty="0" err="1">
                <a:latin typeface="Segoe UI" panose="020B0502040204020203" pitchFamily="34" charset="0"/>
              </a:rPr>
              <a:t>Wentland</a:t>
            </a:r>
            <a:r>
              <a:rPr lang="en-US" sz="800" b="1" i="1" dirty="0">
                <a:latin typeface="Segoe UI" panose="020B0502040204020203" pitchFamily="34" charset="0"/>
              </a:rPr>
              <a:t>, D. (2003). The strategic training of employees’ model: balancing organizational constraints and training content. SAM Advanced Management Journal, 68(1), 56-64</a:t>
            </a:r>
          </a:p>
          <a:p>
            <a:r>
              <a:rPr lang="en-US" sz="800" b="1" i="1" dirty="0" err="1">
                <a:latin typeface="Segoe UI" panose="020B0502040204020203" pitchFamily="34" charset="0"/>
              </a:rPr>
              <a:t>Lieb</a:t>
            </a:r>
            <a:r>
              <a:rPr lang="en-US" sz="800" b="1" i="1" dirty="0">
                <a:latin typeface="Segoe UI" panose="020B0502040204020203" pitchFamily="34" charset="0"/>
              </a:rPr>
              <a:t>, S., &amp; </a:t>
            </a:r>
            <a:r>
              <a:rPr lang="en-US" sz="800" b="1" i="1" dirty="0" err="1">
                <a:latin typeface="Segoe UI" panose="020B0502040204020203" pitchFamily="34" charset="0"/>
              </a:rPr>
              <a:t>Goodlad</a:t>
            </a:r>
            <a:r>
              <a:rPr lang="en-US" sz="800" b="1" i="1" dirty="0">
                <a:latin typeface="Segoe UI" panose="020B0502040204020203" pitchFamily="34" charset="0"/>
              </a:rPr>
              <a:t>, J. (2005). Principles of adult learning. </a:t>
            </a:r>
          </a:p>
          <a:p>
            <a:pPr marR="0"/>
            <a:endParaRPr lang="en-US" sz="800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6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Stakeholders Analysis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EMR is ALWAYS multidisciplinary</a:t>
            </a:r>
          </a:p>
          <a:p>
            <a:r>
              <a:rPr lang="en-US" sz="1700" dirty="0">
                <a:solidFill>
                  <a:srgbClr val="FFFFFF"/>
                </a:solidFill>
              </a:rPr>
              <a:t>The primary </a:t>
            </a:r>
            <a:r>
              <a:rPr lang="en-US" sz="1700" i="1" dirty="0">
                <a:solidFill>
                  <a:srgbClr val="FFFFFF"/>
                </a:solidFill>
              </a:rPr>
              <a:t>stakeholder </a:t>
            </a:r>
            <a:r>
              <a:rPr lang="en-US" sz="1700" dirty="0">
                <a:solidFill>
                  <a:srgbClr val="FFFFFF"/>
                </a:solidFill>
              </a:rPr>
              <a:t>is the trainee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... but the primary </a:t>
            </a:r>
            <a:r>
              <a:rPr lang="en-US" sz="1700" i="1" dirty="0">
                <a:solidFill>
                  <a:srgbClr val="FFFFFF"/>
                </a:solidFill>
              </a:rPr>
              <a:t>beneficiary </a:t>
            </a:r>
            <a:r>
              <a:rPr lang="en-US" sz="1700" dirty="0">
                <a:solidFill>
                  <a:srgbClr val="FFFFFF"/>
                </a:solidFill>
              </a:rPr>
              <a:t>should always be the patient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Trainees are the ones being asked for a change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Consider the upstream and downstream effects (whom and what will be affected?)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Problem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Solution</a:t>
            </a:r>
          </a:p>
          <a:p>
            <a:r>
              <a:rPr lang="en-US" sz="1700" dirty="0">
                <a:solidFill>
                  <a:srgbClr val="FFFFFF"/>
                </a:solidFill>
              </a:rPr>
              <a:t>Trainee Characteristics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Account for current competencies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Match the training to the user needs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The primary stakeholder (e.g. the trainee) must “participate extensively in the development process”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Should identify stakeholder super-users at this stage</a:t>
            </a:r>
          </a:p>
          <a:p>
            <a:pPr lvl="2"/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BADFAE-808E-44C9-88B1-EC85CF8377EE}"/>
              </a:ext>
            </a:extLst>
          </p:cNvPr>
          <p:cNvSpPr/>
          <p:nvPr/>
        </p:nvSpPr>
        <p:spPr>
          <a:xfrm>
            <a:off x="43543" y="6385153"/>
            <a:ext cx="121049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800" dirty="0">
                <a:latin typeface="Segoe UI" panose="020B0502040204020203" pitchFamily="34" charset="0"/>
              </a:rPr>
              <a:t>He, Z., J. </a:t>
            </a:r>
            <a:r>
              <a:rPr lang="en-US" sz="800" dirty="0" err="1">
                <a:latin typeface="Segoe UI" panose="020B0502040204020203" pitchFamily="34" charset="0"/>
              </a:rPr>
              <a:t>Marquard</a:t>
            </a:r>
            <a:r>
              <a:rPr lang="en-US" sz="800" dirty="0">
                <a:latin typeface="Segoe UI" panose="020B0502040204020203" pitchFamily="34" charset="0"/>
              </a:rPr>
              <a:t>, and E. </a:t>
            </a:r>
            <a:r>
              <a:rPr lang="en-US" sz="800" dirty="0" err="1">
                <a:latin typeface="Segoe UI" panose="020B0502040204020203" pitchFamily="34" charset="0"/>
              </a:rPr>
              <a:t>Henneman</a:t>
            </a:r>
            <a:r>
              <a:rPr lang="en-US" sz="800" dirty="0">
                <a:latin typeface="Segoe UI" panose="020B0502040204020203" pitchFamily="34" charset="0"/>
              </a:rPr>
              <a:t>, </a:t>
            </a:r>
            <a:r>
              <a:rPr lang="en-US" sz="800" i="1" dirty="0">
                <a:latin typeface="Segoe UI" panose="020B0502040204020203" pitchFamily="34" charset="0"/>
              </a:rPr>
              <a:t>Model Guided Design and Development Process for an Electronic Health Record Training Program. AMIA </a:t>
            </a:r>
            <a:r>
              <a:rPr lang="en-US" sz="800" i="1" dirty="0" err="1">
                <a:latin typeface="Segoe UI" panose="020B0502040204020203" pitchFamily="34" charset="0"/>
              </a:rPr>
              <a:t>Annu</a:t>
            </a:r>
            <a:r>
              <a:rPr lang="en-US" sz="800" i="1" dirty="0">
                <a:latin typeface="Segoe UI" panose="020B0502040204020203" pitchFamily="34" charset="0"/>
              </a:rPr>
              <a:t> </a:t>
            </a:r>
            <a:r>
              <a:rPr lang="en-US" sz="800" i="1" dirty="0" err="1">
                <a:latin typeface="Segoe UI" panose="020B0502040204020203" pitchFamily="34" charset="0"/>
              </a:rPr>
              <a:t>Symp</a:t>
            </a:r>
            <a:r>
              <a:rPr lang="en-US" sz="800" i="1" dirty="0">
                <a:latin typeface="Segoe UI" panose="020B0502040204020203" pitchFamily="34" charset="0"/>
              </a:rPr>
              <a:t> Proc, 2016. </a:t>
            </a:r>
            <a:r>
              <a:rPr lang="en-US" sz="800" b="1" i="1" dirty="0">
                <a:latin typeface="Segoe UI" panose="020B0502040204020203" pitchFamily="34" charset="0"/>
              </a:rPr>
              <a:t>2016: p. 1814-1821.</a:t>
            </a:r>
          </a:p>
        </p:txBody>
      </p:sp>
    </p:spTree>
    <p:extLst>
      <p:ext uri="{BB962C8B-B14F-4D97-AF65-F5344CB8AC3E}">
        <p14:creationId xmlns:p14="http://schemas.microsoft.com/office/powerpoint/2010/main" val="797801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Stakeholder Analysis (Obtaining buy-in)</a:t>
            </a:r>
            <a:endParaRPr lang="en-US" dirty="0"/>
          </a:p>
        </p:txBody>
      </p:sp>
      <p:sp>
        <p:nvSpPr>
          <p:cNvPr id="28" name="Freeform: Shape 1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11" descr="Handshake">
            <a:extLst>
              <a:ext uri="{FF2B5EF4-FFF2-40B4-BE49-F238E27FC236}">
                <a16:creationId xmlns:a16="http://schemas.microsoft.com/office/drawing/2014/main" id="{E9699577-8355-40EE-82A6-E564514DB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Rapport with instructors, perceived capability of learning,  and recognizing information is vital to their job improves learning (Colquitt)</a:t>
            </a:r>
          </a:p>
          <a:p>
            <a:r>
              <a:rPr lang="en-US" sz="1800"/>
              <a:t>Verbal persuasion and emotional connections improve value</a:t>
            </a:r>
          </a:p>
          <a:p>
            <a:r>
              <a:rPr lang="en-US" sz="1800"/>
              <a:t>Stakeholders must believe they will achieve valued learning (Kirk)</a:t>
            </a:r>
          </a:p>
          <a:p>
            <a:endParaRPr lang="en-US" sz="1800"/>
          </a:p>
          <a:p>
            <a:pPr lvl="1"/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6B88A3-CDF3-44BA-9A71-E3F90BA6A53D}"/>
              </a:ext>
            </a:extLst>
          </p:cNvPr>
          <p:cNvSpPr/>
          <p:nvPr/>
        </p:nvSpPr>
        <p:spPr>
          <a:xfrm>
            <a:off x="43543" y="6385153"/>
            <a:ext cx="12104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800" dirty="0">
                <a:latin typeface="Segoe UI" panose="020B0502040204020203" pitchFamily="34" charset="0"/>
              </a:rPr>
              <a:t>Colquitt, J. A., </a:t>
            </a:r>
            <a:r>
              <a:rPr lang="en-US" sz="800" dirty="0" err="1">
                <a:latin typeface="Segoe UI" panose="020B0502040204020203" pitchFamily="34" charset="0"/>
              </a:rPr>
              <a:t>LePine</a:t>
            </a:r>
            <a:r>
              <a:rPr lang="en-US" sz="800" dirty="0">
                <a:latin typeface="Segoe UI" panose="020B0502040204020203" pitchFamily="34" charset="0"/>
              </a:rPr>
              <a:t>, J. A., &amp; Noe, R. A. (2000). Toward an integrative theory of training motivation: A meta-analytic path analysis of 20 years of research. The Journal of Applied Psychology, 85(5), 678-707. </a:t>
            </a:r>
          </a:p>
          <a:p>
            <a:pPr marR="0"/>
            <a:r>
              <a:rPr lang="en-US" sz="800" b="1" i="1" dirty="0">
                <a:latin typeface="Segoe UI" panose="020B0502040204020203" pitchFamily="34" charset="0"/>
              </a:rPr>
              <a:t>Kirk, K. (2013). Self-efficacy: Helping students believe in themselves. Retrieved from http://serc.carleton.edu/NAGTWorkshops/affective/efficacy.html </a:t>
            </a:r>
          </a:p>
        </p:txBody>
      </p:sp>
    </p:spTree>
    <p:extLst>
      <p:ext uri="{BB962C8B-B14F-4D97-AF65-F5344CB8AC3E}">
        <p14:creationId xmlns:p14="http://schemas.microsoft.com/office/powerpoint/2010/main" val="88378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313CC037-B4E6-469E-B931-4937B379E65C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Characteristics Analysis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EB25BFD4-FD4F-4699-8EBB-43AB4C0F2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137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94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13CC037-B4E6-469E-B931-4937B379E65C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Characteristics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Best when a combination of modalities is possible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Passive transfer reinforced by active transfer (see-do)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Active transfer reinforced by passive transfer (tip-sheets)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Adult Learning </a:t>
            </a:r>
            <a:r>
              <a:rPr lang="en-US" sz="2000" b="1" u="sng" dirty="0">
                <a:solidFill>
                  <a:srgbClr val="FFFFFF"/>
                </a:solidFill>
              </a:rPr>
              <a:t>HIGHLY</a:t>
            </a:r>
            <a:r>
              <a:rPr lang="en-US" sz="2000" b="1" dirty="0">
                <a:solidFill>
                  <a:srgbClr val="FFFFFF"/>
                </a:solidFill>
              </a:rPr>
              <a:t> favors active transfer </a:t>
            </a:r>
            <a:r>
              <a:rPr lang="en-US" sz="2000" dirty="0">
                <a:solidFill>
                  <a:srgbClr val="FFFFFF"/>
                </a:solidFill>
              </a:rPr>
              <a:t>whenever feasible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More pronounced in Electronic Medium Modalities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Key to determining type of training: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Consider the problem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Consider the goal of the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Consider the trainees needs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Only use passive transfer when active transfer is not feasible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Otherwise both should be used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7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13CC037-B4E6-469E-B931-4937B379E65C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Clinical Task &amp; Functional Analysis</a:t>
            </a:r>
          </a:p>
        </p:txBody>
      </p:sp>
      <p:graphicFrame>
        <p:nvGraphicFramePr>
          <p:cNvPr id="16" name="Content Placeholder 7">
            <a:extLst>
              <a:ext uri="{FF2B5EF4-FFF2-40B4-BE49-F238E27FC236}">
                <a16:creationId xmlns:a16="http://schemas.microsoft.com/office/drawing/2014/main" id="{C00CE8FE-6CDA-4181-8653-BC826949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67393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09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7A8EF-A988-4E6F-9513-03946AD8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359E-3822-4274-8CC2-DEB3273C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Why train at all</a:t>
            </a:r>
          </a:p>
          <a:p>
            <a:r>
              <a:rPr lang="en-US" sz="3600" dirty="0">
                <a:solidFill>
                  <a:srgbClr val="000000"/>
                </a:solidFill>
              </a:rPr>
              <a:t>Brief reminder of Adult Learning Theory</a:t>
            </a:r>
          </a:p>
          <a:p>
            <a:r>
              <a:rPr lang="en-US" sz="3600" dirty="0">
                <a:solidFill>
                  <a:srgbClr val="000000"/>
                </a:solidFill>
              </a:rPr>
              <a:t>How it applies to EMR Training</a:t>
            </a:r>
          </a:p>
          <a:p>
            <a:r>
              <a:rPr lang="en-US" sz="3600" dirty="0">
                <a:solidFill>
                  <a:srgbClr val="000000"/>
                </a:solidFill>
              </a:rPr>
              <a:t>Principles of EMR Training</a:t>
            </a:r>
          </a:p>
          <a:p>
            <a:r>
              <a:rPr lang="en-US" sz="3600" dirty="0">
                <a:solidFill>
                  <a:srgbClr val="000000"/>
                </a:solidFill>
              </a:rPr>
              <a:t>Physicians as a </a:t>
            </a:r>
            <a:r>
              <a:rPr lang="en-US" sz="3600">
                <a:solidFill>
                  <a:srgbClr val="000000"/>
                </a:solidFill>
              </a:rPr>
              <a:t>unique group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13CC037-B4E6-469E-B931-4937B379E65C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Clinical Task &amp; Functional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Instruct from the current process that is familiar</a:t>
            </a:r>
          </a:p>
          <a:p>
            <a:pPr lvl="1"/>
            <a:r>
              <a:rPr lang="en-US" dirty="0"/>
              <a:t>What is getting done </a:t>
            </a:r>
          </a:p>
          <a:p>
            <a:pPr lvl="1"/>
            <a:r>
              <a:rPr lang="en-US" dirty="0"/>
              <a:t>What needs to get done</a:t>
            </a:r>
          </a:p>
          <a:p>
            <a:pPr lvl="1"/>
            <a:r>
              <a:rPr lang="en-US" dirty="0"/>
              <a:t>The change that is required</a:t>
            </a:r>
          </a:p>
          <a:p>
            <a:r>
              <a:rPr lang="en-US" sz="2400" dirty="0"/>
              <a:t>THE NUMBER ONE CAUSE OF INNEFECTIVE TRAINING?</a:t>
            </a:r>
          </a:p>
          <a:p>
            <a:pPr lvl="1"/>
            <a:r>
              <a:rPr lang="en-US" b="1" dirty="0"/>
              <a:t>Overloading the trainee with irrelevant information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1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13CC037-B4E6-469E-B931-4937B379E65C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Integration/Workflow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EMR use is a Sociotechnical issue</a:t>
            </a:r>
          </a:p>
          <a:p>
            <a:r>
              <a:rPr lang="en-US" sz="2400"/>
              <a:t>Needs a Sociotechnical solution</a:t>
            </a:r>
          </a:p>
          <a:p>
            <a:r>
              <a:rPr lang="en-US" sz="2400"/>
              <a:t>What is the cognitive load/feasibility of the training requirements</a:t>
            </a:r>
          </a:p>
          <a:p>
            <a:r>
              <a:rPr lang="en-US" sz="2400"/>
              <a:t>What is the impact of this training on the workflow?</a:t>
            </a:r>
          </a:p>
          <a:p>
            <a:pPr lvl="1"/>
            <a:r>
              <a:rPr lang="en-US" dirty="0"/>
              <a:t>On the trainee</a:t>
            </a:r>
          </a:p>
          <a:p>
            <a:pPr lvl="1"/>
            <a:r>
              <a:rPr lang="en-US" dirty="0"/>
              <a:t>On other stakeholders</a:t>
            </a:r>
          </a:p>
          <a:p>
            <a:pPr lvl="1"/>
            <a:endParaRPr lang="en-US" dirty="0"/>
          </a:p>
          <a:p>
            <a:endParaRPr lang="en-US" sz="2400"/>
          </a:p>
          <a:p>
            <a:endParaRPr lang="en-US" sz="240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9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13CC037-B4E6-469E-B931-4937B379E65C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Resources, Constraints, and Suitability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What tools should be required to optimize the training</a:t>
            </a:r>
          </a:p>
          <a:p>
            <a:r>
              <a:rPr lang="en-US" sz="2000">
                <a:solidFill>
                  <a:srgbClr val="FFFFFF"/>
                </a:solidFill>
              </a:rPr>
              <a:t>How long should the training take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Depends on the modality 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ie – videos more than 6 minutes less effective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Over 18 minutes of lecture diminutive return </a:t>
            </a:r>
          </a:p>
          <a:p>
            <a:pPr lvl="3"/>
            <a:r>
              <a:rPr lang="en-US" sz="2000">
                <a:solidFill>
                  <a:srgbClr val="FFFFFF"/>
                </a:solidFill>
              </a:rPr>
              <a:t>Improves with interruptive active modalities</a:t>
            </a:r>
          </a:p>
          <a:p>
            <a:pPr lvl="3"/>
            <a:r>
              <a:rPr lang="en-US" sz="2000">
                <a:solidFill>
                  <a:srgbClr val="FFFFFF"/>
                </a:solidFill>
              </a:rPr>
              <a:t>Worse when “relevance to trainee” is low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Incorporating user (Super-Users) into the training </a:t>
            </a:r>
          </a:p>
          <a:p>
            <a:r>
              <a:rPr lang="en-US" sz="2000">
                <a:solidFill>
                  <a:srgbClr val="FFFFFF"/>
                </a:solidFill>
              </a:rPr>
              <a:t>Will training as outlined be the most effective?</a:t>
            </a:r>
          </a:p>
          <a:p>
            <a:r>
              <a:rPr lang="en-US" sz="2000">
                <a:solidFill>
                  <a:srgbClr val="FFFFFF"/>
                </a:solidFill>
              </a:rPr>
              <a:t>Is this training needed at all?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pPr lvl="1"/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pPr lvl="1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9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64"/>
          </a:xfrm>
        </p:spPr>
        <p:txBody>
          <a:bodyPr>
            <a:normAutofit/>
          </a:bodyPr>
          <a:lstStyle/>
          <a:p>
            <a:r>
              <a:rPr lang="en-US" dirty="0"/>
              <a:t>Design + Development +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89"/>
            <a:ext cx="10515600" cy="36600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Iterative process</a:t>
            </a:r>
          </a:p>
          <a:p>
            <a:pPr lvl="1"/>
            <a:r>
              <a:rPr lang="en-US" sz="3200" dirty="0"/>
              <a:t>WHAT (content) and HOW (Process) </a:t>
            </a:r>
          </a:p>
          <a:p>
            <a:pPr lvl="1"/>
            <a:r>
              <a:rPr lang="en-US" sz="3200" dirty="0"/>
              <a:t>Ongoing evaluation by Primary Stakeholders</a:t>
            </a:r>
          </a:p>
          <a:p>
            <a:pPr lvl="2"/>
            <a:r>
              <a:rPr lang="en-US" sz="2800" dirty="0"/>
              <a:t>Especially trainee representative (super-user)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7AC8C6-5BA6-4C2E-8CDC-A5B4FCF4A11C}"/>
              </a:ext>
            </a:extLst>
          </p:cNvPr>
          <p:cNvSpPr/>
          <p:nvPr/>
        </p:nvSpPr>
        <p:spPr>
          <a:xfrm>
            <a:off x="3191008" y="4996543"/>
            <a:ext cx="5527280" cy="114314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34E81B-851A-4412-A3E6-C2D156A06729}"/>
              </a:ext>
            </a:extLst>
          </p:cNvPr>
          <p:cNvSpPr/>
          <p:nvPr/>
        </p:nvSpPr>
        <p:spPr>
          <a:xfrm>
            <a:off x="239486" y="4996543"/>
            <a:ext cx="2261661" cy="114314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Analysis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2CC32BB-740A-41B1-A14B-604883D31940}"/>
              </a:ext>
            </a:extLst>
          </p:cNvPr>
          <p:cNvSpPr/>
          <p:nvPr/>
        </p:nvSpPr>
        <p:spPr>
          <a:xfrm>
            <a:off x="4241683" y="5196877"/>
            <a:ext cx="693162" cy="444733"/>
          </a:xfrm>
          <a:prstGeom prst="bentArrow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09216B14-CD90-4EE0-8972-7B4FFE6D6A82}"/>
              </a:ext>
            </a:extLst>
          </p:cNvPr>
          <p:cNvSpPr/>
          <p:nvPr/>
        </p:nvSpPr>
        <p:spPr>
          <a:xfrm rot="5400000">
            <a:off x="7126367" y="5081706"/>
            <a:ext cx="426646" cy="693163"/>
          </a:xfrm>
          <a:prstGeom prst="bentArrow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7E827-5E10-48A9-8D78-D331EDCAAAC5}"/>
              </a:ext>
            </a:extLst>
          </p:cNvPr>
          <p:cNvSpPr/>
          <p:nvPr/>
        </p:nvSpPr>
        <p:spPr>
          <a:xfrm>
            <a:off x="5055501" y="5050773"/>
            <a:ext cx="1776229" cy="3461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Design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80C161-ADBF-4976-9942-D6A24FDEFBCD}"/>
              </a:ext>
            </a:extLst>
          </p:cNvPr>
          <p:cNvSpPr/>
          <p:nvPr/>
        </p:nvSpPr>
        <p:spPr>
          <a:xfrm>
            <a:off x="6619340" y="5696706"/>
            <a:ext cx="1776229" cy="3461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Development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DE3D14-4BA0-4704-AECD-25D425BDCE4B}"/>
              </a:ext>
            </a:extLst>
          </p:cNvPr>
          <p:cNvSpPr/>
          <p:nvPr/>
        </p:nvSpPr>
        <p:spPr>
          <a:xfrm>
            <a:off x="3530279" y="5696706"/>
            <a:ext cx="1776229" cy="34615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Testing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163CD01-F99D-4250-8C04-7149264A89C5}"/>
              </a:ext>
            </a:extLst>
          </p:cNvPr>
          <p:cNvSpPr/>
          <p:nvPr/>
        </p:nvSpPr>
        <p:spPr>
          <a:xfrm>
            <a:off x="5414057" y="5780314"/>
            <a:ext cx="1081185" cy="185057"/>
          </a:xfrm>
          <a:prstGeom prst="leftArrow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2F92AD-684C-40A8-B85B-FC0B51ACBA60}"/>
              </a:ext>
            </a:extLst>
          </p:cNvPr>
          <p:cNvSpPr/>
          <p:nvPr/>
        </p:nvSpPr>
        <p:spPr>
          <a:xfrm>
            <a:off x="2611803" y="5544331"/>
            <a:ext cx="458550" cy="152373"/>
          </a:xfrm>
          <a:prstGeom prst="rightArrow">
            <a:avLst/>
          </a:prstGeom>
          <a:solidFill>
            <a:schemeClr val="accent1">
              <a:alpha val="49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7D5D74-C6B8-4D8B-ACD9-50C39F890737}"/>
              </a:ext>
            </a:extLst>
          </p:cNvPr>
          <p:cNvSpPr/>
          <p:nvPr/>
        </p:nvSpPr>
        <p:spPr>
          <a:xfrm>
            <a:off x="8835537" y="5519476"/>
            <a:ext cx="458550" cy="177229"/>
          </a:xfrm>
          <a:prstGeom prst="rightArrow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8731A-B476-4189-91AB-91A37FD65347}"/>
              </a:ext>
            </a:extLst>
          </p:cNvPr>
          <p:cNvSpPr/>
          <p:nvPr/>
        </p:nvSpPr>
        <p:spPr>
          <a:xfrm>
            <a:off x="9408150" y="4996543"/>
            <a:ext cx="2261661" cy="1143146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Implement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F8318B-4BBE-42AC-8E21-C20D8512DB9D}"/>
              </a:ext>
            </a:extLst>
          </p:cNvPr>
          <p:cNvSpPr/>
          <p:nvPr/>
        </p:nvSpPr>
        <p:spPr>
          <a:xfrm>
            <a:off x="3191008" y="6371944"/>
            <a:ext cx="5527280" cy="371076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Evaluate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97EC66B5-029D-43E2-9B9F-1AEAEEBE0211}"/>
              </a:ext>
            </a:extLst>
          </p:cNvPr>
          <p:cNvSpPr/>
          <p:nvPr/>
        </p:nvSpPr>
        <p:spPr>
          <a:xfrm rot="10800000">
            <a:off x="8835537" y="6185560"/>
            <a:ext cx="1708630" cy="444808"/>
          </a:xfrm>
          <a:prstGeom prst="bentArrow">
            <a:avLst>
              <a:gd name="adj1" fmla="val 18854"/>
              <a:gd name="adj2" fmla="val 21429"/>
              <a:gd name="adj3" fmla="val 16173"/>
              <a:gd name="adj4" fmla="val 2462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9A736B9-FBB5-439C-B542-7571FC2E9430}"/>
              </a:ext>
            </a:extLst>
          </p:cNvPr>
          <p:cNvSpPr/>
          <p:nvPr/>
        </p:nvSpPr>
        <p:spPr>
          <a:xfrm rot="16200000">
            <a:off x="1903998" y="5437074"/>
            <a:ext cx="417868" cy="1914840"/>
          </a:xfrm>
          <a:prstGeom prst="bentArrow">
            <a:avLst>
              <a:gd name="adj1" fmla="val 18443"/>
              <a:gd name="adj2" fmla="val 26029"/>
              <a:gd name="adj3" fmla="val 20587"/>
              <a:gd name="adj4" fmla="val 43750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7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64"/>
          </a:xfrm>
        </p:spPr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89"/>
            <a:ext cx="10515600" cy="366006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Timing is everything</a:t>
            </a:r>
          </a:p>
          <a:p>
            <a:pPr lvl="1"/>
            <a:r>
              <a:rPr lang="en-US" sz="2800" dirty="0"/>
              <a:t>Right time allows trainees to USE the training immediately</a:t>
            </a:r>
          </a:p>
          <a:p>
            <a:pPr lvl="1"/>
            <a:r>
              <a:rPr lang="en-US" sz="2800" dirty="0"/>
              <a:t>Good training will not be effective if done at the wrong time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34E81B-851A-4412-A3E6-C2D156A06729}"/>
              </a:ext>
            </a:extLst>
          </p:cNvPr>
          <p:cNvSpPr/>
          <p:nvPr/>
        </p:nvSpPr>
        <p:spPr>
          <a:xfrm>
            <a:off x="239486" y="4996543"/>
            <a:ext cx="2261661" cy="114314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Analysis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2F92AD-684C-40A8-B85B-FC0B51ACBA60}"/>
              </a:ext>
            </a:extLst>
          </p:cNvPr>
          <p:cNvSpPr/>
          <p:nvPr/>
        </p:nvSpPr>
        <p:spPr>
          <a:xfrm>
            <a:off x="2611803" y="5544331"/>
            <a:ext cx="458550" cy="152373"/>
          </a:xfrm>
          <a:prstGeom prst="rightArrow">
            <a:avLst/>
          </a:prstGeom>
          <a:solidFill>
            <a:schemeClr val="accent1">
              <a:alpha val="49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7D5D74-C6B8-4D8B-ACD9-50C39F890737}"/>
              </a:ext>
            </a:extLst>
          </p:cNvPr>
          <p:cNvSpPr/>
          <p:nvPr/>
        </p:nvSpPr>
        <p:spPr>
          <a:xfrm>
            <a:off x="8835537" y="5519476"/>
            <a:ext cx="458550" cy="177229"/>
          </a:xfrm>
          <a:prstGeom prst="rightArrow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8731A-B476-4189-91AB-91A37FD65347}"/>
              </a:ext>
            </a:extLst>
          </p:cNvPr>
          <p:cNvSpPr/>
          <p:nvPr/>
        </p:nvSpPr>
        <p:spPr>
          <a:xfrm>
            <a:off x="9408150" y="4996543"/>
            <a:ext cx="2261661" cy="114314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Implement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F8318B-4BBE-42AC-8E21-C20D8512DB9D}"/>
              </a:ext>
            </a:extLst>
          </p:cNvPr>
          <p:cNvSpPr/>
          <p:nvPr/>
        </p:nvSpPr>
        <p:spPr>
          <a:xfrm>
            <a:off x="3191008" y="6371944"/>
            <a:ext cx="5527280" cy="371076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Evaluate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97EC66B5-029D-43E2-9B9F-1AEAEEBE0211}"/>
              </a:ext>
            </a:extLst>
          </p:cNvPr>
          <p:cNvSpPr/>
          <p:nvPr/>
        </p:nvSpPr>
        <p:spPr>
          <a:xfrm rot="10800000">
            <a:off x="8835537" y="6185560"/>
            <a:ext cx="1708630" cy="444808"/>
          </a:xfrm>
          <a:prstGeom prst="bentArrow">
            <a:avLst>
              <a:gd name="adj1" fmla="val 18854"/>
              <a:gd name="adj2" fmla="val 21429"/>
              <a:gd name="adj3" fmla="val 16173"/>
              <a:gd name="adj4" fmla="val 2462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9A736B9-FBB5-439C-B542-7571FC2E9430}"/>
              </a:ext>
            </a:extLst>
          </p:cNvPr>
          <p:cNvSpPr/>
          <p:nvPr/>
        </p:nvSpPr>
        <p:spPr>
          <a:xfrm rot="16200000">
            <a:off x="1903998" y="5437074"/>
            <a:ext cx="417868" cy="1914840"/>
          </a:xfrm>
          <a:prstGeom prst="bentArrow">
            <a:avLst>
              <a:gd name="adj1" fmla="val 18443"/>
              <a:gd name="adj2" fmla="val 26029"/>
              <a:gd name="adj3" fmla="val 20587"/>
              <a:gd name="adj4" fmla="val 43750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009227-8818-49B0-B3BB-38725846FE01}"/>
              </a:ext>
            </a:extLst>
          </p:cNvPr>
          <p:cNvSpPr/>
          <p:nvPr/>
        </p:nvSpPr>
        <p:spPr>
          <a:xfrm>
            <a:off x="3191008" y="4996543"/>
            <a:ext cx="5527280" cy="1143146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BE62C617-2B88-4C11-AE12-DF275627F42A}"/>
              </a:ext>
            </a:extLst>
          </p:cNvPr>
          <p:cNvSpPr/>
          <p:nvPr/>
        </p:nvSpPr>
        <p:spPr>
          <a:xfrm>
            <a:off x="4241683" y="5196877"/>
            <a:ext cx="693162" cy="44473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7EEE8262-DAC5-4506-9837-3F1DEAB4B6BC}"/>
              </a:ext>
            </a:extLst>
          </p:cNvPr>
          <p:cNvSpPr/>
          <p:nvPr/>
        </p:nvSpPr>
        <p:spPr>
          <a:xfrm rot="5400000">
            <a:off x="7126367" y="5081706"/>
            <a:ext cx="426646" cy="69316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82D888-A2CF-4BF2-BC40-FDA13537234F}"/>
              </a:ext>
            </a:extLst>
          </p:cNvPr>
          <p:cNvSpPr/>
          <p:nvPr/>
        </p:nvSpPr>
        <p:spPr>
          <a:xfrm>
            <a:off x="5055501" y="5050773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Design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1E9871-EEF6-49E5-AAAF-2D4D5F807C09}"/>
              </a:ext>
            </a:extLst>
          </p:cNvPr>
          <p:cNvSpPr/>
          <p:nvPr/>
        </p:nvSpPr>
        <p:spPr>
          <a:xfrm>
            <a:off x="6619340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Development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B95184-5981-4E14-8408-2A1346BF0A8A}"/>
              </a:ext>
            </a:extLst>
          </p:cNvPr>
          <p:cNvSpPr/>
          <p:nvPr/>
        </p:nvSpPr>
        <p:spPr>
          <a:xfrm>
            <a:off x="3530279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Testing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080C75E1-EC22-4B09-8C50-996D1F20C076}"/>
              </a:ext>
            </a:extLst>
          </p:cNvPr>
          <p:cNvSpPr/>
          <p:nvPr/>
        </p:nvSpPr>
        <p:spPr>
          <a:xfrm>
            <a:off x="5414057" y="5780314"/>
            <a:ext cx="1081185" cy="185057"/>
          </a:xfrm>
          <a:prstGeom prst="lef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6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64"/>
          </a:xfrm>
        </p:spPr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89"/>
            <a:ext cx="10515600" cy="366006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Measurement takes TIME + RESOURCES = $$$</a:t>
            </a:r>
          </a:p>
          <a:p>
            <a:pPr lvl="1"/>
            <a:r>
              <a:rPr lang="en-US" sz="2800" dirty="0"/>
              <a:t>But so does training</a:t>
            </a:r>
          </a:p>
          <a:p>
            <a:pPr lvl="1"/>
            <a:r>
              <a:rPr lang="en-US" sz="2800" dirty="0"/>
              <a:t>Training programs must deliver the expected benefit</a:t>
            </a:r>
          </a:p>
          <a:p>
            <a:pPr lvl="2"/>
            <a:r>
              <a:rPr lang="en-US" sz="2400" dirty="0"/>
              <a:t>Patients – Users – Organization</a:t>
            </a:r>
          </a:p>
          <a:p>
            <a:pPr lvl="2"/>
            <a:r>
              <a:rPr lang="en-US" sz="2400" dirty="0"/>
              <a:t>Consider the PURPOSE of the evaluations</a:t>
            </a:r>
          </a:p>
          <a:p>
            <a:pPr lvl="1"/>
            <a:r>
              <a:rPr lang="en-US" sz="2800" dirty="0"/>
              <a:t>Allows for re-analysis of training to restart the process</a:t>
            </a:r>
          </a:p>
          <a:p>
            <a:pPr lvl="1"/>
            <a:r>
              <a:rPr lang="en-US" sz="2800" dirty="0"/>
              <a:t>Learners appreciate when feedback impacts future training (</a:t>
            </a:r>
            <a:r>
              <a:rPr lang="en-US" sz="2800" dirty="0" err="1"/>
              <a:t>Lieb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Evaluation technically STARTS and STOPS all training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34E81B-851A-4412-A3E6-C2D156A06729}"/>
              </a:ext>
            </a:extLst>
          </p:cNvPr>
          <p:cNvSpPr/>
          <p:nvPr/>
        </p:nvSpPr>
        <p:spPr>
          <a:xfrm>
            <a:off x="239486" y="4996543"/>
            <a:ext cx="2261661" cy="114314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Analysis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2F92AD-684C-40A8-B85B-FC0B51ACBA60}"/>
              </a:ext>
            </a:extLst>
          </p:cNvPr>
          <p:cNvSpPr/>
          <p:nvPr/>
        </p:nvSpPr>
        <p:spPr>
          <a:xfrm>
            <a:off x="2611803" y="5544331"/>
            <a:ext cx="458550" cy="152373"/>
          </a:xfrm>
          <a:prstGeom prst="rightArrow">
            <a:avLst/>
          </a:prstGeom>
          <a:solidFill>
            <a:schemeClr val="accent1">
              <a:alpha val="49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7D5D74-C6B8-4D8B-ACD9-50C39F890737}"/>
              </a:ext>
            </a:extLst>
          </p:cNvPr>
          <p:cNvSpPr/>
          <p:nvPr/>
        </p:nvSpPr>
        <p:spPr>
          <a:xfrm>
            <a:off x="8835537" y="5519476"/>
            <a:ext cx="458550" cy="177229"/>
          </a:xfrm>
          <a:prstGeom prst="rightArrow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8731A-B476-4189-91AB-91A37FD65347}"/>
              </a:ext>
            </a:extLst>
          </p:cNvPr>
          <p:cNvSpPr/>
          <p:nvPr/>
        </p:nvSpPr>
        <p:spPr>
          <a:xfrm>
            <a:off x="9408150" y="4996543"/>
            <a:ext cx="2261661" cy="1143146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Implement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F8318B-4BBE-42AC-8E21-C20D8512DB9D}"/>
              </a:ext>
            </a:extLst>
          </p:cNvPr>
          <p:cNvSpPr/>
          <p:nvPr/>
        </p:nvSpPr>
        <p:spPr>
          <a:xfrm>
            <a:off x="3191008" y="6371944"/>
            <a:ext cx="5527280" cy="37107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Evaluate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97EC66B5-029D-43E2-9B9F-1AEAEEBE0211}"/>
              </a:ext>
            </a:extLst>
          </p:cNvPr>
          <p:cNvSpPr/>
          <p:nvPr/>
        </p:nvSpPr>
        <p:spPr>
          <a:xfrm rot="10800000">
            <a:off x="8835537" y="6185560"/>
            <a:ext cx="1708630" cy="444808"/>
          </a:xfrm>
          <a:prstGeom prst="bentArrow">
            <a:avLst>
              <a:gd name="adj1" fmla="val 18854"/>
              <a:gd name="adj2" fmla="val 21429"/>
              <a:gd name="adj3" fmla="val 16173"/>
              <a:gd name="adj4" fmla="val 2462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9A736B9-FBB5-439C-B542-7571FC2E9430}"/>
              </a:ext>
            </a:extLst>
          </p:cNvPr>
          <p:cNvSpPr/>
          <p:nvPr/>
        </p:nvSpPr>
        <p:spPr>
          <a:xfrm rot="16200000">
            <a:off x="1903998" y="5437074"/>
            <a:ext cx="417868" cy="1914840"/>
          </a:xfrm>
          <a:prstGeom prst="bentArrow">
            <a:avLst>
              <a:gd name="adj1" fmla="val 18443"/>
              <a:gd name="adj2" fmla="val 26029"/>
              <a:gd name="adj3" fmla="val 20587"/>
              <a:gd name="adj4" fmla="val 43750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009227-8818-49B0-B3BB-38725846FE01}"/>
              </a:ext>
            </a:extLst>
          </p:cNvPr>
          <p:cNvSpPr/>
          <p:nvPr/>
        </p:nvSpPr>
        <p:spPr>
          <a:xfrm>
            <a:off x="3191008" y="4996543"/>
            <a:ext cx="5527280" cy="1143146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BE62C617-2B88-4C11-AE12-DF275627F42A}"/>
              </a:ext>
            </a:extLst>
          </p:cNvPr>
          <p:cNvSpPr/>
          <p:nvPr/>
        </p:nvSpPr>
        <p:spPr>
          <a:xfrm>
            <a:off x="4241683" y="5196877"/>
            <a:ext cx="693162" cy="44473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7EEE8262-DAC5-4506-9837-3F1DEAB4B6BC}"/>
              </a:ext>
            </a:extLst>
          </p:cNvPr>
          <p:cNvSpPr/>
          <p:nvPr/>
        </p:nvSpPr>
        <p:spPr>
          <a:xfrm rot="5400000">
            <a:off x="7126367" y="5081706"/>
            <a:ext cx="426646" cy="69316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82D888-A2CF-4BF2-BC40-FDA13537234F}"/>
              </a:ext>
            </a:extLst>
          </p:cNvPr>
          <p:cNvSpPr/>
          <p:nvPr/>
        </p:nvSpPr>
        <p:spPr>
          <a:xfrm>
            <a:off x="5055501" y="5050773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Design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1E9871-EEF6-49E5-AAAF-2D4D5F807C09}"/>
              </a:ext>
            </a:extLst>
          </p:cNvPr>
          <p:cNvSpPr/>
          <p:nvPr/>
        </p:nvSpPr>
        <p:spPr>
          <a:xfrm>
            <a:off x="6619340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Development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B95184-5981-4E14-8408-2A1346BF0A8A}"/>
              </a:ext>
            </a:extLst>
          </p:cNvPr>
          <p:cNvSpPr/>
          <p:nvPr/>
        </p:nvSpPr>
        <p:spPr>
          <a:xfrm>
            <a:off x="3530279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Testing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080C75E1-EC22-4B09-8C50-996D1F20C076}"/>
              </a:ext>
            </a:extLst>
          </p:cNvPr>
          <p:cNvSpPr/>
          <p:nvPr/>
        </p:nvSpPr>
        <p:spPr>
          <a:xfrm>
            <a:off x="5414057" y="5780314"/>
            <a:ext cx="1081185" cy="185057"/>
          </a:xfrm>
          <a:prstGeom prst="lef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38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64"/>
          </a:xfrm>
        </p:spPr>
        <p:txBody>
          <a:bodyPr>
            <a:normAutofit/>
          </a:bodyPr>
          <a:lstStyle/>
          <a:p>
            <a:r>
              <a:rPr lang="en-US" dirty="0"/>
              <a:t>Kirkpatrick Model of Evaluating Effectiveness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89"/>
            <a:ext cx="10515600" cy="366006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Level 1:  Reaction</a:t>
            </a:r>
          </a:p>
          <a:p>
            <a:pPr lvl="2"/>
            <a:r>
              <a:rPr lang="en-US" dirty="0"/>
              <a:t>To what extent did the participants find the training useful, challenging, well-structured, and organized?</a:t>
            </a:r>
          </a:p>
          <a:p>
            <a:pPr lvl="1"/>
            <a:r>
              <a:rPr lang="en-US" dirty="0"/>
              <a:t>Level 2: Learning</a:t>
            </a:r>
          </a:p>
          <a:p>
            <a:pPr lvl="2"/>
            <a:r>
              <a:rPr lang="en-US" dirty="0"/>
              <a:t>To what extent did participants improve knowledge and skills and change attitudes?</a:t>
            </a:r>
          </a:p>
          <a:p>
            <a:pPr lvl="1"/>
            <a:r>
              <a:rPr lang="en-US" dirty="0"/>
              <a:t>Level 3:  Behavior</a:t>
            </a:r>
          </a:p>
          <a:p>
            <a:pPr lvl="2"/>
            <a:r>
              <a:rPr lang="en-US" dirty="0"/>
              <a:t>To what extent did participants change their behavior back in the workplace?</a:t>
            </a:r>
          </a:p>
          <a:p>
            <a:pPr lvl="1"/>
            <a:r>
              <a:rPr lang="en-US" dirty="0"/>
              <a:t>Level 4:  Results</a:t>
            </a:r>
          </a:p>
          <a:p>
            <a:pPr lvl="2"/>
            <a:r>
              <a:rPr lang="en-US" dirty="0"/>
              <a:t>What measurable organizational benefits resulted from the training in terms such as productivity, efficiency and revenue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34E81B-851A-4412-A3E6-C2D156A06729}"/>
              </a:ext>
            </a:extLst>
          </p:cNvPr>
          <p:cNvSpPr/>
          <p:nvPr/>
        </p:nvSpPr>
        <p:spPr>
          <a:xfrm>
            <a:off x="239486" y="4996543"/>
            <a:ext cx="2261661" cy="114314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Analysis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2F92AD-684C-40A8-B85B-FC0B51ACBA60}"/>
              </a:ext>
            </a:extLst>
          </p:cNvPr>
          <p:cNvSpPr/>
          <p:nvPr/>
        </p:nvSpPr>
        <p:spPr>
          <a:xfrm>
            <a:off x="2611803" y="5544331"/>
            <a:ext cx="458550" cy="152373"/>
          </a:xfrm>
          <a:prstGeom prst="rightArrow">
            <a:avLst/>
          </a:prstGeom>
          <a:solidFill>
            <a:schemeClr val="accent1">
              <a:alpha val="49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7D5D74-C6B8-4D8B-ACD9-50C39F890737}"/>
              </a:ext>
            </a:extLst>
          </p:cNvPr>
          <p:cNvSpPr/>
          <p:nvPr/>
        </p:nvSpPr>
        <p:spPr>
          <a:xfrm>
            <a:off x="8835537" y="5519476"/>
            <a:ext cx="458550" cy="177229"/>
          </a:xfrm>
          <a:prstGeom prst="rightArrow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8731A-B476-4189-91AB-91A37FD65347}"/>
              </a:ext>
            </a:extLst>
          </p:cNvPr>
          <p:cNvSpPr/>
          <p:nvPr/>
        </p:nvSpPr>
        <p:spPr>
          <a:xfrm>
            <a:off x="9408150" y="4996543"/>
            <a:ext cx="2261661" cy="1143146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Implement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F8318B-4BBE-42AC-8E21-C20D8512DB9D}"/>
              </a:ext>
            </a:extLst>
          </p:cNvPr>
          <p:cNvSpPr/>
          <p:nvPr/>
        </p:nvSpPr>
        <p:spPr>
          <a:xfrm>
            <a:off x="3191008" y="6371944"/>
            <a:ext cx="5527280" cy="37107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Ink Free" panose="03080402000500000000" pitchFamily="66" charset="0"/>
              </a:rPr>
              <a:t>Evaluate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97EC66B5-029D-43E2-9B9F-1AEAEEBE0211}"/>
              </a:ext>
            </a:extLst>
          </p:cNvPr>
          <p:cNvSpPr/>
          <p:nvPr/>
        </p:nvSpPr>
        <p:spPr>
          <a:xfrm rot="10800000">
            <a:off x="8835537" y="6185560"/>
            <a:ext cx="1708630" cy="444808"/>
          </a:xfrm>
          <a:prstGeom prst="bentArrow">
            <a:avLst>
              <a:gd name="adj1" fmla="val 18854"/>
              <a:gd name="adj2" fmla="val 21429"/>
              <a:gd name="adj3" fmla="val 16173"/>
              <a:gd name="adj4" fmla="val 2462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9A736B9-FBB5-439C-B542-7571FC2E9430}"/>
              </a:ext>
            </a:extLst>
          </p:cNvPr>
          <p:cNvSpPr/>
          <p:nvPr/>
        </p:nvSpPr>
        <p:spPr>
          <a:xfrm rot="16200000">
            <a:off x="1903998" y="5437074"/>
            <a:ext cx="417868" cy="1914840"/>
          </a:xfrm>
          <a:prstGeom prst="bentArrow">
            <a:avLst>
              <a:gd name="adj1" fmla="val 18443"/>
              <a:gd name="adj2" fmla="val 26029"/>
              <a:gd name="adj3" fmla="val 20587"/>
              <a:gd name="adj4" fmla="val 43750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009227-8818-49B0-B3BB-38725846FE01}"/>
              </a:ext>
            </a:extLst>
          </p:cNvPr>
          <p:cNvSpPr/>
          <p:nvPr/>
        </p:nvSpPr>
        <p:spPr>
          <a:xfrm>
            <a:off x="3191008" y="4996543"/>
            <a:ext cx="5527280" cy="1143146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BE62C617-2B88-4C11-AE12-DF275627F42A}"/>
              </a:ext>
            </a:extLst>
          </p:cNvPr>
          <p:cNvSpPr/>
          <p:nvPr/>
        </p:nvSpPr>
        <p:spPr>
          <a:xfrm>
            <a:off x="4241683" y="5196877"/>
            <a:ext cx="693162" cy="44473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7EEE8262-DAC5-4506-9837-3F1DEAB4B6BC}"/>
              </a:ext>
            </a:extLst>
          </p:cNvPr>
          <p:cNvSpPr/>
          <p:nvPr/>
        </p:nvSpPr>
        <p:spPr>
          <a:xfrm rot="5400000">
            <a:off x="7126367" y="5081706"/>
            <a:ext cx="426646" cy="693163"/>
          </a:xfrm>
          <a:prstGeom prst="ben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82D888-A2CF-4BF2-BC40-FDA13537234F}"/>
              </a:ext>
            </a:extLst>
          </p:cNvPr>
          <p:cNvSpPr/>
          <p:nvPr/>
        </p:nvSpPr>
        <p:spPr>
          <a:xfrm>
            <a:off x="5055501" y="5050773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Design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1E9871-EEF6-49E5-AAAF-2D4D5F807C09}"/>
              </a:ext>
            </a:extLst>
          </p:cNvPr>
          <p:cNvSpPr/>
          <p:nvPr/>
        </p:nvSpPr>
        <p:spPr>
          <a:xfrm>
            <a:off x="6619340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Development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B95184-5981-4E14-8408-2A1346BF0A8A}"/>
              </a:ext>
            </a:extLst>
          </p:cNvPr>
          <p:cNvSpPr/>
          <p:nvPr/>
        </p:nvSpPr>
        <p:spPr>
          <a:xfrm>
            <a:off x="3530279" y="5696706"/>
            <a:ext cx="1776229" cy="346150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2000" b="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Ink Free" panose="03080402000500000000" pitchFamily="66" charset="0"/>
              </a:rPr>
              <a:t>Testing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080C75E1-EC22-4B09-8C50-996D1F20C076}"/>
              </a:ext>
            </a:extLst>
          </p:cNvPr>
          <p:cNvSpPr/>
          <p:nvPr/>
        </p:nvSpPr>
        <p:spPr>
          <a:xfrm>
            <a:off x="5414057" y="5780314"/>
            <a:ext cx="1081185" cy="185057"/>
          </a:xfrm>
          <a:prstGeom prst="lef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40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D921-6B91-4DC9-97FA-92BAE8A3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of what is “Adult Learning Theory”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3470-030C-498B-8B33-5B36E422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Need to know: </a:t>
            </a:r>
            <a:r>
              <a:rPr lang="en-US" dirty="0"/>
              <a:t>Adults need to know the reason for learning something.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Foundation: </a:t>
            </a:r>
            <a:r>
              <a:rPr lang="en-US" dirty="0"/>
              <a:t>Experience (including error) provides the basis for learning activities.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Self-concept: </a:t>
            </a:r>
            <a:r>
              <a:rPr lang="en-US" dirty="0"/>
              <a:t>Adults need to be responsible for their decisions on education; involvement in the planning and evaluation of their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Readiness: </a:t>
            </a:r>
            <a:r>
              <a:rPr lang="en-US" dirty="0"/>
              <a:t>Adults are most interested in learning subjects having immediate relevance to their work and/or personal lives.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Orientation: </a:t>
            </a:r>
            <a:r>
              <a:rPr lang="en-US" dirty="0"/>
              <a:t>Adult learning is problem-centered rather than content-oriented.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Motivation: </a:t>
            </a:r>
            <a:r>
              <a:rPr lang="en-US" dirty="0"/>
              <a:t>Adults respond better to internal versus external motivators.</a:t>
            </a:r>
          </a:p>
        </p:txBody>
      </p:sp>
    </p:spTree>
    <p:extLst>
      <p:ext uri="{BB962C8B-B14F-4D97-AF65-F5344CB8AC3E}">
        <p14:creationId xmlns:p14="http://schemas.microsoft.com/office/powerpoint/2010/main" val="2746825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27E4-CDF3-4844-A217-8E2D9F8C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Toth’s Principles of EMR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FDB9-5A64-4715-A2FB-24BC4847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58"/>
            <a:ext cx="10515600" cy="5203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Training cannot be done in isolation </a:t>
            </a:r>
          </a:p>
          <a:p>
            <a:pPr marL="0" indent="0" algn="ctr">
              <a:buNone/>
            </a:pPr>
            <a:r>
              <a:rPr lang="en-US" dirty="0"/>
              <a:t>Training requires meticulous planning – 1, 2, 3, 4, 5, 6</a:t>
            </a:r>
          </a:p>
          <a:p>
            <a:pPr marL="0" indent="0" algn="ctr">
              <a:buNone/>
            </a:pPr>
            <a:r>
              <a:rPr lang="en-US" dirty="0"/>
              <a:t>Training has to happen at the right time – 4</a:t>
            </a:r>
          </a:p>
          <a:p>
            <a:pPr marL="0" indent="0" algn="ctr">
              <a:buNone/>
            </a:pPr>
            <a:r>
              <a:rPr lang="en-US" dirty="0"/>
              <a:t>Training requires careful use of multiple modalities – 1, 2, 5</a:t>
            </a:r>
          </a:p>
          <a:p>
            <a:pPr marL="0" indent="0" algn="ctr">
              <a:buNone/>
            </a:pPr>
            <a:r>
              <a:rPr lang="en-US" dirty="0"/>
              <a:t>Training must be goal-oriented – 1, 3, 4</a:t>
            </a:r>
          </a:p>
          <a:p>
            <a:pPr marL="0" indent="0" algn="ctr">
              <a:buNone/>
            </a:pPr>
            <a:r>
              <a:rPr lang="en-US" dirty="0"/>
              <a:t>Training requires end-user involvement – 1, 3, 4</a:t>
            </a:r>
          </a:p>
          <a:p>
            <a:pPr marL="0" indent="0" algn="ctr">
              <a:buNone/>
            </a:pPr>
            <a:r>
              <a:rPr lang="en-US" dirty="0"/>
              <a:t>Training cannot waste a users time – 3, 6</a:t>
            </a:r>
          </a:p>
          <a:p>
            <a:pPr marL="0" indent="0" algn="ctr">
              <a:buNone/>
            </a:pPr>
            <a:r>
              <a:rPr lang="en-US" dirty="0"/>
              <a:t>Training must maintain function over form – 3, 5 </a:t>
            </a:r>
          </a:p>
          <a:p>
            <a:pPr marL="0" indent="0" algn="ctr">
              <a:buNone/>
            </a:pPr>
            <a:r>
              <a:rPr lang="en-US" dirty="0"/>
              <a:t>Training is not a one-time event - 2</a:t>
            </a:r>
          </a:p>
        </p:txBody>
      </p:sp>
    </p:spTree>
    <p:extLst>
      <p:ext uri="{BB962C8B-B14F-4D97-AF65-F5344CB8AC3E}">
        <p14:creationId xmlns:p14="http://schemas.microsoft.com/office/powerpoint/2010/main" val="2234525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3E5F-C0F2-48D0-8E48-039228C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4" y="1825625"/>
            <a:ext cx="673768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Training cannot be done in isolation </a:t>
            </a:r>
          </a:p>
          <a:p>
            <a:r>
              <a:rPr lang="en-US" dirty="0"/>
              <a:t>Training requires meticulous planning – 1, 2, 3, 4, 5, 6</a:t>
            </a:r>
          </a:p>
          <a:p>
            <a:r>
              <a:rPr lang="en-US" dirty="0"/>
              <a:t>Training has to happen at the right time – 4</a:t>
            </a:r>
          </a:p>
          <a:p>
            <a:r>
              <a:rPr lang="en-US" dirty="0"/>
              <a:t>Training requires careful use of multiple modalities – 1, 2, 5</a:t>
            </a:r>
          </a:p>
          <a:p>
            <a:r>
              <a:rPr lang="en-US" dirty="0"/>
              <a:t>Training must be goal-oriented – 1, 3, 4</a:t>
            </a:r>
          </a:p>
          <a:p>
            <a:r>
              <a:rPr lang="en-US" dirty="0"/>
              <a:t>Training requires end-user involvement – 1, 3, 4</a:t>
            </a:r>
          </a:p>
          <a:p>
            <a:r>
              <a:rPr lang="en-US" dirty="0"/>
              <a:t>Training cannot waste a users time – 3, 6</a:t>
            </a:r>
          </a:p>
          <a:p>
            <a:r>
              <a:rPr lang="en-US" dirty="0"/>
              <a:t>Training must maintain function over form – 3, 5 </a:t>
            </a:r>
          </a:p>
          <a:p>
            <a:r>
              <a:rPr lang="en-US" dirty="0"/>
              <a:t>Training is not a one-time event - 2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8B73DC-C840-4597-B89A-DDA5D16E08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Adult Learning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to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Foundation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Orientation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7198AC-CCE3-40B3-B12B-90A5A685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Toth’s Principles of EMR Training</a:t>
            </a:r>
          </a:p>
        </p:txBody>
      </p:sp>
    </p:spTree>
    <p:extLst>
      <p:ext uri="{BB962C8B-B14F-4D97-AF65-F5344CB8AC3E}">
        <p14:creationId xmlns:p14="http://schemas.microsoft.com/office/powerpoint/2010/main" val="357014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D096-BCB5-4F23-845A-B43BF04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Importance of Technical Assistance and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73D4-7C6E-4884-81BD-B7E4D94B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Improved training and technical support (Ryan) </a:t>
            </a:r>
          </a:p>
          <a:p>
            <a:pPr lvl="1"/>
            <a:r>
              <a:rPr lang="en-US" dirty="0"/>
              <a:t>EHR implementation did not improve patient care quality </a:t>
            </a:r>
          </a:p>
          <a:p>
            <a:pPr lvl="1"/>
            <a:r>
              <a:rPr lang="en-US" dirty="0"/>
              <a:t>Addition of training and support did</a:t>
            </a:r>
          </a:p>
          <a:p>
            <a:pPr lvl="1"/>
            <a:r>
              <a:rPr lang="en-US" dirty="0"/>
              <a:t>Still took 9 months</a:t>
            </a:r>
          </a:p>
          <a:p>
            <a:r>
              <a:rPr lang="en-US" dirty="0"/>
              <a:t>Improves skills and new ways of thinking  (</a:t>
            </a:r>
            <a:r>
              <a:rPr lang="en-US" dirty="0" err="1"/>
              <a:t>Brusco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Self-direction</a:t>
            </a:r>
          </a:p>
          <a:p>
            <a:pPr lvl="1"/>
            <a:r>
              <a:rPr lang="en-US" dirty="0"/>
              <a:t>Increases clinical information sharing</a:t>
            </a:r>
          </a:p>
          <a:p>
            <a:pPr lvl="1"/>
            <a:r>
              <a:rPr lang="en-US" dirty="0"/>
              <a:t>Enforces standardization</a:t>
            </a:r>
          </a:p>
          <a:p>
            <a:r>
              <a:rPr lang="en-US" dirty="0"/>
              <a:t>Faster achievement of self efficacy (Bauer)</a:t>
            </a:r>
          </a:p>
          <a:p>
            <a:r>
              <a:rPr lang="en-US" dirty="0"/>
              <a:t>Training impacts the view of the entire organization (</a:t>
            </a:r>
            <a:r>
              <a:rPr lang="en-US" dirty="0" err="1"/>
              <a:t>Abdinnour</a:t>
            </a:r>
            <a:r>
              <a:rPr lang="en-US" dirty="0"/>
              <a:t>-Helm)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BA796-4533-4357-9EEA-6929455E0401}"/>
              </a:ext>
            </a:extLst>
          </p:cNvPr>
          <p:cNvSpPr/>
          <p:nvPr/>
        </p:nvSpPr>
        <p:spPr>
          <a:xfrm>
            <a:off x="164646" y="6031210"/>
            <a:ext cx="10420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900" dirty="0">
                <a:latin typeface="Segoe UI" panose="020B0502040204020203" pitchFamily="34" charset="0"/>
              </a:rPr>
              <a:t>-Ryan, A.M., et al., Small physician practices in new </a:t>
            </a:r>
            <a:r>
              <a:rPr lang="en-US" sz="900" dirty="0" err="1">
                <a:latin typeface="Segoe UI" panose="020B0502040204020203" pitchFamily="34" charset="0"/>
              </a:rPr>
              <a:t>york</a:t>
            </a:r>
            <a:r>
              <a:rPr lang="en-US" sz="900" dirty="0">
                <a:latin typeface="Segoe UI" panose="020B0502040204020203" pitchFamily="34" charset="0"/>
              </a:rPr>
              <a:t> needed sustained help to realize gains in quality from use of electronic health records. Health </a:t>
            </a:r>
            <a:r>
              <a:rPr lang="en-US" sz="900" dirty="0" err="1">
                <a:latin typeface="Segoe UI" panose="020B0502040204020203" pitchFamily="34" charset="0"/>
              </a:rPr>
              <a:t>Aff</a:t>
            </a:r>
            <a:r>
              <a:rPr lang="en-US" sz="900" dirty="0">
                <a:latin typeface="Segoe UI" panose="020B0502040204020203" pitchFamily="34" charset="0"/>
              </a:rPr>
              <a:t> (Millwood), 2013. 32(1): p. 53-62</a:t>
            </a:r>
            <a:r>
              <a:rPr lang="en-US" sz="900" b="1" dirty="0">
                <a:latin typeface="Segoe UI" panose="020B0502040204020203" pitchFamily="34" charset="0"/>
              </a:rPr>
              <a:t>.</a:t>
            </a:r>
          </a:p>
          <a:p>
            <a:pPr marR="0"/>
            <a:r>
              <a:rPr lang="en-US" sz="900" dirty="0">
                <a:latin typeface="Segoe UI" panose="020B0502040204020203" pitchFamily="34" charset="0"/>
              </a:rPr>
              <a:t>-</a:t>
            </a:r>
            <a:r>
              <a:rPr lang="en-US" sz="900" dirty="0" err="1">
                <a:latin typeface="Segoe UI" panose="020B0502040204020203" pitchFamily="34" charset="0"/>
              </a:rPr>
              <a:t>Brusco</a:t>
            </a:r>
            <a:r>
              <a:rPr lang="en-US" sz="900" dirty="0">
                <a:latin typeface="Segoe UI" panose="020B0502040204020203" pitchFamily="34" charset="0"/>
              </a:rPr>
              <a:t> J. (2011). Electronic health records: What nurses need to know. AORN Journal,  93(3), 371-380</a:t>
            </a:r>
          </a:p>
          <a:p>
            <a:pPr marR="0"/>
            <a:r>
              <a:rPr lang="en-US" sz="900" dirty="0">
                <a:latin typeface="Segoe UI" panose="020B0502040204020203" pitchFamily="34" charset="0"/>
              </a:rPr>
              <a:t>-Bauer T. N. (2010). Onboarding new employees: Maximizing success. Sponsored by Right Management. Society for Human Resources Management Foundation. </a:t>
            </a:r>
          </a:p>
          <a:p>
            <a:pPr marR="0"/>
            <a:r>
              <a:rPr lang="en-US" sz="900" dirty="0">
                <a:latin typeface="Segoe UI" panose="020B0502040204020203" pitchFamily="34" charset="0"/>
              </a:rPr>
              <a:t>-</a:t>
            </a:r>
            <a:r>
              <a:rPr lang="en-US" sz="900" dirty="0" err="1">
                <a:latin typeface="Segoe UI" panose="020B0502040204020203" pitchFamily="34" charset="0"/>
              </a:rPr>
              <a:t>Abdinnour</a:t>
            </a:r>
            <a:r>
              <a:rPr lang="en-US" sz="900" dirty="0">
                <a:latin typeface="Segoe UI" panose="020B0502040204020203" pitchFamily="34" charset="0"/>
              </a:rPr>
              <a:t>-Helm, Sue &amp; </a:t>
            </a:r>
            <a:r>
              <a:rPr lang="en-US" sz="900" dirty="0" err="1">
                <a:latin typeface="Segoe UI" panose="020B0502040204020203" pitchFamily="34" charset="0"/>
              </a:rPr>
              <a:t>Lengnick</a:t>
            </a:r>
            <a:r>
              <a:rPr lang="en-US" sz="900" dirty="0">
                <a:latin typeface="Segoe UI" panose="020B0502040204020203" pitchFamily="34" charset="0"/>
              </a:rPr>
              <a:t>-Hall, Mark L. &amp; </a:t>
            </a:r>
            <a:r>
              <a:rPr lang="en-US" sz="900" dirty="0" err="1">
                <a:latin typeface="Segoe UI" panose="020B0502040204020203" pitchFamily="34" charset="0"/>
              </a:rPr>
              <a:t>Lengnick</a:t>
            </a:r>
            <a:r>
              <a:rPr lang="en-US" sz="900" dirty="0">
                <a:latin typeface="Segoe UI" panose="020B0502040204020203" pitchFamily="34" charset="0"/>
              </a:rPr>
              <a:t>-Hall, Cynthia A., 2003. "Pre-implementation attitudes and organizational readiness for implementing an Enterprise Resource Planning system," European Journal of Operational Research, Elsevier, vol. 146(2), pages 258-273, April.</a:t>
            </a:r>
          </a:p>
          <a:p>
            <a:pPr marR="0"/>
            <a:endParaRPr lang="en-US" sz="9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11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64A2B-4BED-4175-996A-A5D3745F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Practices for initial EMR Training: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BB9CF7-1C07-430D-9F46-B77FB1FD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68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3C286B-9F62-4557-BCC9-1B6DA99810BD}"/>
              </a:ext>
            </a:extLst>
          </p:cNvPr>
          <p:cNvSpPr txBox="1"/>
          <p:nvPr/>
        </p:nvSpPr>
        <p:spPr>
          <a:xfrm>
            <a:off x="696685" y="6387075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Loria, Gaby.  “Five Best Practices for Training Staff on Using a New EHR”.  Software Advice.   </a:t>
            </a:r>
          </a:p>
        </p:txBody>
      </p:sp>
    </p:spTree>
    <p:extLst>
      <p:ext uri="{BB962C8B-B14F-4D97-AF65-F5344CB8AC3E}">
        <p14:creationId xmlns:p14="http://schemas.microsoft.com/office/powerpoint/2010/main" val="82129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BDBA8-B17B-4E8C-8090-8000A4E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Specific Physician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B5A7C-68E8-4C45-B18A-F8FB771A7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9067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05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9828-2C2A-4BFC-A6AD-07E2F023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Physician Engagement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B153AA-739E-4B26-9A08-3E46F8F0F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875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05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041F0-2B46-408C-80ED-CC3D5582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8746-8917-40ED-9620-A0CEE983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 training classes should be offered 2 to 8 weeks prior to the change</a:t>
            </a:r>
          </a:p>
          <a:p>
            <a:pPr lvl="1"/>
            <a:r>
              <a:rPr lang="en-US"/>
              <a:t>greater </a:t>
            </a:r>
            <a:r>
              <a:rPr lang="en-US" dirty="0"/>
              <a:t>than 8 weeks in advance will likely not be remembered</a:t>
            </a:r>
          </a:p>
          <a:p>
            <a:pPr lvl="1"/>
            <a:r>
              <a:rPr lang="en-US" dirty="0"/>
              <a:t> one-to-two week prior to go-live is recommended for emergent rescheduling/make-up sessions, remediation, personalization and use of a practice domain</a:t>
            </a:r>
          </a:p>
        </p:txBody>
      </p:sp>
    </p:spTree>
    <p:extLst>
      <p:ext uri="{BB962C8B-B14F-4D97-AF65-F5344CB8AC3E}">
        <p14:creationId xmlns:p14="http://schemas.microsoft.com/office/powerpoint/2010/main" val="159158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4AF8-D521-451A-8A80-ACD7686A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Learner Groups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42EB70-06C2-4303-800F-1F2896A1E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725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98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11646-9A82-4828-8626-8049840D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Ensuring Clinical Relevance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7CBA72-37D9-4DBC-81F8-406D9E86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Create practice patients for the EMR training domain which mirrors  those seen by medical staff throughout the institution</a:t>
            </a:r>
          </a:p>
          <a:p>
            <a:r>
              <a:rPr lang="en-US" sz="2400"/>
              <a:t>curriculum should then be delivered through the lens of relevant practice patients</a:t>
            </a:r>
          </a:p>
          <a:p>
            <a:r>
              <a:rPr lang="en-US" sz="2400"/>
              <a:t>scenarios should mimic the learner’s workflow</a:t>
            </a:r>
          </a:p>
          <a:p>
            <a:r>
              <a:rPr lang="en-US" sz="2400"/>
              <a:t>Independent exercise with a practice patient and scenario consistent with their sub-specialty practice improve relevance</a:t>
            </a:r>
          </a:p>
        </p:txBody>
      </p:sp>
    </p:spTree>
    <p:extLst>
      <p:ext uri="{BB962C8B-B14F-4D97-AF65-F5344CB8AC3E}">
        <p14:creationId xmlns:p14="http://schemas.microsoft.com/office/powerpoint/2010/main" val="390002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1F13-E17B-4444-AAEC-9DF470D5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Content Delivery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0CA03-97A5-425B-AFDA-12866A6B5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19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240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C961C-4DD9-431E-A327-3208580F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Other Considerations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BE088DA-E672-471F-9BD3-8501A467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Instructors with a clinical background was particularly well-received by the learners due to their understanding of the larger clinical context</a:t>
            </a:r>
          </a:p>
          <a:p>
            <a:r>
              <a:rPr lang="en-US" sz="2400"/>
              <a:t>Assessment</a:t>
            </a:r>
          </a:p>
          <a:p>
            <a:pPr lvl="1"/>
            <a:r>
              <a:rPr lang="en-US"/>
              <a:t>Exam-based assessment</a:t>
            </a:r>
          </a:p>
          <a:p>
            <a:pPr lvl="1"/>
            <a:r>
              <a:rPr lang="en-US"/>
              <a:t>Demonstration-based assessment</a:t>
            </a:r>
          </a:p>
          <a:p>
            <a:r>
              <a:rPr lang="en-US" sz="2400"/>
              <a:t>Addition of CMEs improved overall perception of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29E1F8-02B8-47BE-89B5-C4F69A566E28}"/>
              </a:ext>
            </a:extLst>
          </p:cNvPr>
          <p:cNvSpPr/>
          <p:nvPr/>
        </p:nvSpPr>
        <p:spPr>
          <a:xfrm>
            <a:off x="5432635" y="6417810"/>
            <a:ext cx="120504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800" dirty="0">
                <a:latin typeface="Segoe UI" panose="020B0502040204020203" pitchFamily="34" charset="0"/>
              </a:rPr>
              <a:t>Pantaleoni, J.L., et al., </a:t>
            </a:r>
            <a:r>
              <a:rPr lang="en-US" sz="800" i="1" dirty="0">
                <a:latin typeface="Segoe UI" panose="020B0502040204020203" pitchFamily="34" charset="0"/>
              </a:rPr>
              <a:t>Successful physician training program for large scale EMR implementation. Appl Clin Inform, 2015. </a:t>
            </a:r>
            <a:r>
              <a:rPr lang="en-US" sz="800" b="1" i="1" dirty="0">
                <a:latin typeface="Segoe UI" panose="020B0502040204020203" pitchFamily="34" charset="0"/>
              </a:rPr>
              <a:t>6(1): p. 80-95.</a:t>
            </a:r>
          </a:p>
        </p:txBody>
      </p:sp>
    </p:spTree>
    <p:extLst>
      <p:ext uri="{BB962C8B-B14F-4D97-AF65-F5344CB8AC3E}">
        <p14:creationId xmlns:p14="http://schemas.microsoft.com/office/powerpoint/2010/main" val="113756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536378-CE6F-4E99-8B9A-988E1297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Post-Implementation Training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FED7B8-247A-4506-818A-90EB34F0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More likely to appropriately use the EHR</a:t>
            </a:r>
          </a:p>
          <a:p>
            <a:r>
              <a:rPr lang="en-US" sz="2000" dirty="0"/>
              <a:t>Clear preferences for continued training</a:t>
            </a:r>
          </a:p>
          <a:p>
            <a:r>
              <a:rPr lang="en-US" sz="2000" dirty="0"/>
              <a:t>Improved satisfaction with EHR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FD278-31E8-4BFC-A9DD-B2536F02587A}"/>
              </a:ext>
            </a:extLst>
          </p:cNvPr>
          <p:cNvSpPr/>
          <p:nvPr/>
        </p:nvSpPr>
        <p:spPr>
          <a:xfrm>
            <a:off x="190500" y="6508524"/>
            <a:ext cx="11811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</a:rPr>
              <a:t>Bredfeldt</a:t>
            </a:r>
            <a:r>
              <a:rPr lang="en-US" sz="800" dirty="0">
                <a:latin typeface="arial" panose="020B0604020202020204" pitchFamily="34" charset="0"/>
              </a:rPr>
              <a:t> CE, </a:t>
            </a:r>
            <a:r>
              <a:rPr lang="en-US" sz="800" dirty="0" err="1">
                <a:latin typeface="arial" panose="020B0604020202020204" pitchFamily="34" charset="0"/>
              </a:rPr>
              <a:t>Awad</a:t>
            </a:r>
            <a:r>
              <a:rPr lang="en-US" sz="800" dirty="0">
                <a:latin typeface="arial" panose="020B0604020202020204" pitchFamily="34" charset="0"/>
              </a:rPr>
              <a:t> EB, Joseph K, Snyder MH. Training providers: beyond the basics of electronic health records. </a:t>
            </a:r>
            <a:r>
              <a:rPr lang="en-US" sz="800" i="1" dirty="0">
                <a:latin typeface="arial" panose="020B0604020202020204" pitchFamily="34" charset="0"/>
              </a:rPr>
              <a:t>BMC Health Serv Res</a:t>
            </a:r>
            <a:r>
              <a:rPr lang="en-US" sz="800" dirty="0">
                <a:latin typeface="arial" panose="020B0604020202020204" pitchFamily="34" charset="0"/>
              </a:rPr>
              <a:t>. 2013;13:503. Published 2013 Dec 2. doi:10.1186/1472-6963-13-503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9125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ABBA50-5EB7-4B77-9971-51C48FACECAB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reminder of what is “Adult Learning Theory”</a:t>
            </a:r>
          </a:p>
        </p:txBody>
      </p: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6C83A8-41A9-4723-877C-D61FCDD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Based on Malcolm Knowles works in the 1980s-1990s</a:t>
            </a:r>
          </a:p>
          <a:p>
            <a:r>
              <a:rPr lang="en-US" sz="2000"/>
              <a:t>Adapted in the mid 1980s as human resources platform</a:t>
            </a:r>
          </a:p>
          <a:p>
            <a:r>
              <a:rPr lang="en-US" sz="2000"/>
              <a:t>Widely studied and generally accepted</a:t>
            </a:r>
          </a:p>
          <a:p>
            <a:r>
              <a:rPr lang="en-US" sz="2000"/>
              <a:t>Multiple studies show improvement of training with adherence to the foundation of ALT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454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D921-6B91-4DC9-97FA-92BAE8A3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 reminder of what is “Adult Learning Theory”</a:t>
            </a: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1D247C3-8FE8-4347-A67E-1F4111BB2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78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5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D921-6B91-4DC9-97FA-92BAE8A3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Knowles application to computer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22F89-629E-43D6-8CB7-C9EAB2395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226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81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3C65-1E13-45DF-A5EC-9325BDAD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Application of ALT to EMR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42FE70-9E3B-43C7-AD4F-A82D2548A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502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20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27E4-CDF3-4844-A217-8E2D9F8C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Toth’s Principles of EMR Training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FDB9-5A64-4715-A2FB-24BC4847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Training cannot be done in isolation</a:t>
            </a:r>
          </a:p>
          <a:p>
            <a:pPr marL="0" indent="0">
              <a:buNone/>
            </a:pPr>
            <a:r>
              <a:rPr lang="en-US" sz="2400"/>
              <a:t>Training requires meticulous planning</a:t>
            </a:r>
          </a:p>
          <a:p>
            <a:pPr marL="0" indent="0">
              <a:buNone/>
            </a:pPr>
            <a:r>
              <a:rPr lang="en-US" sz="2400"/>
              <a:t>Training has to happen at the right time</a:t>
            </a:r>
          </a:p>
          <a:p>
            <a:pPr marL="0" indent="0">
              <a:buNone/>
            </a:pPr>
            <a:r>
              <a:rPr lang="en-US" sz="2400"/>
              <a:t>Training requires careful use of multiple modalities </a:t>
            </a:r>
          </a:p>
          <a:p>
            <a:pPr marL="0" indent="0">
              <a:buNone/>
            </a:pPr>
            <a:r>
              <a:rPr lang="en-US" sz="2400"/>
              <a:t>Training must be goal-oriented</a:t>
            </a:r>
          </a:p>
          <a:p>
            <a:pPr marL="0" indent="0">
              <a:buNone/>
            </a:pPr>
            <a:r>
              <a:rPr lang="en-US" sz="2400"/>
              <a:t>Training requires end-user involvement</a:t>
            </a:r>
          </a:p>
          <a:p>
            <a:pPr marL="0" indent="0">
              <a:buNone/>
            </a:pPr>
            <a:r>
              <a:rPr lang="en-US" sz="2400"/>
              <a:t>Training cannot waste a users time</a:t>
            </a:r>
          </a:p>
          <a:p>
            <a:pPr marL="0" indent="0">
              <a:buNone/>
            </a:pPr>
            <a:r>
              <a:rPr lang="en-US" sz="2400"/>
              <a:t>Training must maintain function over form</a:t>
            </a:r>
          </a:p>
          <a:p>
            <a:pPr marL="0" indent="0">
              <a:buNone/>
            </a:pPr>
            <a:r>
              <a:rPr lang="en-US" sz="2400"/>
              <a:t>Training is not a one-time event</a:t>
            </a:r>
          </a:p>
        </p:txBody>
      </p:sp>
    </p:spTree>
    <p:extLst>
      <p:ext uri="{BB962C8B-B14F-4D97-AF65-F5344CB8AC3E}">
        <p14:creationId xmlns:p14="http://schemas.microsoft.com/office/powerpoint/2010/main" val="321884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4FA50E-7D59-497C-88A5-990CC8C3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Training is not done in isolation</a:t>
            </a:r>
          </a:p>
        </p:txBody>
      </p:sp>
      <p:cxnSp>
        <p:nvCxnSpPr>
          <p:cNvPr id="47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7">
            <a:extLst>
              <a:ext uri="{FF2B5EF4-FFF2-40B4-BE49-F238E27FC236}">
                <a16:creationId xmlns:a16="http://schemas.microsoft.com/office/drawing/2014/main" id="{E4A0BDFE-A308-4BED-9CF3-69254765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/>
              <a:t>EMR training is Sociotechnical system problem, NOT a program problem (He)</a:t>
            </a:r>
          </a:p>
          <a:p>
            <a:pPr lvl="1"/>
            <a:r>
              <a:rPr lang="en-US" sz="2000"/>
              <a:t>EMRs are not used in isolation so should not be taught in isolation</a:t>
            </a:r>
          </a:p>
          <a:p>
            <a:r>
              <a:rPr lang="en-US" sz="2000"/>
              <a:t>Initial EMR training should be tied to the larger onboarding process (Bauer)</a:t>
            </a:r>
          </a:p>
          <a:p>
            <a:pPr lvl="1"/>
            <a:r>
              <a:rPr lang="en-US" sz="2000"/>
              <a:t>Leader Commitment, Training, Coaching, Support Tools, Feedback</a:t>
            </a:r>
          </a:p>
          <a:p>
            <a:pPr lvl="1"/>
            <a:r>
              <a:rPr lang="en-US" sz="2000"/>
              <a:t>Self-Efficacy +  Role Clarity + Social Integration + Knowledge of Culture</a:t>
            </a:r>
          </a:p>
          <a:p>
            <a:pPr lvl="1"/>
            <a:r>
              <a:rPr lang="en-US" sz="2000"/>
              <a:t>Results: (Burger)</a:t>
            </a:r>
          </a:p>
          <a:p>
            <a:pPr lvl="2"/>
            <a:r>
              <a:rPr lang="en-US"/>
              <a:t>Higher job satisfaction</a:t>
            </a:r>
          </a:p>
          <a:p>
            <a:pPr lvl="2"/>
            <a:r>
              <a:rPr lang="en-US"/>
              <a:t>Lower turnover</a:t>
            </a:r>
          </a:p>
          <a:p>
            <a:pPr lvl="2"/>
            <a:r>
              <a:rPr lang="en-US"/>
              <a:t>Improved performance</a:t>
            </a:r>
          </a:p>
          <a:p>
            <a:pPr lvl="2"/>
            <a:r>
              <a:rPr lang="en-US"/>
              <a:t>Lowered burnout</a:t>
            </a:r>
          </a:p>
          <a:p>
            <a:pPr lvl="1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92F56-B757-4E46-A25B-76815CA8531B}"/>
              </a:ext>
            </a:extLst>
          </p:cNvPr>
          <p:cNvSpPr/>
          <p:nvPr/>
        </p:nvSpPr>
        <p:spPr>
          <a:xfrm>
            <a:off x="43543" y="6385153"/>
            <a:ext cx="12104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800" dirty="0">
                <a:latin typeface="Segoe UI" panose="020B0502040204020203" pitchFamily="34" charset="0"/>
              </a:rPr>
              <a:t>He, Z., J. </a:t>
            </a:r>
            <a:r>
              <a:rPr lang="en-US" sz="800" dirty="0" err="1">
                <a:latin typeface="Segoe UI" panose="020B0502040204020203" pitchFamily="34" charset="0"/>
              </a:rPr>
              <a:t>Marquard</a:t>
            </a:r>
            <a:r>
              <a:rPr lang="en-US" sz="800" dirty="0">
                <a:latin typeface="Segoe UI" panose="020B0502040204020203" pitchFamily="34" charset="0"/>
              </a:rPr>
              <a:t>, and E. </a:t>
            </a:r>
            <a:r>
              <a:rPr lang="en-US" sz="800" dirty="0" err="1">
                <a:latin typeface="Segoe UI" panose="020B0502040204020203" pitchFamily="34" charset="0"/>
              </a:rPr>
              <a:t>Henneman</a:t>
            </a:r>
            <a:r>
              <a:rPr lang="en-US" sz="800" dirty="0">
                <a:latin typeface="Segoe UI" panose="020B0502040204020203" pitchFamily="34" charset="0"/>
              </a:rPr>
              <a:t>, </a:t>
            </a:r>
            <a:r>
              <a:rPr lang="en-US" sz="800" i="1" dirty="0">
                <a:latin typeface="Segoe UI" panose="020B0502040204020203" pitchFamily="34" charset="0"/>
              </a:rPr>
              <a:t>Model Guided Design and Development Process for an Electronic Health Record Training Program. AMIA </a:t>
            </a:r>
            <a:r>
              <a:rPr lang="en-US" sz="800" i="1" dirty="0" err="1">
                <a:latin typeface="Segoe UI" panose="020B0502040204020203" pitchFamily="34" charset="0"/>
              </a:rPr>
              <a:t>Annu</a:t>
            </a:r>
            <a:r>
              <a:rPr lang="en-US" sz="800" i="1" dirty="0">
                <a:latin typeface="Segoe UI" panose="020B0502040204020203" pitchFamily="34" charset="0"/>
              </a:rPr>
              <a:t> </a:t>
            </a:r>
            <a:r>
              <a:rPr lang="en-US" sz="800" i="1" dirty="0" err="1">
                <a:latin typeface="Segoe UI" panose="020B0502040204020203" pitchFamily="34" charset="0"/>
              </a:rPr>
              <a:t>Symp</a:t>
            </a:r>
            <a:r>
              <a:rPr lang="en-US" sz="800" i="1" dirty="0">
                <a:latin typeface="Segoe UI" panose="020B0502040204020203" pitchFamily="34" charset="0"/>
              </a:rPr>
              <a:t> Proc, 2016. </a:t>
            </a:r>
            <a:r>
              <a:rPr lang="en-US" sz="800" b="1" i="1" dirty="0">
                <a:latin typeface="Segoe UI" panose="020B0502040204020203" pitchFamily="34" charset="0"/>
              </a:rPr>
              <a:t>2016: p. 1814-1821.</a:t>
            </a:r>
          </a:p>
          <a:p>
            <a:pPr marR="0"/>
            <a:r>
              <a:rPr lang="en-US" sz="800" b="1" i="1" dirty="0">
                <a:latin typeface="Segoe UI" panose="020B0502040204020203" pitchFamily="34" charset="0"/>
              </a:rPr>
              <a:t>Burger, J., &amp; Giger, A. (2014, February 13). How healthcare organizations can improve this year. http://www.gallup.com/businessjournal/167108/healthcareorganizations-improve-year.aspx</a:t>
            </a:r>
          </a:p>
        </p:txBody>
      </p:sp>
    </p:spTree>
    <p:extLst>
      <p:ext uri="{BB962C8B-B14F-4D97-AF65-F5344CB8AC3E}">
        <p14:creationId xmlns:p14="http://schemas.microsoft.com/office/powerpoint/2010/main" val="322115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2891</Words>
  <Application>Microsoft Office PowerPoint</Application>
  <PresentationFormat>Widescreen</PresentationFormat>
  <Paragraphs>366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</vt:lpstr>
      <vt:lpstr>Calibri</vt:lpstr>
      <vt:lpstr>Calibri Light</vt:lpstr>
      <vt:lpstr>Ink Free</vt:lpstr>
      <vt:lpstr>Segoe UI</vt:lpstr>
      <vt:lpstr>Office Theme</vt:lpstr>
      <vt:lpstr>The application of ALT to EMR (henceforth “David-ing the EMR”)</vt:lpstr>
      <vt:lpstr>What we will cover:</vt:lpstr>
      <vt:lpstr>Importance of Technical Assistance and Training</vt:lpstr>
      <vt:lpstr>PowerPoint Presentation</vt:lpstr>
      <vt:lpstr>A reminder of what is “Adult Learning Theory”</vt:lpstr>
      <vt:lpstr>Knowles application to computer training</vt:lpstr>
      <vt:lpstr>Application of ALT to EMR</vt:lpstr>
      <vt:lpstr>Toth’s Principles of EMR Training</vt:lpstr>
      <vt:lpstr>Training is not done in isolation</vt:lpstr>
      <vt:lpstr>Training Requires Meticulous Planning</vt:lpstr>
      <vt:lpstr>Training Models</vt:lpstr>
      <vt:lpstr>PowerPoint Presentation</vt:lpstr>
      <vt:lpstr>Analysis</vt:lpstr>
      <vt:lpstr>Training Goals Analysis</vt:lpstr>
      <vt:lpstr>Stakeholders Analysis</vt:lpstr>
      <vt:lpstr>Stakeholder Analysis (Obtaining buy-in)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+ Development + Testing</vt:lpstr>
      <vt:lpstr>Implement</vt:lpstr>
      <vt:lpstr>Evaluate</vt:lpstr>
      <vt:lpstr>Kirkpatrick Model of Evaluating Effectiveness </vt:lpstr>
      <vt:lpstr>A reminder of what is “Adult Learning Theory”</vt:lpstr>
      <vt:lpstr>Toth’s Principles of EMR Training</vt:lpstr>
      <vt:lpstr>Toth’s Principles of EMR Training</vt:lpstr>
      <vt:lpstr>Best Practices for initial EMR Training:</vt:lpstr>
      <vt:lpstr>Specific Physician Recommendations</vt:lpstr>
      <vt:lpstr>Physician Engagement</vt:lpstr>
      <vt:lpstr>Timing</vt:lpstr>
      <vt:lpstr>Learner Groups</vt:lpstr>
      <vt:lpstr>Ensuring Clinical Relevance</vt:lpstr>
      <vt:lpstr>Content Delivery</vt:lpstr>
      <vt:lpstr>Other Considerations</vt:lpstr>
      <vt:lpstr>Post-Implementation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application of ALT to EMR (henceforth “David-ing the EMR”)</dc:title>
  <dc:creator>William Toth</dc:creator>
  <cp:lastModifiedBy>David Alt</cp:lastModifiedBy>
  <cp:revision>13</cp:revision>
  <dcterms:created xsi:type="dcterms:W3CDTF">2019-01-17T04:10:40Z</dcterms:created>
  <dcterms:modified xsi:type="dcterms:W3CDTF">2019-01-17T18:40:47Z</dcterms:modified>
</cp:coreProperties>
</file>