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0" r:id="rId3"/>
    <p:sldId id="269" r:id="rId4"/>
    <p:sldId id="271" r:id="rId5"/>
    <p:sldId id="300" r:id="rId6"/>
    <p:sldId id="274" r:id="rId7"/>
    <p:sldId id="301" r:id="rId8"/>
    <p:sldId id="302" r:id="rId9"/>
    <p:sldId id="303" r:id="rId10"/>
    <p:sldId id="297" r:id="rId11"/>
    <p:sldId id="304" r:id="rId12"/>
    <p:sldId id="305" r:id="rId13"/>
    <p:sldId id="306" r:id="rId14"/>
    <p:sldId id="284" r:id="rId15"/>
    <p:sldId id="276" r:id="rId16"/>
    <p:sldId id="293" r:id="rId17"/>
    <p:sldId id="310" r:id="rId18"/>
    <p:sldId id="279" r:id="rId19"/>
    <p:sldId id="311" r:id="rId20"/>
    <p:sldId id="280" r:id="rId21"/>
    <p:sldId id="307" r:id="rId22"/>
    <p:sldId id="309" r:id="rId23"/>
    <p:sldId id="312" r:id="rId24"/>
    <p:sldId id="281" r:id="rId25"/>
    <p:sldId id="308" r:id="rId26"/>
    <p:sldId id="26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Marshall" initials="BM" lastIdx="1" clrIdx="0">
    <p:extLst>
      <p:ext uri="{19B8F6BF-5375-455C-9EA6-DF929625EA0E}">
        <p15:presenceInfo xmlns:p15="http://schemas.microsoft.com/office/powerpoint/2012/main" xmlns="" userId="a28ca7c544d34cc2" providerId="Windows Live"/>
      </p:ext>
    </p:extLst>
  </p:cmAuthor>
  <p:cmAuthor id="2" name="MARSHALL.ROBERT.C.CIV.1071257505" initials="RCM" lastIdx="3" clrIdx="1">
    <p:extLst>
      <p:ext uri="{19B8F6BF-5375-455C-9EA6-DF929625EA0E}">
        <p15:presenceInfo xmlns:p15="http://schemas.microsoft.com/office/powerpoint/2012/main" xmlns="" userId="MARSHALL.ROBERT.C.CIV.1071257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2" autoAdjust="0"/>
    <p:restoredTop sz="86744" autoAdjust="0"/>
  </p:normalViewPr>
  <p:slideViewPr>
    <p:cSldViewPr>
      <p:cViewPr>
        <p:scale>
          <a:sx n="115" d="100"/>
          <a:sy n="115" d="100"/>
        </p:scale>
        <p:origin x="-648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706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97BB-0B26-4CD2-9E5F-5F29447D9F51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9AD3-AACE-4238-82ED-3808A0D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everyone,</a:t>
            </a:r>
            <a:r>
              <a:rPr lang="en-US" baseline="0" dirty="0"/>
              <a:t> this is going to be my topic for this month’s journal club.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4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IHI – Institute for Healthcare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Healthcare Effectiveness Data and Information Set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6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7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article that we are going to</a:t>
            </a:r>
            <a:r>
              <a:rPr lang="en-US" baseline="0" dirty="0"/>
              <a:t> be </a:t>
            </a:r>
            <a:r>
              <a:rPr lang="en-US" baseline="0" dirty="0" smtClean="0"/>
              <a:t>reviewing. The Readmission Reduction Program of Kaiser Permanente Southern California- Knowledge Transfer and Performance Improvement. I chose this article because its what I used for Carol’s midterm and PI/QI is still fresh in my mind since that was the focus of her past course for the quarter. This is also the article that I recommended to </a:t>
            </a:r>
            <a:r>
              <a:rPr lang="en-US" baseline="0" dirty="0" err="1" smtClean="0"/>
              <a:t>Arpit</a:t>
            </a:r>
            <a:r>
              <a:rPr lang="en-US" baseline="0" dirty="0" smtClean="0"/>
              <a:t> for the final.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overview</a:t>
            </a:r>
            <a:r>
              <a:rPr lang="en-US" baseline="0" dirty="0"/>
              <a:t> of what we are going to cover for the </a:t>
            </a:r>
            <a:r>
              <a:rPr lang="en-US" baseline="0" dirty="0" smtClean="0"/>
              <a:t>talk. Background, Methods, Results, Discussion</a:t>
            </a:r>
            <a:r>
              <a:rPr lang="en-US" baseline="0" smtClean="0"/>
              <a:t>, questions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six elements of the bundle.</a:t>
            </a:r>
            <a:r>
              <a:rPr lang="en-US" baseline="0" dirty="0" smtClean="0"/>
              <a:t> Risk stratification is based on the LACE score here. It’s length of stay for their previous admit, Acuity is how sick they were on admission, Comorbidities, and # ED visits in the past 6 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star</a:t>
            </a:r>
            <a:r>
              <a:rPr lang="en-US" baseline="0" dirty="0" smtClean="0"/>
              <a:t> is the key </a:t>
            </a:r>
            <a:r>
              <a:rPr lang="en-US" baseline="0" dirty="0" err="1" smtClean="0"/>
              <a:t>feautures</a:t>
            </a:r>
            <a:r>
              <a:rPr lang="en-US" baseline="0" dirty="0" smtClean="0"/>
              <a:t> of implementation where they had a resource where we don’t.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0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Validated</a:t>
            </a:r>
            <a:r>
              <a:rPr lang="en-US" baseline="0" dirty="0" smtClean="0"/>
              <a:t> in the Kaiser system. They don’t go into details on how they did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7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49AD3-AACE-4238-82ED-3808A0D20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8C8150-A8B2-4A3C-91A7-917F313861C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12B658-E82E-4A0D-BFA0-1DC5427AB6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PI/QI Journal </a:t>
            </a:r>
            <a:r>
              <a:rPr lang="en-US" dirty="0"/>
              <a:t>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12MAR19</a:t>
            </a:r>
            <a:endParaRPr lang="en-US" dirty="0"/>
          </a:p>
          <a:p>
            <a:r>
              <a:rPr lang="en-US" dirty="0"/>
              <a:t>LCDR </a:t>
            </a:r>
            <a:r>
              <a:rPr lang="en-US" dirty="0" err="1"/>
              <a:t>Thota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Dive – 8 Bundle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 bundle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Risk stratification (LACE)</a:t>
            </a:r>
            <a:endParaRPr lang="en-US" dirty="0" smtClean="0"/>
          </a:p>
          <a:p>
            <a:pPr lvl="1"/>
            <a:r>
              <a:rPr lang="en-US" dirty="0" smtClean="0"/>
              <a:t>Standard D/c Summary</a:t>
            </a:r>
          </a:p>
          <a:p>
            <a:pPr lvl="1"/>
            <a:r>
              <a:rPr lang="en-US" dirty="0" smtClean="0"/>
              <a:t>Med </a:t>
            </a:r>
            <a:r>
              <a:rPr lang="en-US" dirty="0" err="1" smtClean="0"/>
              <a:t>Recc</a:t>
            </a:r>
            <a:endParaRPr lang="en-US" dirty="0" smtClean="0"/>
          </a:p>
          <a:p>
            <a:pPr lvl="1"/>
            <a:r>
              <a:rPr lang="en-US" dirty="0" smtClean="0"/>
              <a:t>Post D/c Hotline</a:t>
            </a:r>
          </a:p>
          <a:p>
            <a:pPr lvl="1"/>
            <a:r>
              <a:rPr lang="en-US" dirty="0" smtClean="0"/>
              <a:t>Post D/c phone call</a:t>
            </a:r>
          </a:p>
          <a:p>
            <a:pPr lvl="1"/>
            <a:r>
              <a:rPr lang="en-US" dirty="0" smtClean="0"/>
              <a:t>7 day f/u</a:t>
            </a:r>
          </a:p>
          <a:p>
            <a:pPr lvl="1"/>
            <a:r>
              <a:rPr lang="en-US" dirty="0" smtClean="0"/>
              <a:t>Palliative Care Consult</a:t>
            </a:r>
          </a:p>
          <a:p>
            <a:pPr lvl="1"/>
            <a:r>
              <a:rPr lang="en-US" dirty="0" smtClean="0"/>
              <a:t>Case conference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5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Risk stratification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LACE - </a:t>
            </a:r>
            <a:r>
              <a:rPr lang="en-US" dirty="0"/>
              <a:t>LOS, Acuity, Comorbid, ED visits</a:t>
            </a:r>
          </a:p>
          <a:p>
            <a:endParaRPr lang="en-US" dirty="0" smtClean="0"/>
          </a:p>
          <a:p>
            <a:r>
              <a:rPr lang="en-US" dirty="0" smtClean="0"/>
              <a:t>Risk </a:t>
            </a:r>
            <a:r>
              <a:rPr lang="en-US" dirty="0"/>
              <a:t>for 30 day </a:t>
            </a:r>
            <a:r>
              <a:rPr lang="en-US" dirty="0" smtClean="0"/>
              <a:t>readmission: Low (0-6), Medium (7-10), High (11-19)</a:t>
            </a:r>
          </a:p>
          <a:p>
            <a:endParaRPr lang="en-US" dirty="0" smtClean="0"/>
          </a:p>
          <a:p>
            <a:r>
              <a:rPr lang="en-US" dirty="0" smtClean="0"/>
              <a:t>Excluded </a:t>
            </a:r>
            <a:r>
              <a:rPr lang="en-US" dirty="0" smtClean="0"/>
              <a:t>- </a:t>
            </a:r>
            <a:r>
              <a:rPr lang="en-US" dirty="0" err="1" smtClean="0"/>
              <a:t>peds</a:t>
            </a:r>
            <a:r>
              <a:rPr lang="en-US" dirty="0" smtClean="0"/>
              <a:t>, OB, vertical transfers, new patients (12 months)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/>
              <a:t>Standard Discharge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Brief narrative sum</a:t>
            </a:r>
          </a:p>
          <a:p>
            <a:r>
              <a:rPr lang="en-US" dirty="0" smtClean="0"/>
              <a:t>2. Pending labs/</a:t>
            </a:r>
            <a:r>
              <a:rPr lang="en-US" dirty="0" err="1" smtClean="0"/>
              <a:t>rads</a:t>
            </a:r>
            <a:endParaRPr lang="en-US" dirty="0" smtClean="0"/>
          </a:p>
          <a:p>
            <a:r>
              <a:rPr lang="en-US" dirty="0" smtClean="0"/>
              <a:t>3. Incidental findings needing further w/u</a:t>
            </a:r>
          </a:p>
          <a:p>
            <a:r>
              <a:rPr lang="en-US" dirty="0"/>
              <a:t>4</a:t>
            </a:r>
            <a:r>
              <a:rPr lang="en-US" dirty="0" smtClean="0"/>
              <a:t>. Med reconciliation</a:t>
            </a:r>
          </a:p>
          <a:p>
            <a:r>
              <a:rPr lang="en-US" dirty="0" smtClean="0"/>
              <a:t>5. DME</a:t>
            </a:r>
          </a:p>
          <a:p>
            <a:r>
              <a:rPr lang="en-US" dirty="0" smtClean="0"/>
              <a:t>6. Referrals</a:t>
            </a:r>
          </a:p>
          <a:p>
            <a:r>
              <a:rPr lang="en-US" dirty="0" smtClean="0"/>
              <a:t>7. Code status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0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Medication Reconciliation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d/c, reviewed dosing, route, </a:t>
            </a:r>
            <a:r>
              <a:rPr lang="en-US" dirty="0" smtClean="0"/>
              <a:t>frequency, </a:t>
            </a:r>
            <a:r>
              <a:rPr lang="en-US" dirty="0" err="1" smtClean="0"/>
              <a:t>advesr</a:t>
            </a:r>
            <a:r>
              <a:rPr lang="en-US" dirty="0" smtClean="0"/>
              <a:t> drug events</a:t>
            </a:r>
          </a:p>
          <a:p>
            <a:endParaRPr lang="en-US" dirty="0" smtClean="0"/>
          </a:p>
          <a:p>
            <a:r>
              <a:rPr lang="en-US" dirty="0" smtClean="0"/>
              <a:t>Remove 2x meds</a:t>
            </a:r>
          </a:p>
          <a:p>
            <a:endParaRPr lang="en-US" dirty="0" smtClean="0"/>
          </a:p>
          <a:p>
            <a:r>
              <a:rPr lang="en-US" dirty="0" smtClean="0"/>
              <a:t>Monitor </a:t>
            </a:r>
            <a:r>
              <a:rPr lang="en-US" dirty="0" smtClean="0"/>
              <a:t>physician med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45518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/>
              <a:t>Posthospital</a:t>
            </a:r>
            <a:r>
              <a:rPr lang="en-US" dirty="0"/>
              <a:t> Discharge Hotline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24-hour phone service for questions at KP San Diego</a:t>
            </a:r>
          </a:p>
          <a:p>
            <a:endParaRPr lang="en-US" dirty="0" smtClean="0"/>
          </a:p>
          <a:p>
            <a:r>
              <a:rPr lang="en-US" dirty="0" smtClean="0"/>
              <a:t>Nurse </a:t>
            </a:r>
            <a:r>
              <a:rPr lang="en-US" dirty="0" smtClean="0"/>
              <a:t>advice</a:t>
            </a:r>
          </a:p>
          <a:p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 smtClean="0"/>
              <a:t>need for emergent ED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Post-hospital </a:t>
            </a:r>
            <a:r>
              <a:rPr lang="en-US" dirty="0"/>
              <a:t>Discharge Phone Call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High Risk LACE </a:t>
            </a:r>
            <a:r>
              <a:rPr lang="en-US" dirty="0" smtClean="0"/>
              <a:t>d/c</a:t>
            </a:r>
          </a:p>
          <a:p>
            <a:endParaRPr lang="en-US" dirty="0" smtClean="0"/>
          </a:p>
          <a:p>
            <a:r>
              <a:rPr lang="en-US" dirty="0" smtClean="0"/>
              <a:t>Phone call at 72 hours by RN</a:t>
            </a:r>
          </a:p>
          <a:p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smtClean="0"/>
              <a:t>med compliance</a:t>
            </a:r>
          </a:p>
          <a:p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smtClean="0"/>
              <a:t>ADE</a:t>
            </a:r>
          </a:p>
          <a:p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 smtClean="0"/>
              <a:t>social barriers to care</a:t>
            </a:r>
          </a:p>
        </p:txBody>
      </p:sp>
    </p:spTree>
    <p:extLst>
      <p:ext uri="{BB962C8B-B14F-4D97-AF65-F5344CB8AC3E}">
        <p14:creationId xmlns:p14="http://schemas.microsoft.com/office/powerpoint/2010/main" val="39965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Post-hospital </a:t>
            </a:r>
            <a:r>
              <a:rPr lang="en-US" dirty="0"/>
              <a:t>Discharge Visit </a:t>
            </a:r>
            <a:r>
              <a:rPr lang="en-US" dirty="0" smtClean="0"/>
              <a:t>&lt;7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PCM </a:t>
            </a:r>
            <a:r>
              <a:rPr lang="en-US" dirty="0" smtClean="0"/>
              <a:t>follow up in 1 </a:t>
            </a:r>
            <a:r>
              <a:rPr lang="en-US" dirty="0" smtClean="0"/>
              <a:t>week</a:t>
            </a:r>
          </a:p>
          <a:p>
            <a:endParaRPr lang="en-US" dirty="0" smtClean="0"/>
          </a:p>
          <a:p>
            <a:r>
              <a:rPr lang="en-US" dirty="0" smtClean="0"/>
              <a:t>All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4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dirty="0"/>
              <a:t>Palliative Care Consultation for High-Risk Patients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Purpose: Decrease cost/Decrease readmission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High risk LACE </a:t>
            </a:r>
          </a:p>
          <a:p>
            <a:endParaRPr lang="en-US" dirty="0" smtClean="0"/>
          </a:p>
          <a:p>
            <a:r>
              <a:rPr lang="en-US" dirty="0" smtClean="0"/>
              <a:t>Inpatient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Attending </a:t>
            </a:r>
            <a:r>
              <a:rPr lang="en-US" dirty="0" smtClean="0"/>
              <a:t>discussion w/ patient and family about palliative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 </a:t>
            </a:r>
            <a:r>
              <a:rPr lang="en-US" dirty="0"/>
              <a:t>Complex-Disease Case Conference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Docs (PCM and specialist)/nurses from all 13 </a:t>
            </a:r>
            <a:r>
              <a:rPr lang="en-US" dirty="0" smtClean="0"/>
              <a:t>hospitals</a:t>
            </a:r>
          </a:p>
          <a:p>
            <a:endParaRPr lang="en-US" dirty="0" smtClean="0"/>
          </a:p>
          <a:p>
            <a:r>
              <a:rPr lang="en-US" dirty="0" smtClean="0"/>
              <a:t>Both in/outpatient</a:t>
            </a:r>
          </a:p>
          <a:p>
            <a:endParaRPr lang="en-US" dirty="0" smtClean="0"/>
          </a:p>
          <a:p>
            <a:r>
              <a:rPr lang="en-US" dirty="0" smtClean="0"/>
              <a:t>Monthly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risk LACE w/readmits in 6 months</a:t>
            </a:r>
          </a:p>
          <a:p>
            <a:endParaRPr lang="en-US" dirty="0" smtClean="0"/>
          </a:p>
          <a:p>
            <a:r>
              <a:rPr lang="en-US" dirty="0" smtClean="0"/>
              <a:t>Readmission </a:t>
            </a:r>
            <a:r>
              <a:rPr lang="en-US" dirty="0" smtClean="0"/>
              <a:t>IHI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400800" cy="501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0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to Discuss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7350"/>
            <a:ext cx="915039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26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Decrease observed/expected ratio</a:t>
            </a:r>
          </a:p>
          <a:p>
            <a:endParaRPr lang="en-US" dirty="0" smtClean="0"/>
          </a:p>
          <a:p>
            <a:r>
              <a:rPr lang="en-US" dirty="0" smtClean="0"/>
              <a:t>Decreased total number of readmissions</a:t>
            </a:r>
          </a:p>
          <a:p>
            <a:endParaRPr lang="en-US" dirty="0" smtClean="0"/>
          </a:p>
          <a:p>
            <a:r>
              <a:rPr lang="en-US" dirty="0" smtClean="0"/>
              <a:t>Decrease total % of readmissions 13%-&gt; 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5571"/>
          </a:xfrm>
        </p:spPr>
        <p:txBody>
          <a:bodyPr/>
          <a:lstStyle/>
          <a:p>
            <a:r>
              <a:rPr lang="en-US" dirty="0" smtClean="0"/>
              <a:t>HEDIS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47749"/>
            <a:ext cx="6195053" cy="39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0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impactful Social Determinants of Health (SDH)</a:t>
            </a:r>
          </a:p>
          <a:p>
            <a:pPr lvl="1"/>
            <a:r>
              <a:rPr lang="en-US" dirty="0" smtClean="0"/>
              <a:t>Can’t pay for meds</a:t>
            </a:r>
          </a:p>
          <a:p>
            <a:pPr lvl="1"/>
            <a:r>
              <a:rPr lang="en-US" dirty="0" smtClean="0"/>
              <a:t>Can’t physically get to follow up</a:t>
            </a:r>
          </a:p>
          <a:p>
            <a:pPr lvl="1"/>
            <a:r>
              <a:rPr lang="en-US" dirty="0" smtClean="0"/>
              <a:t>Impaired ADL’s (feeding, walking, bathing)</a:t>
            </a:r>
          </a:p>
          <a:p>
            <a:endParaRPr lang="en-US" dirty="0" smtClean="0"/>
          </a:p>
          <a:p>
            <a:r>
              <a:rPr lang="en-US" dirty="0" smtClean="0"/>
              <a:t>SDH </a:t>
            </a:r>
            <a:r>
              <a:rPr lang="en-US" dirty="0" smtClean="0"/>
              <a:t>is biggest contributor to readmissions</a:t>
            </a:r>
          </a:p>
          <a:p>
            <a:endParaRPr lang="en-US" dirty="0" smtClean="0"/>
          </a:p>
          <a:p>
            <a:r>
              <a:rPr lang="en-US" dirty="0" smtClean="0"/>
              <a:t>Biggest </a:t>
            </a:r>
            <a:r>
              <a:rPr lang="en-US" dirty="0" smtClean="0"/>
              <a:t>bang for buck is time spent prior to d/c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of Healthcare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bundle </a:t>
            </a:r>
            <a:r>
              <a:rPr lang="en-US" dirty="0" smtClean="0"/>
              <a:t>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Context of Healthcare</a:t>
            </a:r>
          </a:p>
          <a:p>
            <a:pPr lvl="1"/>
            <a:r>
              <a:rPr lang="en-US" dirty="0" smtClean="0"/>
              <a:t>Social Determinants of Health</a:t>
            </a:r>
          </a:p>
          <a:p>
            <a:pPr lvl="1"/>
            <a:r>
              <a:rPr lang="en-US" dirty="0" smtClean="0"/>
              <a:t>Most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QI, no control</a:t>
            </a:r>
          </a:p>
          <a:p>
            <a:endParaRPr lang="en-US" dirty="0" smtClean="0"/>
          </a:p>
          <a:p>
            <a:r>
              <a:rPr lang="en-US" dirty="0" smtClean="0"/>
              <a:t>Excludes new patients</a:t>
            </a:r>
          </a:p>
          <a:p>
            <a:endParaRPr lang="en-US" dirty="0"/>
          </a:p>
          <a:p>
            <a:r>
              <a:rPr lang="en-US" dirty="0" smtClean="0"/>
              <a:t>Ample resources provided with local resources for implementation-&gt; not the same for us</a:t>
            </a:r>
          </a:p>
          <a:p>
            <a:endParaRPr lang="en-US" dirty="0" smtClean="0"/>
          </a:p>
          <a:p>
            <a:r>
              <a:rPr lang="en-US" dirty="0" smtClean="0"/>
              <a:t>Doesn’t address “lost to follow up”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3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Bundles work</a:t>
            </a:r>
          </a:p>
          <a:p>
            <a:endParaRPr lang="en-US" dirty="0" smtClean="0"/>
          </a:p>
          <a:p>
            <a:r>
              <a:rPr lang="en-US" dirty="0" smtClean="0"/>
              <a:t>SDH very important</a:t>
            </a:r>
          </a:p>
          <a:p>
            <a:endParaRPr lang="en-US" dirty="0" smtClean="0"/>
          </a:p>
          <a:p>
            <a:r>
              <a:rPr lang="en-US" dirty="0" smtClean="0"/>
              <a:t>Future focus will be on addressing SDH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Tailoring d/c process around patient’s ADL’s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1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0149"/>
            <a:ext cx="4800600" cy="3863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783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Methods</a:t>
            </a:r>
          </a:p>
          <a:p>
            <a:r>
              <a:rPr lang="en-US" dirty="0" smtClean="0"/>
              <a:t>Deep Dive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03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2000’s, readmissions rising</a:t>
            </a:r>
          </a:p>
          <a:p>
            <a:r>
              <a:rPr lang="en-US" dirty="0" smtClean="0"/>
              <a:t>ACA</a:t>
            </a:r>
            <a:endParaRPr lang="en-US" dirty="0"/>
          </a:p>
          <a:p>
            <a:r>
              <a:rPr lang="en-US" dirty="0" smtClean="0"/>
              <a:t>Cost, quality, reimbursement focus</a:t>
            </a:r>
          </a:p>
          <a:p>
            <a:r>
              <a:rPr lang="en-US" dirty="0" smtClean="0"/>
              <a:t>Shift from pay for performance</a:t>
            </a:r>
          </a:p>
          <a:p>
            <a:r>
              <a:rPr lang="en-US" dirty="0" smtClean="0"/>
              <a:t>Preventable causes investigated</a:t>
            </a:r>
          </a:p>
        </p:txBody>
      </p:sp>
    </p:spTree>
    <p:extLst>
      <p:ext uri="{BB962C8B-B14F-4D97-AF65-F5344CB8AC3E}">
        <p14:creationId xmlns:p14="http://schemas.microsoft.com/office/powerpoint/2010/main" val="27244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meet ACA requirements, KP </a:t>
            </a:r>
            <a:r>
              <a:rPr lang="en-US" dirty="0"/>
              <a:t>did systemic </a:t>
            </a:r>
            <a:r>
              <a:rPr lang="en-US" dirty="0" err="1"/>
              <a:t>eval</a:t>
            </a:r>
            <a:r>
              <a:rPr lang="en-US" dirty="0"/>
              <a:t> of process at systems, hospital, doc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In 2011 - KPNW won an award for its transitional care bundle</a:t>
            </a:r>
          </a:p>
          <a:p>
            <a:r>
              <a:rPr lang="en-US" dirty="0" smtClean="0"/>
              <a:t>Later that year, KPSC was tasked to implement this bundle</a:t>
            </a:r>
          </a:p>
          <a:p>
            <a:r>
              <a:rPr lang="en-US" dirty="0" smtClean="0"/>
              <a:t>KPSC has 13 hospitals and 40,000 Medicare patients in its enrollment</a:t>
            </a:r>
          </a:p>
        </p:txBody>
      </p:sp>
    </p:spTree>
    <p:extLst>
      <p:ext uri="{BB962C8B-B14F-4D97-AF65-F5344CB8AC3E}">
        <p14:creationId xmlns:p14="http://schemas.microsoft.com/office/powerpoint/2010/main" val="327377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KPSC wanted to decrease readmissions by implementing a bundle that their sister organization did</a:t>
            </a:r>
          </a:p>
          <a:p>
            <a:endParaRPr lang="en-US" dirty="0" smtClean="0"/>
          </a:p>
          <a:p>
            <a:r>
              <a:rPr lang="en-US" dirty="0" smtClean="0"/>
              <a:t>6 elements of the KPNW bundle + 2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91712"/>
          </a:xfrm>
        </p:spPr>
        <p:txBody>
          <a:bodyPr/>
          <a:lstStyle/>
          <a:p>
            <a:r>
              <a:rPr lang="en-US" dirty="0" smtClean="0"/>
              <a:t>Transition Bundle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73891"/>
            <a:ext cx="6057353" cy="401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88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KPSC created an work group, ISB and implementation team</a:t>
            </a:r>
          </a:p>
          <a:p>
            <a:endParaRPr lang="en-US" dirty="0" smtClean="0"/>
          </a:p>
          <a:p>
            <a:r>
              <a:rPr lang="en-US" dirty="0" smtClean="0"/>
              <a:t>Work group tested/refined bundle</a:t>
            </a:r>
          </a:p>
          <a:p>
            <a:endParaRPr lang="en-US" dirty="0" smtClean="0"/>
          </a:p>
          <a:p>
            <a:r>
              <a:rPr lang="en-US" dirty="0" smtClean="0"/>
              <a:t>ISB approved/sponsored bundle</a:t>
            </a:r>
          </a:p>
        </p:txBody>
      </p:sp>
    </p:spTree>
    <p:extLst>
      <p:ext uri="{BB962C8B-B14F-4D97-AF65-F5344CB8AC3E}">
        <p14:creationId xmlns:p14="http://schemas.microsoft.com/office/powerpoint/2010/main" val="272604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meetings of the 13 hospitals to review success/barriers of bundle implementation</a:t>
            </a:r>
            <a:endParaRPr lang="en-US" dirty="0"/>
          </a:p>
          <a:p>
            <a:r>
              <a:rPr lang="en-US" dirty="0"/>
              <a:t>Implementation team carried out bundle at each site</a:t>
            </a:r>
          </a:p>
          <a:p>
            <a:r>
              <a:rPr lang="en-US" dirty="0"/>
              <a:t>*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site given a local resource team to help implementation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10689</TotalTime>
  <Words>785</Words>
  <Application>Microsoft Office PowerPoint</Application>
  <PresentationFormat>On-screen Show (16:9)</PresentationFormat>
  <Paragraphs>173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PI/QI Journal Club</vt:lpstr>
      <vt:lpstr>Article to Discuss</vt:lpstr>
      <vt:lpstr>Overview</vt:lpstr>
      <vt:lpstr>Background</vt:lpstr>
      <vt:lpstr>Background</vt:lpstr>
      <vt:lpstr>Purpose of this study</vt:lpstr>
      <vt:lpstr>Transition Bundle</vt:lpstr>
      <vt:lpstr>Method</vt:lpstr>
      <vt:lpstr>Method</vt:lpstr>
      <vt:lpstr>Deep Dive – 8 Bundle Elements</vt:lpstr>
      <vt:lpstr>1. Risk stratification</vt:lpstr>
      <vt:lpstr>2. Standard Discharge Summary </vt:lpstr>
      <vt:lpstr>3. Medication Reconciliation </vt:lpstr>
      <vt:lpstr>4. Posthospital Discharge Hotline </vt:lpstr>
      <vt:lpstr>5. Post-hospital Discharge Phone Call </vt:lpstr>
      <vt:lpstr>6. Post-hospital Discharge Visit &lt;7 days</vt:lpstr>
      <vt:lpstr>7. Palliative Care Consultation for High-Risk Patients </vt:lpstr>
      <vt:lpstr>8. Complex-Disease Case Conference </vt:lpstr>
      <vt:lpstr>PowerPoint Presentation</vt:lpstr>
      <vt:lpstr>Results</vt:lpstr>
      <vt:lpstr>HEDIS</vt:lpstr>
      <vt:lpstr>Discussion</vt:lpstr>
      <vt:lpstr>Discussion</vt:lpstr>
      <vt:lpstr>Limitations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Thota</dc:creator>
  <cp:lastModifiedBy>Darshan Thota</cp:lastModifiedBy>
  <cp:revision>87</cp:revision>
  <dcterms:created xsi:type="dcterms:W3CDTF">2018-10-29T02:28:40Z</dcterms:created>
  <dcterms:modified xsi:type="dcterms:W3CDTF">2019-03-23T04:38:26Z</dcterms:modified>
</cp:coreProperties>
</file>