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oma Zharkov" initials="SZ" lastIdx="1" clrIdx="0">
    <p:extLst>
      <p:ext uri="{19B8F6BF-5375-455C-9EA6-DF929625EA0E}">
        <p15:presenceInfo xmlns:p15="http://schemas.microsoft.com/office/powerpoint/2012/main" userId="c34b87bb3ae830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71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B9B8-698B-4A12-8A12-892C50770A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31CF-0B95-4377-A978-C3DD80CB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6.jpg"/><Relationship Id="rId3" Type="http://schemas.openxmlformats.org/officeDocument/2006/relationships/image" Target="../media/image3.jpg"/><Relationship Id="rId7" Type="http://schemas.openxmlformats.org/officeDocument/2006/relationships/image" Target="../media/image21.jpg"/><Relationship Id="rId12" Type="http://schemas.openxmlformats.org/officeDocument/2006/relationships/image" Target="../media/image25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11" Type="http://schemas.openxmlformats.org/officeDocument/2006/relationships/image" Target="../media/image8.jpg"/><Relationship Id="rId5" Type="http://schemas.openxmlformats.org/officeDocument/2006/relationships/image" Target="../media/image5.jpg"/><Relationship Id="rId10" Type="http://schemas.openxmlformats.org/officeDocument/2006/relationships/image" Target="../media/image2.jpg"/><Relationship Id="rId4" Type="http://schemas.openxmlformats.org/officeDocument/2006/relationships/image" Target="../media/image9.jpeg"/><Relationship Id="rId9" Type="http://schemas.openxmlformats.org/officeDocument/2006/relationships/image" Target="../media/image16.jpg"/><Relationship Id="rId1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23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2B4F4-1769-7246-2E99-E571B22D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527499"/>
            <a:ext cx="1818481" cy="102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C4FA9-234D-F39D-4BFE-693061E97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84" y="5213818"/>
            <a:ext cx="1457138" cy="815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2B6CD-8D48-4CD2-F28A-D775CC85B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16" y="2919163"/>
            <a:ext cx="1753399" cy="116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7171B-5780-4138-65BE-EF597137B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71" y="1338424"/>
            <a:ext cx="1551365" cy="969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DE605-518F-6CF4-D0E4-9C16C956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37" y="4532813"/>
            <a:ext cx="1697301" cy="95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679D54-0AD2-B08F-0388-DDE7FCE4E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374" y="4532813"/>
            <a:ext cx="1818481" cy="1022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A7028F-B15D-8BD9-15F5-AC84F471F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47" y="711501"/>
            <a:ext cx="1457138" cy="815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57A584-EE63-A18A-B927-29F5EDC70D87}"/>
              </a:ext>
            </a:extLst>
          </p:cNvPr>
          <p:cNvSpPr txBox="1"/>
          <p:nvPr/>
        </p:nvSpPr>
        <p:spPr>
          <a:xfrm>
            <a:off x="3208238" y="3070309"/>
            <a:ext cx="5126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Hyper Log </a:t>
            </a:r>
            <a:r>
              <a:rPr lang="en-US" sz="6000" dirty="0" err="1"/>
              <a:t>Log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22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CA312-5A1E-853D-48AC-6CEF7A8A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68" y="5175967"/>
            <a:ext cx="1952795" cy="1097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AFAE4-FD3B-B4CD-D32B-42DAB30CD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31" y="4565272"/>
            <a:ext cx="1213833" cy="67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F78F6-C7A4-64CC-236F-86D1C3019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81" y="6195067"/>
            <a:ext cx="1112682" cy="740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AC12F-34D9-7AC4-1E73-A1AE1AB47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83" y="6175402"/>
            <a:ext cx="1090819" cy="681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D305B-044D-C35E-8E59-7B7C2DEA2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5" y="4110477"/>
            <a:ext cx="1023114" cy="1098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15B7FE-FC9C-1FC1-9DDC-EBDBDEDEB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26" y="4581824"/>
            <a:ext cx="784945" cy="10479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3304A-E3EF-BF9A-AA7A-ABA9C3661B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49" y="5833603"/>
            <a:ext cx="1011527" cy="712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A60613-1AE1-41D9-429A-0C0AB66DD0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65" y="6205177"/>
            <a:ext cx="1319032" cy="6271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9E3173-2145-C797-C356-A95BC8C379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21" y="4878551"/>
            <a:ext cx="1503221" cy="10984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E0070F-79AD-EB25-7257-41DE2DD3A3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39" y="4931739"/>
            <a:ext cx="1083191" cy="564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53D557-F43E-109D-E1B2-5B2FC7E459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73" y="3452208"/>
            <a:ext cx="1294757" cy="7768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0398B9-EB08-065E-9DCB-2E2B5E1CA1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21" y="6174832"/>
            <a:ext cx="1294756" cy="9684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288B90-524D-5817-269E-B68D1792EB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48" y="6277872"/>
            <a:ext cx="1047943" cy="7849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3646D7-B610-F11E-294E-6D6AF1E7DF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64" y="3348149"/>
            <a:ext cx="910376" cy="9103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7493B9-0AB9-0B0F-1A21-0FF0D7615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72" y="3476164"/>
            <a:ext cx="792391" cy="5282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A29BFA-9792-3D92-3129-567FC86E1B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23" y="6157398"/>
            <a:ext cx="743298" cy="7432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57D955-7FFA-16F6-EEB8-9B55EC7E1D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00" y="5486109"/>
            <a:ext cx="1952795" cy="8326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344F64D-22E7-4EDA-D6CF-4E589B6DC2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88" y="3209135"/>
            <a:ext cx="865869" cy="9508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6816D25-CE13-439F-B12A-FD0903E250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56" y="2796418"/>
            <a:ext cx="1213833" cy="6797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B098365-A551-56D8-77B2-6C10E5030C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28" y="4237536"/>
            <a:ext cx="1262387" cy="65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757FC22-8678-7A96-8C11-0A87E28C9D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73" y="6132069"/>
            <a:ext cx="1213833" cy="6797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04EB16-3E3F-37F0-0CB2-F0BE78308EA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32" y="2444494"/>
            <a:ext cx="898238" cy="9184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41D33A1-EE6B-2C4E-0A86-381BE8193D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99" y="6014731"/>
            <a:ext cx="845638" cy="9751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1B2A57E-E9F7-34D3-5FC7-64184B7A8A8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97" y="4053176"/>
            <a:ext cx="1112682" cy="74044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4E9882-64C2-856B-5BB7-65AF4404D61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30" y="5562561"/>
            <a:ext cx="1213833" cy="6797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66584E2-D615-D50D-D8B3-7A70E4FAA00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72" y="2162105"/>
            <a:ext cx="1031757" cy="7970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30AACDC-CE0E-812D-E815-3D2AD0343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95" y="4058403"/>
            <a:ext cx="1011527" cy="7121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E0A1B50-56C9-1CAC-8272-D25A7F793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5" y="3976250"/>
            <a:ext cx="1952795" cy="109788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52E3109-CEFA-091E-20F3-062C78A82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91" y="2563797"/>
            <a:ext cx="845638" cy="97511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0ECACA-F025-263E-08D8-E5691A97ECC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99" y="3279727"/>
            <a:ext cx="845638" cy="97511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B66C7DE-69E4-E2CA-AEEE-4E100998F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74" y="5731706"/>
            <a:ext cx="845638" cy="97511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899D72-DA04-E4FA-9548-2B2E5A18CB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50" y="3341878"/>
            <a:ext cx="1952795" cy="8326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C4B731A-0781-5C40-ECED-AAC8E652D1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76" y="5360659"/>
            <a:ext cx="1047943" cy="78494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2A28D35-0093-6E70-D160-4D4435258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7" y="1932798"/>
            <a:ext cx="784945" cy="10479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424160-E512-D2ED-4FD3-EF9BFD5C56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94" y="2731858"/>
            <a:ext cx="1083191" cy="5644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9845996-2243-EA60-D1DD-B26AC8166D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02" y="6334154"/>
            <a:ext cx="1083191" cy="56448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AA24CC5-BA3E-0F07-7490-7680B1FAA6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06" y="2071764"/>
            <a:ext cx="1213833" cy="6797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95C021E-812F-9973-9999-FDD72C1C3A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00" y="1217103"/>
            <a:ext cx="1503221" cy="109844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D98631E-4E61-AD34-D50D-9FD67BC17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17" y="2764914"/>
            <a:ext cx="1213833" cy="6797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1BFBE64-BC5D-BCE4-FA7E-F7CF2413A2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60" y="2990849"/>
            <a:ext cx="1319032" cy="6271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F1BB65B-350A-6DD5-0C0B-9392760DF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04" y="1766487"/>
            <a:ext cx="1112682" cy="74044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47BAC54-0195-E6C5-3699-E79AE1B828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58" y="2381291"/>
            <a:ext cx="845638" cy="9751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B1DF141-923B-6FE6-1AA1-D751EDFAA0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79" y="3084630"/>
            <a:ext cx="743298" cy="74329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4627F35-D3C7-B043-39E8-02F7784EEA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46" y="4732187"/>
            <a:ext cx="845638" cy="97511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A6CD1F7-571C-49F6-98EB-3A2749F6D9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65" y="4585022"/>
            <a:ext cx="1083191" cy="56448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8CDFFA3-B586-FECA-24C0-C7D8312B3E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41" y="5724909"/>
            <a:ext cx="898238" cy="9184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F262DFD-B20E-1E9D-2298-8391E51A7F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83" y="6443446"/>
            <a:ext cx="910376" cy="91037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F7522B-7756-FBEB-5004-875F68AB47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41" y="2783630"/>
            <a:ext cx="743298" cy="74329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25BBBD7-704A-079D-D036-10ED9364F3BB}"/>
              </a:ext>
            </a:extLst>
          </p:cNvPr>
          <p:cNvSpPr txBox="1"/>
          <p:nvPr/>
        </p:nvSpPr>
        <p:spPr>
          <a:xfrm>
            <a:off x="381917" y="197971"/>
            <a:ext cx="11159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How many different types of monkeys are there?</a:t>
            </a:r>
          </a:p>
        </p:txBody>
      </p:sp>
    </p:spTree>
    <p:extLst>
      <p:ext uri="{BB962C8B-B14F-4D97-AF65-F5344CB8AC3E}">
        <p14:creationId xmlns:p14="http://schemas.microsoft.com/office/powerpoint/2010/main" val="260730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B404F-FF21-33AB-B841-7C3FD6FF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08" y="2947556"/>
            <a:ext cx="1031757" cy="797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63C28-9959-9189-5B06-60954AE33ECC}"/>
              </a:ext>
            </a:extLst>
          </p:cNvPr>
          <p:cNvSpPr txBox="1"/>
          <p:nvPr/>
        </p:nvSpPr>
        <p:spPr>
          <a:xfrm>
            <a:off x="760710" y="391151"/>
            <a:ext cx="926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Monkey Stack (sorted list, linked array,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15B1-9F71-AE35-1352-009C6DB4464A}"/>
              </a:ext>
            </a:extLst>
          </p:cNvPr>
          <p:cNvSpPr txBox="1"/>
          <p:nvPr/>
        </p:nvSpPr>
        <p:spPr>
          <a:xfrm>
            <a:off x="281281" y="1719559"/>
            <a:ext cx="6270627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Grabs monkey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Checks stack for identical monkeys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If no identical monkeys adds monkey to stack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Takes too long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42574-BC81-EBCF-5F6D-54A7FB310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01" y="5941533"/>
            <a:ext cx="1112682" cy="74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A8F97-D09E-D2C2-E9EA-383783C9C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55" y="4843086"/>
            <a:ext cx="1503221" cy="1098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25EA2-D6DB-557A-A398-91572A12A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85" y="3744639"/>
            <a:ext cx="1023114" cy="109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25A21-9F54-2161-DBDF-AD564D57E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339" y="2207116"/>
            <a:ext cx="1047943" cy="784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FF3472-35C1-5A28-F59A-BBF18FE50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64" y="5971880"/>
            <a:ext cx="1213833" cy="679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F8B617-5401-2C75-DDD5-4887807DE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65" y="1232002"/>
            <a:ext cx="845638" cy="975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AB37E6-7D44-D58A-9B66-A2BBDDD8F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837" y="490133"/>
            <a:ext cx="743298" cy="743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447445-24A4-1170-411C-E52BCF67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50" y="5854543"/>
            <a:ext cx="1031757" cy="797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BB5266-78BC-7B1E-2E20-F052EF7F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36" y="5971880"/>
            <a:ext cx="1213833" cy="679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1F8A24-D141-0EC7-0A1B-91CF6F18B1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3" y="5939509"/>
            <a:ext cx="1319032" cy="627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368B98-70C5-626E-6881-436264325A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35" y="5913209"/>
            <a:ext cx="1213833" cy="6797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9AE7EF-BEC5-FBE4-56FE-12BB7188BC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21" y="5913209"/>
            <a:ext cx="1213833" cy="6797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CB3151-C53E-6518-4AD7-B24E1320B2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95" y="5545014"/>
            <a:ext cx="784945" cy="10479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39C0B2-5FF3-ED8A-57D7-2BCDE335C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00" y="5911185"/>
            <a:ext cx="1262387" cy="6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CD10C-5B22-ED9E-85F9-BB48DA7FF334}"/>
              </a:ext>
            </a:extLst>
          </p:cNvPr>
          <p:cNvSpPr txBox="1"/>
          <p:nvPr/>
        </p:nvSpPr>
        <p:spPr>
          <a:xfrm>
            <a:off x="1976767" y="476711"/>
            <a:ext cx="926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Monkey Shelf (HashMap)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E58CC-22B9-B945-6344-0FEE913C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33" y="1857084"/>
            <a:ext cx="4886227" cy="4226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9EA84-0481-2251-CA77-077503E74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80" y="4496587"/>
            <a:ext cx="525490" cy="53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9EE24-41FF-7348-ABC8-395DF07F0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04" y="3684762"/>
            <a:ext cx="943051" cy="491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DCCA6-F793-DBD4-2271-D7517DF09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32" y="2706996"/>
            <a:ext cx="552120" cy="636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76FDA-67D0-4610-6B84-C45C5BFFA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365" y="1951910"/>
            <a:ext cx="1148380" cy="546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0D16BD-6DFE-20BD-87F7-E68CDC2B9EDD}"/>
              </a:ext>
            </a:extLst>
          </p:cNvPr>
          <p:cNvSpPr txBox="1"/>
          <p:nvPr/>
        </p:nvSpPr>
        <p:spPr>
          <a:xfrm>
            <a:off x="223100" y="2009649"/>
            <a:ext cx="6300247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2400" dirty="0"/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onkeys placed on the shelf are instantly sorted.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sz="2400" dirty="0"/>
              <a:t>Slots for each monkey need to be configured beforehand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FF0000"/>
                </a:solidFill>
              </a:rPr>
              <a:t>Takes too much storage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100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56CF1-916A-3067-1AC1-52F7C089E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88" y="4317476"/>
            <a:ext cx="2486632" cy="1932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91F7D-250E-F0C3-3F96-D308F9E2C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65" y="2163484"/>
            <a:ext cx="3564875" cy="36477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C59041-2D9F-A5E9-379D-03EB3CC56469}"/>
                  </a:ext>
                </a:extLst>
              </p:cNvPr>
              <p:cNvSpPr txBox="1"/>
              <p:nvPr/>
            </p:nvSpPr>
            <p:spPr>
              <a:xfrm>
                <a:off x="419492" y="1654404"/>
                <a:ext cx="4215470" cy="4488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Probility of all heads in</a:t>
                </a:r>
              </a:p>
              <a:p>
                <a:endParaRPr lang="en-US" sz="2800" dirty="0"/>
              </a:p>
              <a:p>
                <a:pPr algn="ctr"/>
                <a:r>
                  <a:rPr lang="en-US" sz="2800" dirty="0"/>
                  <a:t>1 tosses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2 tosses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3 tosses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4 tosses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5 tosses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algn="ctr"/>
                <a:r>
                  <a:rPr lang="en-US" sz="2800" dirty="0" err="1"/>
                  <a:t>Etc</a:t>
                </a:r>
                <a:r>
                  <a:rPr lang="en-US" sz="2800" dirty="0"/>
                  <a:t>…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C59041-2D9F-A5E9-379D-03EB3CC56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" y="1654404"/>
                <a:ext cx="4215470" cy="4488408"/>
              </a:xfrm>
              <a:prstGeom prst="rect">
                <a:avLst/>
              </a:prstGeom>
              <a:blipFill>
                <a:blip r:embed="rId4"/>
                <a:stretch>
                  <a:fillRect l="-3763" t="-1764" b="-2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1C3EF9-D2B6-EF67-CD5F-2863D911CE77}"/>
              </a:ext>
            </a:extLst>
          </p:cNvPr>
          <p:cNvSpPr txBox="1"/>
          <p:nvPr/>
        </p:nvSpPr>
        <p:spPr>
          <a:xfrm>
            <a:off x="977527" y="338851"/>
            <a:ext cx="9262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coinflips</a:t>
            </a:r>
          </a:p>
        </p:txBody>
      </p:sp>
    </p:spTree>
    <p:extLst>
      <p:ext uri="{BB962C8B-B14F-4D97-AF65-F5344CB8AC3E}">
        <p14:creationId xmlns:p14="http://schemas.microsoft.com/office/powerpoint/2010/main" val="357400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1B5CE-B89A-CDFA-61BE-9C613AF9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5" y="2720365"/>
            <a:ext cx="2417976" cy="1143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31B43-8D4F-E31C-020E-F0CD5EE64868}"/>
              </a:ext>
            </a:extLst>
          </p:cNvPr>
          <p:cNvSpPr txBox="1"/>
          <p:nvPr/>
        </p:nvSpPr>
        <p:spPr>
          <a:xfrm>
            <a:off x="367646" y="222187"/>
            <a:ext cx="10767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Magic Monkey Meatgrinder(Hash Function)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101325-89C5-DB7D-D995-C17664265768}"/>
              </a:ext>
            </a:extLst>
          </p:cNvPr>
          <p:cNvCxnSpPr>
            <a:cxnSpLocks/>
          </p:cNvCxnSpPr>
          <p:nvPr/>
        </p:nvCxnSpPr>
        <p:spPr>
          <a:xfrm>
            <a:off x="5924746" y="3364332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E9EF86-39E8-3DFC-A7DF-F52ED13652CB}"/>
              </a:ext>
            </a:extLst>
          </p:cNvPr>
          <p:cNvSpPr txBox="1"/>
          <p:nvPr/>
        </p:nvSpPr>
        <p:spPr>
          <a:xfrm>
            <a:off x="4884656" y="1088606"/>
            <a:ext cx="7134902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Generates random binary sequence for each monkey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Will generate same set for same monkey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01D06F-2A61-98DD-6DD1-9C86B2C4A5BE}"/>
              </a:ext>
            </a:extLst>
          </p:cNvPr>
          <p:cNvCxnSpPr>
            <a:cxnSpLocks/>
          </p:cNvCxnSpPr>
          <p:nvPr/>
        </p:nvCxnSpPr>
        <p:spPr>
          <a:xfrm>
            <a:off x="1505146" y="3364332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E56491C-DE92-54AA-5009-4DCD34D9C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9" y="2743929"/>
            <a:ext cx="926348" cy="10681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100D77-1FCA-A6E7-F24B-34724C96EAE5}"/>
              </a:ext>
            </a:extLst>
          </p:cNvPr>
          <p:cNvSpPr txBox="1"/>
          <p:nvPr/>
        </p:nvSpPr>
        <p:spPr>
          <a:xfrm>
            <a:off x="7673418" y="3102722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10100110101011011001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FB7104-388D-E5F7-C9C4-03D81FA6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5" y="4111621"/>
            <a:ext cx="2417976" cy="114307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76D21B-7CD3-8910-950D-2204E781C0B3}"/>
              </a:ext>
            </a:extLst>
          </p:cNvPr>
          <p:cNvCxnSpPr>
            <a:cxnSpLocks/>
          </p:cNvCxnSpPr>
          <p:nvPr/>
        </p:nvCxnSpPr>
        <p:spPr>
          <a:xfrm>
            <a:off x="5924746" y="4755588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343F6-865E-8F69-3C1E-C0EE6368CD9A}"/>
              </a:ext>
            </a:extLst>
          </p:cNvPr>
          <p:cNvCxnSpPr>
            <a:cxnSpLocks/>
          </p:cNvCxnSpPr>
          <p:nvPr/>
        </p:nvCxnSpPr>
        <p:spPr>
          <a:xfrm>
            <a:off x="1505146" y="4755588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58CB01-94F3-22FF-AB09-DCDB7451BA5F}"/>
              </a:ext>
            </a:extLst>
          </p:cNvPr>
          <p:cNvSpPr txBox="1"/>
          <p:nvPr/>
        </p:nvSpPr>
        <p:spPr>
          <a:xfrm>
            <a:off x="7673418" y="4493978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00100111101011011010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45A2051-1785-605C-A1E4-DE93C862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4" y="4414611"/>
            <a:ext cx="1090819" cy="6819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1428A0-D248-23CB-6B35-1FEF6745D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5" y="5470551"/>
            <a:ext cx="2417976" cy="114307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93CECB-14E3-5DD8-7925-394DEEDF874A}"/>
              </a:ext>
            </a:extLst>
          </p:cNvPr>
          <p:cNvCxnSpPr>
            <a:cxnSpLocks/>
          </p:cNvCxnSpPr>
          <p:nvPr/>
        </p:nvCxnSpPr>
        <p:spPr>
          <a:xfrm>
            <a:off x="5924746" y="6114518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5C65CB-CB78-A067-4806-CC03EAC20A1C}"/>
              </a:ext>
            </a:extLst>
          </p:cNvPr>
          <p:cNvCxnSpPr>
            <a:cxnSpLocks/>
          </p:cNvCxnSpPr>
          <p:nvPr/>
        </p:nvCxnSpPr>
        <p:spPr>
          <a:xfrm>
            <a:off x="1505146" y="6114518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A9570F-BF5B-E7CD-4081-5468672EC38A}"/>
              </a:ext>
            </a:extLst>
          </p:cNvPr>
          <p:cNvSpPr txBox="1"/>
          <p:nvPr/>
        </p:nvSpPr>
        <p:spPr>
          <a:xfrm>
            <a:off x="7673418" y="5852908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00100111101011011010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CB0433D-0884-F0A8-DFE4-8638EE29A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4" y="5773541"/>
            <a:ext cx="1090819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79828-B53E-D6AC-E642-12E07710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08" y="2536438"/>
            <a:ext cx="2417976" cy="11430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2F7AC1-DBD9-10DC-43D1-3DB183009930}"/>
              </a:ext>
            </a:extLst>
          </p:cNvPr>
          <p:cNvCxnSpPr>
            <a:cxnSpLocks/>
          </p:cNvCxnSpPr>
          <p:nvPr/>
        </p:nvCxnSpPr>
        <p:spPr>
          <a:xfrm>
            <a:off x="5909297" y="3180405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8DF6F1-F526-9955-CA09-2582A0EDE217}"/>
              </a:ext>
            </a:extLst>
          </p:cNvPr>
          <p:cNvCxnSpPr>
            <a:cxnSpLocks/>
          </p:cNvCxnSpPr>
          <p:nvPr/>
        </p:nvCxnSpPr>
        <p:spPr>
          <a:xfrm>
            <a:off x="1748934" y="3180405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34BCCF-4090-36EB-491B-20FA4D2BD4D1}"/>
              </a:ext>
            </a:extLst>
          </p:cNvPr>
          <p:cNvSpPr txBox="1"/>
          <p:nvPr/>
        </p:nvSpPr>
        <p:spPr>
          <a:xfrm>
            <a:off x="7657969" y="2918795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1010011010101101</a:t>
            </a:r>
            <a:r>
              <a:rPr lang="en-US" sz="2800" dirty="0">
                <a:solidFill>
                  <a:srgbClr val="FF0000"/>
                </a:solidFill>
              </a:rPr>
              <a:t>0000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4A9A3-BE28-2013-2D0E-F55CE967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" y="2581062"/>
            <a:ext cx="1503221" cy="1098447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FD1D4608-269F-5B6F-DF6F-BEC2535523DE}"/>
              </a:ext>
            </a:extLst>
          </p:cNvPr>
          <p:cNvSpPr/>
          <p:nvPr/>
        </p:nvSpPr>
        <p:spPr>
          <a:xfrm rot="5400000">
            <a:off x="10920763" y="2588264"/>
            <a:ext cx="163209" cy="739524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077BD-9BEC-2123-DCF8-F89814A54E12}"/>
              </a:ext>
            </a:extLst>
          </p:cNvPr>
          <p:cNvSpPr txBox="1"/>
          <p:nvPr/>
        </p:nvSpPr>
        <p:spPr>
          <a:xfrm>
            <a:off x="9738396" y="2564526"/>
            <a:ext cx="2378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4 zeros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C106ED-7986-4D48-5014-BE48B6B2B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46" y="5388188"/>
            <a:ext cx="2417976" cy="114307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9F0805-CB25-1172-0B70-3193E1A59F9C}"/>
              </a:ext>
            </a:extLst>
          </p:cNvPr>
          <p:cNvCxnSpPr>
            <a:cxnSpLocks/>
          </p:cNvCxnSpPr>
          <p:nvPr/>
        </p:nvCxnSpPr>
        <p:spPr>
          <a:xfrm>
            <a:off x="5818435" y="6032155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00F49-54C7-FEE7-82A2-FEB788E1337C}"/>
              </a:ext>
            </a:extLst>
          </p:cNvPr>
          <p:cNvCxnSpPr>
            <a:cxnSpLocks/>
          </p:cNvCxnSpPr>
          <p:nvPr/>
        </p:nvCxnSpPr>
        <p:spPr>
          <a:xfrm>
            <a:off x="1658072" y="6032155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24E149-DB55-66CA-A54B-F3A4BBEC8CCD}"/>
              </a:ext>
            </a:extLst>
          </p:cNvPr>
          <p:cNvSpPr txBox="1"/>
          <p:nvPr/>
        </p:nvSpPr>
        <p:spPr>
          <a:xfrm>
            <a:off x="7593291" y="5767402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0110101010001</a:t>
            </a:r>
            <a:r>
              <a:rPr lang="en-US" sz="2800" dirty="0">
                <a:solidFill>
                  <a:srgbClr val="FF0000"/>
                </a:solidFill>
              </a:rPr>
              <a:t>0000000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53B5851-C0DA-87AC-4B97-E2355935DE3C}"/>
              </a:ext>
            </a:extLst>
          </p:cNvPr>
          <p:cNvSpPr/>
          <p:nvPr/>
        </p:nvSpPr>
        <p:spPr>
          <a:xfrm rot="5400000">
            <a:off x="10571664" y="5175110"/>
            <a:ext cx="188109" cy="1209485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61349-16A7-061A-BDA4-5D14E7B86399}"/>
              </a:ext>
            </a:extLst>
          </p:cNvPr>
          <p:cNvSpPr txBox="1"/>
          <p:nvPr/>
        </p:nvSpPr>
        <p:spPr>
          <a:xfrm>
            <a:off x="9476679" y="5304874"/>
            <a:ext cx="2378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7 zeros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638DE-CE2A-6CBE-B21B-5571732DD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1" y="5335604"/>
            <a:ext cx="1297661" cy="12976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11B869-44D8-F4EC-388D-6B1A981A203E}"/>
              </a:ext>
            </a:extLst>
          </p:cNvPr>
          <p:cNvSpPr txBox="1"/>
          <p:nvPr/>
        </p:nvSpPr>
        <p:spPr>
          <a:xfrm>
            <a:off x="367646" y="222187"/>
            <a:ext cx="10767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Magic Monkey Meatgrinder(Hash Function)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C7738-4D10-76F6-85D1-EA8AF427B448}"/>
              </a:ext>
            </a:extLst>
          </p:cNvPr>
          <p:cNvSpPr txBox="1"/>
          <p:nvPr/>
        </p:nvSpPr>
        <p:spPr>
          <a:xfrm>
            <a:off x="570400" y="1089456"/>
            <a:ext cx="855914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Run monkey through meat grinder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Count amount of zeros in a row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Repeat for every monkey and Keep track of highest amount of zeros on scorecard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0C2F7E-60E2-5A2F-C94B-627B10E13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4228213"/>
            <a:ext cx="1503222" cy="7833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A3799F-5015-78C1-28AC-94FF99D3D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14" y="4006198"/>
            <a:ext cx="2417976" cy="114307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C7E365-738A-7EBB-85E3-9F8B891C4B7C}"/>
              </a:ext>
            </a:extLst>
          </p:cNvPr>
          <p:cNvCxnSpPr>
            <a:cxnSpLocks/>
          </p:cNvCxnSpPr>
          <p:nvPr/>
        </p:nvCxnSpPr>
        <p:spPr>
          <a:xfrm>
            <a:off x="5854003" y="4650165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189F4B-E556-5F1F-D83D-E78219A9144E}"/>
              </a:ext>
            </a:extLst>
          </p:cNvPr>
          <p:cNvCxnSpPr>
            <a:cxnSpLocks/>
          </p:cNvCxnSpPr>
          <p:nvPr/>
        </p:nvCxnSpPr>
        <p:spPr>
          <a:xfrm>
            <a:off x="1693640" y="4650165"/>
            <a:ext cx="1537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98D8FD-F0C7-6C6A-E1AB-289758D21044}"/>
              </a:ext>
            </a:extLst>
          </p:cNvPr>
          <p:cNvSpPr txBox="1"/>
          <p:nvPr/>
        </p:nvSpPr>
        <p:spPr>
          <a:xfrm>
            <a:off x="7628859" y="4385412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011010101000010011</a:t>
            </a:r>
            <a:r>
              <a:rPr lang="en-US" sz="28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0D96629-2D06-0330-957B-AE762CEE52D4}"/>
              </a:ext>
            </a:extLst>
          </p:cNvPr>
          <p:cNvSpPr/>
          <p:nvPr/>
        </p:nvSpPr>
        <p:spPr>
          <a:xfrm rot="5400000">
            <a:off x="11039607" y="4256051"/>
            <a:ext cx="218664" cy="314179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62E9E-7CA0-BDF4-D9F2-D06B2EF78A6D}"/>
              </a:ext>
            </a:extLst>
          </p:cNvPr>
          <p:cNvSpPr txBox="1"/>
          <p:nvPr/>
        </p:nvSpPr>
        <p:spPr>
          <a:xfrm>
            <a:off x="9946315" y="3942819"/>
            <a:ext cx="2378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 zeros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2AD388-610E-5DD4-5C04-B978B4F0EDAC}"/>
              </a:ext>
            </a:extLst>
          </p:cNvPr>
          <p:cNvSpPr/>
          <p:nvPr/>
        </p:nvSpPr>
        <p:spPr>
          <a:xfrm>
            <a:off x="11524388" y="2900878"/>
            <a:ext cx="522573" cy="500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1F0D0C-BE77-1FA5-AF0F-6B735E956F2A}"/>
              </a:ext>
            </a:extLst>
          </p:cNvPr>
          <p:cNvSpPr/>
          <p:nvPr/>
        </p:nvSpPr>
        <p:spPr>
          <a:xfrm>
            <a:off x="11524388" y="4369584"/>
            <a:ext cx="522573" cy="500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CDF867-498E-BD8D-0ACD-CF8892396146}"/>
              </a:ext>
            </a:extLst>
          </p:cNvPr>
          <p:cNvSpPr/>
          <p:nvPr/>
        </p:nvSpPr>
        <p:spPr>
          <a:xfrm>
            <a:off x="11524388" y="5734121"/>
            <a:ext cx="522573" cy="500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DBD62F-F565-2F4B-00AF-8AC59B7F960B}"/>
              </a:ext>
            </a:extLst>
          </p:cNvPr>
          <p:cNvSpPr txBox="1"/>
          <p:nvPr/>
        </p:nvSpPr>
        <p:spPr>
          <a:xfrm>
            <a:off x="11629774" y="2977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8D893-E15E-988B-7F1E-291A48D9C8B9}"/>
              </a:ext>
            </a:extLst>
          </p:cNvPr>
          <p:cNvSpPr txBox="1"/>
          <p:nvPr/>
        </p:nvSpPr>
        <p:spPr>
          <a:xfrm>
            <a:off x="11630930" y="4443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6604BF-8D63-5B71-97EB-72EB29655AD3}"/>
              </a:ext>
            </a:extLst>
          </p:cNvPr>
          <p:cNvSpPr txBox="1"/>
          <p:nvPr/>
        </p:nvSpPr>
        <p:spPr>
          <a:xfrm>
            <a:off x="11629443" y="5805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277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0F1CDC9-BB5E-035D-532A-4467652A2C9E}"/>
              </a:ext>
            </a:extLst>
          </p:cNvPr>
          <p:cNvSpPr txBox="1"/>
          <p:nvPr/>
        </p:nvSpPr>
        <p:spPr>
          <a:xfrm>
            <a:off x="367646" y="1829657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0110101010001</a:t>
            </a:r>
            <a:r>
              <a:rPr lang="en-US" sz="2800" dirty="0">
                <a:solidFill>
                  <a:srgbClr val="FF0000"/>
                </a:solidFill>
              </a:rPr>
              <a:t>0000000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55F3271-C2AF-FF31-5378-C01AD57FFEB8}"/>
              </a:ext>
            </a:extLst>
          </p:cNvPr>
          <p:cNvSpPr/>
          <p:nvPr/>
        </p:nvSpPr>
        <p:spPr>
          <a:xfrm rot="5400000">
            <a:off x="3346019" y="1237365"/>
            <a:ext cx="188109" cy="1209485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A1A5-8845-20A0-2CC7-2350FF8058DF}"/>
                  </a:ext>
                </a:extLst>
              </p:cNvPr>
              <p:cNvSpPr txBox="1"/>
              <p:nvPr/>
            </p:nvSpPr>
            <p:spPr>
              <a:xfrm>
                <a:off x="2251034" y="1264587"/>
                <a:ext cx="2378078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chance of happening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A1A5-8845-20A0-2CC7-2350FF80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034" y="1264587"/>
                <a:ext cx="2378078" cy="483466"/>
              </a:xfrm>
              <a:prstGeom prst="rect">
                <a:avLst/>
              </a:prstGeom>
              <a:blipFill>
                <a:blip r:embed="rId2"/>
                <a:stretch>
                  <a:fillRect r="-205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77D4511-B56A-60B2-D231-36FC02A12B83}"/>
              </a:ext>
            </a:extLst>
          </p:cNvPr>
          <p:cNvSpPr txBox="1"/>
          <p:nvPr/>
        </p:nvSpPr>
        <p:spPr>
          <a:xfrm>
            <a:off x="367646" y="222187"/>
            <a:ext cx="10767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Using scorecard to estimate monkeys scanned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36551-0CD7-8816-9069-0546D59AD041}"/>
              </a:ext>
            </a:extLst>
          </p:cNvPr>
          <p:cNvSpPr txBox="1"/>
          <p:nvPr/>
        </p:nvSpPr>
        <p:spPr>
          <a:xfrm>
            <a:off x="367646" y="2890849"/>
            <a:ext cx="1149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</a:t>
            </a:r>
            <a:r>
              <a:rPr lang="en-US" sz="3200" dirty="0" err="1"/>
              <a:t>aproximate</a:t>
            </a:r>
            <a:r>
              <a:rPr lang="en-US" sz="3200" dirty="0"/>
              <a:t> that we scanned 128 different types of monkeys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3D3934-F2AB-E534-EA14-70ED8DD77339}"/>
              </a:ext>
            </a:extLst>
          </p:cNvPr>
          <p:cNvSpPr/>
          <p:nvPr/>
        </p:nvSpPr>
        <p:spPr>
          <a:xfrm>
            <a:off x="4280220" y="1818825"/>
            <a:ext cx="522573" cy="500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B9948-C7AD-C58D-8E70-8E2ABEE25475}"/>
              </a:ext>
            </a:extLst>
          </p:cNvPr>
          <p:cNvSpPr txBox="1"/>
          <p:nvPr/>
        </p:nvSpPr>
        <p:spPr>
          <a:xfrm>
            <a:off x="4385275" y="1890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046E49-C012-16F5-56D8-1B055BE92385}"/>
              </a:ext>
            </a:extLst>
          </p:cNvPr>
          <p:cNvSpPr txBox="1"/>
          <p:nvPr/>
        </p:nvSpPr>
        <p:spPr>
          <a:xfrm>
            <a:off x="534425" y="4280226"/>
            <a:ext cx="385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1100111011</a:t>
            </a:r>
            <a:r>
              <a:rPr lang="en-US" sz="2800" dirty="0">
                <a:solidFill>
                  <a:srgbClr val="FF0000"/>
                </a:solidFill>
              </a:rPr>
              <a:t>0000000000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05072FA-986E-80F1-91BD-069327BE78D0}"/>
              </a:ext>
            </a:extLst>
          </p:cNvPr>
          <p:cNvSpPr/>
          <p:nvPr/>
        </p:nvSpPr>
        <p:spPr>
          <a:xfrm rot="5400000">
            <a:off x="3251241" y="3432538"/>
            <a:ext cx="174220" cy="1746485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16B15-311D-5F7B-5BEF-ADF331B41CED}"/>
              </a:ext>
            </a:extLst>
          </p:cNvPr>
          <p:cNvSpPr txBox="1"/>
          <p:nvPr/>
        </p:nvSpPr>
        <p:spPr>
          <a:xfrm>
            <a:off x="493413" y="5364985"/>
            <a:ext cx="11698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</a:t>
            </a:r>
            <a:r>
              <a:rPr lang="en-US" sz="3200" dirty="0" err="1"/>
              <a:t>aproximate</a:t>
            </a:r>
            <a:r>
              <a:rPr lang="en-US" sz="3200" dirty="0"/>
              <a:t> that we scanned 1024 different types of monkeys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2895B-239F-3D77-D8D9-FA7FA62CA4E7}"/>
              </a:ext>
            </a:extLst>
          </p:cNvPr>
          <p:cNvSpPr/>
          <p:nvPr/>
        </p:nvSpPr>
        <p:spPr>
          <a:xfrm>
            <a:off x="4446999" y="4269394"/>
            <a:ext cx="522573" cy="500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F4B64-3681-35DB-6D15-575AE4BD54FD}"/>
              </a:ext>
            </a:extLst>
          </p:cNvPr>
          <p:cNvSpPr txBox="1"/>
          <p:nvPr/>
        </p:nvSpPr>
        <p:spPr>
          <a:xfrm>
            <a:off x="4498933" y="4335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EFB824-EDD0-0EE3-AB07-D0125DB4EBBD}"/>
                  </a:ext>
                </a:extLst>
              </p:cNvPr>
              <p:cNvSpPr txBox="1"/>
              <p:nvPr/>
            </p:nvSpPr>
            <p:spPr>
              <a:xfrm>
                <a:off x="2159238" y="3724656"/>
                <a:ext cx="2643555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chance of happening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EFB824-EDD0-0EE3-AB07-D0125DB4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38" y="3724656"/>
                <a:ext cx="2643555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3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B8F9B-ACC1-7D29-223F-70A13115FC67}"/>
              </a:ext>
            </a:extLst>
          </p:cNvPr>
          <p:cNvSpPr txBox="1"/>
          <p:nvPr/>
        </p:nvSpPr>
        <p:spPr>
          <a:xfrm>
            <a:off x="367646" y="222187"/>
            <a:ext cx="10767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if we just get unlucky?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8C672C-CF88-9CA0-EEB4-516CF551E3F3}"/>
              </a:ext>
            </a:extLst>
          </p:cNvPr>
          <p:cNvSpPr/>
          <p:nvPr/>
        </p:nvSpPr>
        <p:spPr>
          <a:xfrm>
            <a:off x="5128632" y="1318624"/>
            <a:ext cx="522573" cy="5006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60029-4426-48CE-50B9-5487DC014440}"/>
              </a:ext>
            </a:extLst>
          </p:cNvPr>
          <p:cNvSpPr txBox="1"/>
          <p:nvPr/>
        </p:nvSpPr>
        <p:spPr>
          <a:xfrm>
            <a:off x="4385275" y="1890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F461D-2551-2F2E-578C-38AD9E20CECE}"/>
              </a:ext>
            </a:extLst>
          </p:cNvPr>
          <p:cNvSpPr txBox="1"/>
          <p:nvPr/>
        </p:nvSpPr>
        <p:spPr>
          <a:xfrm>
            <a:off x="367646" y="1295605"/>
            <a:ext cx="471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1100110101</a:t>
            </a:r>
            <a:r>
              <a:rPr lang="en-US" sz="2800" dirty="0">
                <a:solidFill>
                  <a:srgbClr val="FF0000"/>
                </a:solidFill>
              </a:rPr>
              <a:t>000000000000000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3446F-0635-810F-0352-9E2315FD572C}"/>
              </a:ext>
            </a:extLst>
          </p:cNvPr>
          <p:cNvSpPr txBox="1"/>
          <p:nvPr/>
        </p:nvSpPr>
        <p:spPr>
          <a:xfrm>
            <a:off x="5180566" y="1384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DADEF2-4A31-7DDC-E5CE-2CA46C280303}"/>
              </a:ext>
            </a:extLst>
          </p:cNvPr>
          <p:cNvSpPr/>
          <p:nvPr/>
        </p:nvSpPr>
        <p:spPr>
          <a:xfrm>
            <a:off x="1563280" y="2697854"/>
            <a:ext cx="522573" cy="50062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AAF83-A20C-D0E8-DF7F-1BB3BA63E739}"/>
              </a:ext>
            </a:extLst>
          </p:cNvPr>
          <p:cNvSpPr txBox="1"/>
          <p:nvPr/>
        </p:nvSpPr>
        <p:spPr>
          <a:xfrm>
            <a:off x="4322021" y="557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3DBDF-B5C0-92B2-96C8-31835DF83FE6}"/>
              </a:ext>
            </a:extLst>
          </p:cNvPr>
          <p:cNvSpPr txBox="1"/>
          <p:nvPr/>
        </p:nvSpPr>
        <p:spPr>
          <a:xfrm>
            <a:off x="55287" y="3593201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11</a:t>
            </a:r>
            <a:r>
              <a:rPr lang="en-US" sz="2000" dirty="0">
                <a:solidFill>
                  <a:srgbClr val="00B050"/>
                </a:solidFill>
              </a:rPr>
              <a:t>10110111</a:t>
            </a:r>
            <a:r>
              <a:rPr lang="en-US" sz="2000" dirty="0">
                <a:solidFill>
                  <a:srgbClr val="FF0000"/>
                </a:solidFill>
              </a:rPr>
              <a:t>000000000000000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B3C53-1689-47AE-05AE-ACD546FFB837}"/>
              </a:ext>
            </a:extLst>
          </p:cNvPr>
          <p:cNvSpPr txBox="1"/>
          <p:nvPr/>
        </p:nvSpPr>
        <p:spPr>
          <a:xfrm>
            <a:off x="1615214" y="2763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245DD66-D449-2292-C5D2-E8DBBB374E6E}"/>
              </a:ext>
            </a:extLst>
          </p:cNvPr>
          <p:cNvSpPr/>
          <p:nvPr/>
        </p:nvSpPr>
        <p:spPr>
          <a:xfrm rot="5400000">
            <a:off x="170321" y="3052925"/>
            <a:ext cx="218664" cy="225464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0C9AC-6A1D-2D53-7172-328877A9A797}"/>
              </a:ext>
            </a:extLst>
          </p:cNvPr>
          <p:cNvSpPr txBox="1"/>
          <p:nvPr/>
        </p:nvSpPr>
        <p:spPr>
          <a:xfrm>
            <a:off x="-10673" y="2778889"/>
            <a:ext cx="633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50983-3007-C9C8-5C92-652A1243E216}"/>
              </a:ext>
            </a:extLst>
          </p:cNvPr>
          <p:cNvSpPr txBox="1"/>
          <p:nvPr/>
        </p:nvSpPr>
        <p:spPr>
          <a:xfrm>
            <a:off x="55287" y="3270085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11</a:t>
            </a:r>
            <a:r>
              <a:rPr lang="en-US" sz="2000" dirty="0">
                <a:solidFill>
                  <a:srgbClr val="00B050"/>
                </a:solidFill>
              </a:rPr>
              <a:t>00110101110101011101001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86CBC-19BE-AA50-1DAA-294520EEEB6D}"/>
              </a:ext>
            </a:extLst>
          </p:cNvPr>
          <p:cNvSpPr txBox="1"/>
          <p:nvPr/>
        </p:nvSpPr>
        <p:spPr>
          <a:xfrm>
            <a:off x="55286" y="3911413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11</a:t>
            </a:r>
            <a:r>
              <a:rPr lang="en-US" sz="2000" dirty="0">
                <a:solidFill>
                  <a:srgbClr val="00B050"/>
                </a:solidFill>
              </a:rPr>
              <a:t>01110101110101011101</a:t>
            </a:r>
            <a:r>
              <a:rPr lang="en-US" sz="2000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F57DCB-14FA-3874-5A03-927A552C1257}"/>
              </a:ext>
            </a:extLst>
          </p:cNvPr>
          <p:cNvSpPr/>
          <p:nvPr/>
        </p:nvSpPr>
        <p:spPr>
          <a:xfrm>
            <a:off x="5396535" y="4476842"/>
            <a:ext cx="522573" cy="50062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6A7916-9D97-2C0A-76B8-D4D711D06CCB}"/>
              </a:ext>
            </a:extLst>
          </p:cNvPr>
          <p:cNvSpPr txBox="1"/>
          <p:nvPr/>
        </p:nvSpPr>
        <p:spPr>
          <a:xfrm>
            <a:off x="3894517" y="5428849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10</a:t>
            </a:r>
            <a:r>
              <a:rPr lang="en-US" sz="2000" dirty="0">
                <a:solidFill>
                  <a:srgbClr val="00B050"/>
                </a:solidFill>
              </a:rPr>
              <a:t>1011010111100010111011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77B81-2661-B783-F1EC-7D4A4BDFA36E}"/>
              </a:ext>
            </a:extLst>
          </p:cNvPr>
          <p:cNvSpPr txBox="1"/>
          <p:nvPr/>
        </p:nvSpPr>
        <p:spPr>
          <a:xfrm>
            <a:off x="5508045" y="4550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4D61FB24-6E75-357F-0EC1-A12F6C65F23C}"/>
              </a:ext>
            </a:extLst>
          </p:cNvPr>
          <p:cNvSpPr/>
          <p:nvPr/>
        </p:nvSpPr>
        <p:spPr>
          <a:xfrm rot="5400000">
            <a:off x="4009551" y="4888573"/>
            <a:ext cx="218664" cy="225464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AE5DD-2B9E-6ABF-6470-9C0CF5B8ECF9}"/>
              </a:ext>
            </a:extLst>
          </p:cNvPr>
          <p:cNvSpPr txBox="1"/>
          <p:nvPr/>
        </p:nvSpPr>
        <p:spPr>
          <a:xfrm>
            <a:off x="3828557" y="4614537"/>
            <a:ext cx="633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index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DB2897-B4A4-709A-BDC1-D022CE4CD8D3}"/>
              </a:ext>
            </a:extLst>
          </p:cNvPr>
          <p:cNvSpPr txBox="1"/>
          <p:nvPr/>
        </p:nvSpPr>
        <p:spPr>
          <a:xfrm>
            <a:off x="3894517" y="5105733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10</a:t>
            </a:r>
            <a:r>
              <a:rPr lang="en-US" sz="2000" dirty="0">
                <a:solidFill>
                  <a:srgbClr val="00B050"/>
                </a:solidFill>
              </a:rPr>
              <a:t>0111010111010101110101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50FA9-5326-DA00-F528-B50593419F57}"/>
              </a:ext>
            </a:extLst>
          </p:cNvPr>
          <p:cNvSpPr txBox="1"/>
          <p:nvPr/>
        </p:nvSpPr>
        <p:spPr>
          <a:xfrm>
            <a:off x="3894516" y="5747061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10</a:t>
            </a:r>
            <a:r>
              <a:rPr lang="en-US" sz="2000" dirty="0">
                <a:solidFill>
                  <a:srgbClr val="00B050"/>
                </a:solidFill>
              </a:rPr>
              <a:t>01110101110101011101011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1D153-DC0D-093F-325D-C5F2E305623C}"/>
              </a:ext>
            </a:extLst>
          </p:cNvPr>
          <p:cNvSpPr txBox="1"/>
          <p:nvPr/>
        </p:nvSpPr>
        <p:spPr>
          <a:xfrm>
            <a:off x="482792" y="5377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ED2947-7D24-BFC6-8CD1-AECC5F851597}"/>
              </a:ext>
            </a:extLst>
          </p:cNvPr>
          <p:cNvSpPr/>
          <p:nvPr/>
        </p:nvSpPr>
        <p:spPr>
          <a:xfrm>
            <a:off x="1563280" y="4596532"/>
            <a:ext cx="522573" cy="5006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EAD6E1-38AB-632D-4629-EC7E79D11243}"/>
              </a:ext>
            </a:extLst>
          </p:cNvPr>
          <p:cNvSpPr txBox="1"/>
          <p:nvPr/>
        </p:nvSpPr>
        <p:spPr>
          <a:xfrm>
            <a:off x="55286" y="5121455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01</a:t>
            </a:r>
            <a:r>
              <a:rPr lang="en-US" sz="2000" dirty="0">
                <a:solidFill>
                  <a:srgbClr val="00B050"/>
                </a:solidFill>
              </a:rPr>
              <a:t>10110101111000100000110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A3A95-7EF0-B90A-FC86-7A439E455CB6}"/>
              </a:ext>
            </a:extLst>
          </p:cNvPr>
          <p:cNvSpPr txBox="1"/>
          <p:nvPr/>
        </p:nvSpPr>
        <p:spPr>
          <a:xfrm>
            <a:off x="1674790" y="4677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A127863E-0A94-83CA-F1A5-CB3668EB08F0}"/>
              </a:ext>
            </a:extLst>
          </p:cNvPr>
          <p:cNvSpPr/>
          <p:nvPr/>
        </p:nvSpPr>
        <p:spPr>
          <a:xfrm rot="5400000">
            <a:off x="170322" y="5052151"/>
            <a:ext cx="218664" cy="225464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DB293-B940-249D-569C-04863BE676E9}"/>
              </a:ext>
            </a:extLst>
          </p:cNvPr>
          <p:cNvSpPr txBox="1"/>
          <p:nvPr/>
        </p:nvSpPr>
        <p:spPr>
          <a:xfrm>
            <a:off x="-10674" y="4670776"/>
            <a:ext cx="633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A98123-5AC5-0BEB-227E-336A9534EF6F}"/>
              </a:ext>
            </a:extLst>
          </p:cNvPr>
          <p:cNvSpPr txBox="1"/>
          <p:nvPr/>
        </p:nvSpPr>
        <p:spPr>
          <a:xfrm>
            <a:off x="3935031" y="3274897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200C2"/>
                </a:solidFill>
              </a:rPr>
              <a:t>00</a:t>
            </a:r>
            <a:r>
              <a:rPr lang="en-US" sz="2000" dirty="0">
                <a:solidFill>
                  <a:srgbClr val="00B050"/>
                </a:solidFill>
              </a:rPr>
              <a:t>0111010111010101110101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FD74C5-53EB-5D68-F863-D34DB0405BA4}"/>
              </a:ext>
            </a:extLst>
          </p:cNvPr>
          <p:cNvSpPr txBox="1"/>
          <p:nvPr/>
        </p:nvSpPr>
        <p:spPr>
          <a:xfrm>
            <a:off x="55285" y="5439667"/>
            <a:ext cx="341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01</a:t>
            </a:r>
            <a:r>
              <a:rPr lang="en-US" sz="2000" dirty="0">
                <a:solidFill>
                  <a:srgbClr val="00B050"/>
                </a:solidFill>
              </a:rPr>
              <a:t>011101011101010011010</a:t>
            </a:r>
            <a:r>
              <a:rPr lang="en-US" sz="20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0957D1-5389-D9B9-C806-D5C900053DD4}"/>
              </a:ext>
            </a:extLst>
          </p:cNvPr>
          <p:cNvSpPr/>
          <p:nvPr/>
        </p:nvSpPr>
        <p:spPr>
          <a:xfrm>
            <a:off x="5400215" y="2653844"/>
            <a:ext cx="522573" cy="500625"/>
          </a:xfrm>
          <a:prstGeom prst="ellipse">
            <a:avLst/>
          </a:prstGeom>
          <a:solidFill>
            <a:srgbClr val="E20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87C19E-7B78-7B1A-4BFF-6CD769CC5508}"/>
              </a:ext>
            </a:extLst>
          </p:cNvPr>
          <p:cNvSpPr txBox="1"/>
          <p:nvPr/>
        </p:nvSpPr>
        <p:spPr>
          <a:xfrm>
            <a:off x="5511725" y="2734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F7F68872-43F7-15BC-E305-C03E4FEF0634}"/>
              </a:ext>
            </a:extLst>
          </p:cNvPr>
          <p:cNvSpPr/>
          <p:nvPr/>
        </p:nvSpPr>
        <p:spPr>
          <a:xfrm rot="5400000">
            <a:off x="4037821" y="3162165"/>
            <a:ext cx="218664" cy="225464"/>
          </a:xfrm>
          <a:prstGeom prst="leftBrace">
            <a:avLst>
              <a:gd name="adj1" fmla="val 234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82D65-3EE2-E400-F50D-B8410D656A74}"/>
              </a:ext>
            </a:extLst>
          </p:cNvPr>
          <p:cNvSpPr txBox="1"/>
          <p:nvPr/>
        </p:nvSpPr>
        <p:spPr>
          <a:xfrm>
            <a:off x="3856827" y="2888129"/>
            <a:ext cx="633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00C2"/>
                </a:solidFill>
              </a:rPr>
              <a:t>index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E39C2-C91B-4F8B-8B0B-9F9741CC0EEC}"/>
              </a:ext>
            </a:extLst>
          </p:cNvPr>
          <p:cNvSpPr txBox="1"/>
          <p:nvPr/>
        </p:nvSpPr>
        <p:spPr>
          <a:xfrm>
            <a:off x="7804824" y="2834195"/>
            <a:ext cx="4536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Take harmonic mean off all scorecards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8952B2-0867-BFAA-9177-EA63ECCD8362}"/>
                  </a:ext>
                </a:extLst>
              </p:cNvPr>
              <p:cNvSpPr txBox="1"/>
              <p:nvPr/>
            </p:nvSpPr>
            <p:spPr>
              <a:xfrm>
                <a:off x="5109849" y="3136965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8952B2-0867-BFAA-9177-EA63ECCD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49" y="3136965"/>
                <a:ext cx="2079879" cy="587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0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1578</TotalTime>
  <Words>243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Syoma Zharkov</dc:creator>
  <cp:lastModifiedBy>Syoma Zharkov</cp:lastModifiedBy>
  <cp:revision>2</cp:revision>
  <dcterms:created xsi:type="dcterms:W3CDTF">2023-09-26T02:35:57Z</dcterms:created>
  <dcterms:modified xsi:type="dcterms:W3CDTF">2023-09-27T04:54:44Z</dcterms:modified>
</cp:coreProperties>
</file>