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SELLING SMILES!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Yi Zhao, Jack Phillips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Develops skills relevant to the working environment</a:t>
            </a:r>
          </a:p>
          <a:p>
            <a:r>
              <a:rPr lang="en-US" dirty="0" smtClean="0"/>
              <a:t>Gameplay revolves around five real business challenges:</a:t>
            </a:r>
          </a:p>
          <a:p>
            <a:pPr lvl="1"/>
            <a:r>
              <a:rPr lang="en-US" dirty="0" smtClean="0"/>
              <a:t>Charisma-getting to know people better</a:t>
            </a:r>
          </a:p>
          <a:p>
            <a:pPr lvl="1"/>
            <a:r>
              <a:rPr lang="en-US" dirty="0" smtClean="0"/>
              <a:t>Negotiation-selling items</a:t>
            </a:r>
          </a:p>
          <a:p>
            <a:pPr lvl="1"/>
            <a:r>
              <a:rPr lang="en-US" dirty="0" smtClean="0"/>
              <a:t>Leadership-stepping in someone else's shoes and guiding them accordingly</a:t>
            </a:r>
          </a:p>
          <a:p>
            <a:pPr lvl="1"/>
            <a:r>
              <a:rPr lang="en-US" dirty="0" smtClean="0"/>
              <a:t>Time management-finishing tasks with time restraints</a:t>
            </a:r>
          </a:p>
          <a:p>
            <a:pPr lvl="1"/>
            <a:r>
              <a:rPr lang="en-US" dirty="0" smtClean="0"/>
              <a:t>Learning-learning new things in a pressured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game, we mirror a real working environment and the challenges it poses</a:t>
            </a:r>
          </a:p>
          <a:p>
            <a:pPr lvl="1"/>
            <a:r>
              <a:rPr lang="en-US" dirty="0" smtClean="0"/>
              <a:t>Charisma-meet other characters by handshaking</a:t>
            </a:r>
          </a:p>
          <a:p>
            <a:pPr lvl="1"/>
            <a:r>
              <a:rPr lang="en-US" dirty="0" smtClean="0"/>
              <a:t>Negotiation-carry the product to the customer</a:t>
            </a:r>
          </a:p>
          <a:p>
            <a:pPr lvl="1"/>
            <a:r>
              <a:rPr lang="en-US" dirty="0" smtClean="0"/>
              <a:t>Leadership-lead a coworker to a destination</a:t>
            </a:r>
          </a:p>
          <a:p>
            <a:pPr lvl="1"/>
            <a:r>
              <a:rPr lang="en-US" dirty="0" smtClean="0"/>
              <a:t>Time management-finish the level in a designated time period</a:t>
            </a:r>
          </a:p>
          <a:p>
            <a:pPr lvl="1"/>
            <a:r>
              <a:rPr lang="en-US" dirty="0" smtClean="0"/>
              <a:t>Learning-learn new words integrated in the gameplay for end of level quiz</a:t>
            </a:r>
          </a:p>
        </p:txBody>
      </p:sp>
    </p:spTree>
    <p:extLst>
      <p:ext uri="{BB962C8B-B14F-4D97-AF65-F5344CB8AC3E}">
        <p14:creationId xmlns:p14="http://schemas.microsoft.com/office/powerpoint/2010/main" val="39081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Github</a:t>
            </a:r>
            <a:r>
              <a:rPr lang="en-US" dirty="0" smtClean="0"/>
              <a:t> for version control and collaboration</a:t>
            </a:r>
          </a:p>
          <a:p>
            <a:r>
              <a:rPr lang="en-US" dirty="0" smtClean="0"/>
              <a:t>Used Adobe Flash and </a:t>
            </a:r>
            <a:r>
              <a:rPr lang="en-US" dirty="0" err="1" smtClean="0"/>
              <a:t>Actionscript</a:t>
            </a:r>
            <a:r>
              <a:rPr lang="en-US" dirty="0" smtClean="0"/>
              <a:t> for a programming and design</a:t>
            </a:r>
          </a:p>
          <a:p>
            <a:pPr lvl="1"/>
            <a:r>
              <a:rPr lang="en-US" dirty="0" smtClean="0"/>
              <a:t>Adobe flash player is universal, so practically anyone can play our game</a:t>
            </a:r>
          </a:p>
          <a:p>
            <a:pPr lvl="1"/>
            <a:r>
              <a:rPr lang="en-US" dirty="0" smtClean="0"/>
              <a:t>We used the object oriented </a:t>
            </a:r>
            <a:r>
              <a:rPr lang="en-US" dirty="0" err="1" smtClean="0"/>
              <a:t>Actionscript</a:t>
            </a:r>
            <a:r>
              <a:rPr lang="en-US" dirty="0" smtClean="0"/>
              <a:t> 3.0 for the API and scripting</a:t>
            </a:r>
          </a:p>
          <a:p>
            <a:pPr lvl="1"/>
            <a:r>
              <a:rPr lang="en-US" dirty="0" smtClean="0"/>
              <a:t>We used Flash itself for artwork, animation and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/Code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code was written by our team members</a:t>
            </a:r>
          </a:p>
          <a:p>
            <a:r>
              <a:rPr lang="en-US" dirty="0" smtClean="0"/>
              <a:t>The API, which we made ourselves, is open-source and portable to other Flash projects</a:t>
            </a:r>
          </a:p>
          <a:p>
            <a:pPr lvl="1"/>
            <a:r>
              <a:rPr lang="en-US" dirty="0" smtClean="0"/>
              <a:t>Xcf8u</a:t>
            </a:r>
          </a:p>
          <a:p>
            <a:pPr lvl="1"/>
            <a:r>
              <a:rPr lang="en-US" dirty="0" err="1" smtClean="0"/>
              <a:t>Syatdfkds</a:t>
            </a:r>
            <a:endParaRPr lang="en-US" dirty="0" smtClean="0"/>
          </a:p>
          <a:p>
            <a:pPr lvl="1"/>
            <a:r>
              <a:rPr lang="en-US" dirty="0" err="1" smtClean="0"/>
              <a:t>Jadf</a:t>
            </a:r>
            <a:endParaRPr lang="en-US" dirty="0" smtClean="0"/>
          </a:p>
          <a:p>
            <a:pPr lvl="1"/>
            <a:r>
              <a:rPr lang="en-US" dirty="0" smtClean="0"/>
              <a:t>WEAR</a:t>
            </a:r>
          </a:p>
          <a:p>
            <a:pPr lvl="1"/>
            <a:r>
              <a:rPr lang="en-US" dirty="0" err="1" smtClean="0"/>
              <a:t>asdfd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2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32</TotalTime>
  <Words>199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SELLING SMILES!</vt:lpstr>
      <vt:lpstr>Real world challenges</vt:lpstr>
      <vt:lpstr>Gameplay Challenges</vt:lpstr>
      <vt:lpstr>Tools</vt:lpstr>
      <vt:lpstr>Api/Code</vt:lpstr>
      <vt:lpstr>Design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Fuck you give me my money</dc:title>
  <dc:creator>Yi Zhao</dc:creator>
  <cp:lastModifiedBy>Yi Zhao</cp:lastModifiedBy>
  <cp:revision>6</cp:revision>
  <dcterms:created xsi:type="dcterms:W3CDTF">2014-03-07T02:43:55Z</dcterms:created>
  <dcterms:modified xsi:type="dcterms:W3CDTF">2014-03-07T03:16:25Z</dcterms:modified>
</cp:coreProperties>
</file>