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17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Game and simulation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Yi Zhao, Jack Phillips and Ken </a:t>
            </a:r>
            <a:r>
              <a:rPr lang="en-US" dirty="0" err="1" smtClean="0"/>
              <a:t>pomeranz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 school students</a:t>
            </a:r>
          </a:p>
          <a:p>
            <a:r>
              <a:rPr lang="en-US" dirty="0" smtClean="0"/>
              <a:t>Starting at intern, progress to CEO</a:t>
            </a:r>
          </a:p>
          <a:p>
            <a:r>
              <a:rPr lang="en-US" dirty="0" smtClean="0"/>
              <a:t>Develop competent business skills related to FBLA</a:t>
            </a:r>
          </a:p>
        </p:txBody>
      </p:sp>
    </p:spTree>
    <p:extLst>
      <p:ext uri="{BB962C8B-B14F-4D97-AF65-F5344CB8AC3E}">
        <p14:creationId xmlns:p14="http://schemas.microsoft.com/office/powerpoint/2010/main" val="6943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Style/ Storyboard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and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Debugging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challenges</a:t>
            </a:r>
          </a:p>
          <a:p>
            <a:pPr lvl="1"/>
            <a:r>
              <a:rPr lang="en-US" dirty="0" smtClean="0"/>
              <a:t>Charisma</a:t>
            </a:r>
            <a:endParaRPr lang="en-US" dirty="0" smtClean="0"/>
          </a:p>
          <a:p>
            <a:pPr lvl="1"/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Leadership</a:t>
            </a:r>
          </a:p>
          <a:p>
            <a:pPr lvl="1"/>
            <a:r>
              <a:rPr lang="en-US" dirty="0" smtClean="0"/>
              <a:t>Time management</a:t>
            </a:r>
            <a:endParaRPr lang="en-US" dirty="0"/>
          </a:p>
          <a:p>
            <a:pPr lvl="1"/>
            <a:r>
              <a:rPr lang="en-US" dirty="0" smtClean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7728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Puzzle </a:t>
            </a:r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Doodle Style</a:t>
            </a:r>
          </a:p>
          <a:p>
            <a:r>
              <a:rPr lang="en-US" dirty="0" smtClean="0"/>
              <a:t>Storyboard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4" name="Content Placeholder 3" descr="Adobe_Flash_Professional_CS5_ic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" b="2279"/>
          <a:stretch>
            <a:fillRect/>
          </a:stretch>
        </p:blipFill>
        <p:spPr>
          <a:xfrm>
            <a:off x="2861507" y="2884457"/>
            <a:ext cx="2781901" cy="2627612"/>
          </a:xfrm>
        </p:spPr>
      </p:pic>
      <p:sp>
        <p:nvSpPr>
          <p:cNvPr id="5" name="TextBox 4"/>
          <p:cNvSpPr txBox="1"/>
          <p:nvPr/>
        </p:nvSpPr>
        <p:spPr>
          <a:xfrm>
            <a:off x="3011066" y="2232936"/>
            <a:ext cx="248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Adobe Flash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34" y="2337224"/>
            <a:ext cx="3534795" cy="3534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8326" y="2232936"/>
            <a:ext cx="147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Github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68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API/ CODE</a:t>
            </a:r>
          </a:p>
          <a:p>
            <a:pPr lvl="1"/>
            <a:r>
              <a:rPr lang="en-US" dirty="0" err="1" smtClean="0"/>
              <a:t>Actionscript</a:t>
            </a:r>
            <a:endParaRPr lang="en-US" dirty="0" smtClean="0"/>
          </a:p>
          <a:p>
            <a:pPr lvl="1"/>
            <a:r>
              <a:rPr lang="en-US" dirty="0" smtClean="0"/>
              <a:t>Designed API through Inheritance</a:t>
            </a:r>
          </a:p>
        </p:txBody>
      </p:sp>
      <p:pic>
        <p:nvPicPr>
          <p:cNvPr id="1026" name="Picture 2" descr="C:\Users\Y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45" y="2582870"/>
            <a:ext cx="4058217" cy="2591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528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Doodle style</a:t>
            </a:r>
          </a:p>
          <a:p>
            <a:pPr lvl="1"/>
            <a:r>
              <a:rPr lang="en-US" dirty="0" smtClean="0"/>
              <a:t>Black and white</a:t>
            </a:r>
          </a:p>
          <a:p>
            <a:r>
              <a:rPr lang="en-US" dirty="0" smtClean="0"/>
              <a:t>Real world working place</a:t>
            </a:r>
          </a:p>
          <a:p>
            <a:r>
              <a:rPr lang="en-US" dirty="0" smtClean="0"/>
              <a:t>Backgrounds are business themed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C:\Users\Yi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1" y="1597904"/>
            <a:ext cx="3845576" cy="3532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141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200</TotalTime>
  <Words>86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Computer Game and simulation programming</vt:lpstr>
      <vt:lpstr>Task</vt:lpstr>
      <vt:lpstr>Process</vt:lpstr>
      <vt:lpstr>Content</vt:lpstr>
      <vt:lpstr>Style</vt:lpstr>
      <vt:lpstr>Platform</vt:lpstr>
      <vt:lpstr>Development</vt:lpstr>
      <vt:lpstr>Design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Fuck you give me my money</dc:title>
  <dc:creator>Yi Zhao</dc:creator>
  <cp:lastModifiedBy>Yi</cp:lastModifiedBy>
  <cp:revision>20</cp:revision>
  <dcterms:created xsi:type="dcterms:W3CDTF">2014-03-07T02:43:55Z</dcterms:created>
  <dcterms:modified xsi:type="dcterms:W3CDTF">2014-04-01T20:16:59Z</dcterms:modified>
</cp:coreProperties>
</file>