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34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Computer Game and simulation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Yi Zhao, Jack Phillips and Ken </a:t>
            </a:r>
            <a:r>
              <a:rPr lang="en-US" dirty="0" err="1" smtClean="0"/>
              <a:t>pomeranz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7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iddle school students</a:t>
            </a:r>
          </a:p>
          <a:p>
            <a:r>
              <a:rPr lang="en-US" dirty="0" smtClean="0"/>
              <a:t>Starting at intern, progress to CEO</a:t>
            </a:r>
          </a:p>
          <a:p>
            <a:r>
              <a:rPr lang="en-US" dirty="0" smtClean="0"/>
              <a:t>Develop competent business skills related to FBLA</a:t>
            </a:r>
          </a:p>
        </p:txBody>
      </p:sp>
    </p:spTree>
    <p:extLst>
      <p:ext uri="{BB962C8B-B14F-4D97-AF65-F5344CB8AC3E}">
        <p14:creationId xmlns:p14="http://schemas.microsoft.com/office/powerpoint/2010/main" val="69432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Charisma</a:t>
            </a:r>
          </a:p>
          <a:p>
            <a:r>
              <a:rPr lang="en-US" dirty="0" smtClean="0"/>
              <a:t>Negotiation</a:t>
            </a:r>
          </a:p>
          <a:p>
            <a:r>
              <a:rPr lang="en-US" dirty="0" smtClean="0"/>
              <a:t>Leadership</a:t>
            </a:r>
          </a:p>
          <a:p>
            <a:r>
              <a:rPr lang="en-US" dirty="0" smtClean="0"/>
              <a:t>Time management</a:t>
            </a:r>
            <a:endParaRPr lang="en-US" dirty="0"/>
          </a:p>
          <a:p>
            <a:r>
              <a:rPr lang="en-US" dirty="0" smtClean="0"/>
              <a:t>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82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pic>
        <p:nvPicPr>
          <p:cNvPr id="4" name="Content Placeholder 3" descr="Adobe_Flash_Professional_CS5_ico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9" b="2279"/>
          <a:stretch>
            <a:fillRect/>
          </a:stretch>
        </p:blipFill>
        <p:spPr>
          <a:xfrm>
            <a:off x="2861507" y="2884457"/>
            <a:ext cx="2781901" cy="2627612"/>
          </a:xfrm>
        </p:spPr>
      </p:pic>
      <p:sp>
        <p:nvSpPr>
          <p:cNvPr id="5" name="TextBox 4"/>
          <p:cNvSpPr txBox="1"/>
          <p:nvPr/>
        </p:nvSpPr>
        <p:spPr>
          <a:xfrm>
            <a:off x="3011066" y="2232936"/>
            <a:ext cx="2482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Adobe Flash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6334" y="2337224"/>
            <a:ext cx="3534795" cy="35347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68326" y="2232936"/>
            <a:ext cx="1470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Github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4682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Api</a:t>
            </a:r>
            <a:r>
              <a:rPr lang="en-US" dirty="0" smtClean="0"/>
              <a:t>/Code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Actionscript</a:t>
            </a:r>
            <a:endParaRPr lang="en-US" dirty="0" smtClean="0"/>
          </a:p>
          <a:p>
            <a:r>
              <a:rPr lang="en-US" dirty="0" smtClean="0"/>
              <a:t>Designed API through Inheritance</a:t>
            </a:r>
            <a:endParaRPr lang="en-US" dirty="0" smtClean="0"/>
          </a:p>
        </p:txBody>
      </p:sp>
      <p:pic>
        <p:nvPicPr>
          <p:cNvPr id="1026" name="Picture 2" descr="C:\Users\Yi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345" y="2582870"/>
            <a:ext cx="4058217" cy="25911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82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Doodle style</a:t>
            </a:r>
          </a:p>
          <a:p>
            <a:pPr lvl="1"/>
            <a:r>
              <a:rPr lang="en-US" dirty="0" smtClean="0"/>
              <a:t>Black and white</a:t>
            </a:r>
          </a:p>
          <a:p>
            <a:r>
              <a:rPr lang="en-US" dirty="0" smtClean="0"/>
              <a:t>Real world working place</a:t>
            </a:r>
          </a:p>
          <a:p>
            <a:r>
              <a:rPr lang="en-US" dirty="0" smtClean="0"/>
              <a:t>Backgrounds are business themed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2050" name="Picture 2" descr="C:\Users\Yi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961" y="1597904"/>
            <a:ext cx="3845576" cy="35320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418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82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140</TotalTime>
  <Words>66</Words>
  <Application>Microsoft Office PowerPoint</Application>
  <PresentationFormat>Custom</PresentationFormat>
  <Paragraphs>24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Circuit</vt:lpstr>
      <vt:lpstr>Computer Game and simulation programming</vt:lpstr>
      <vt:lpstr>Task</vt:lpstr>
      <vt:lpstr>Real world challenges</vt:lpstr>
      <vt:lpstr>Tools</vt:lpstr>
      <vt:lpstr>Api/Code</vt:lpstr>
      <vt:lpstr>Design</vt:lpstr>
      <vt:lpstr>Demo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Fuck you give me my money</dc:title>
  <dc:creator>Yi Zhao</dc:creator>
  <cp:lastModifiedBy>Yi</cp:lastModifiedBy>
  <cp:revision>15</cp:revision>
  <dcterms:created xsi:type="dcterms:W3CDTF">2014-03-07T02:43:55Z</dcterms:created>
  <dcterms:modified xsi:type="dcterms:W3CDTF">2014-03-30T19:44:35Z</dcterms:modified>
</cp:coreProperties>
</file>