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King Of The Hill 2" panose="02000500000000000000" pitchFamily="2" charset="0"/>
              </a:rPr>
              <a:t>FBLA Computer game and simulation</a:t>
            </a:r>
            <a:endParaRPr lang="en-US" sz="6600" dirty="0">
              <a:latin typeface="King Of The Hill 2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King Of The Hill 2" panose="02000500000000000000" pitchFamily="2" charset="0"/>
              </a:rPr>
              <a:t>Jack Phillips</a:t>
            </a:r>
            <a:endParaRPr lang="en-US" dirty="0">
              <a:latin typeface="King Of The Hill 2" panose="02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0068858" y="5257800"/>
            <a:ext cx="212314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User interaction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6" y="3229081"/>
            <a:ext cx="2667372" cy="2657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58" y="3143344"/>
            <a:ext cx="3839111" cy="2743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3405" y="2832315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ing Of The Hill 2" panose="02000500000000000000" pitchFamily="2" charset="0"/>
              </a:rPr>
              <a:t>Guide</a:t>
            </a:r>
            <a:endParaRPr lang="en-US" sz="2400" dirty="0">
              <a:latin typeface="King Of The Hill 2" panose="02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034" y="252008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ing Of The Hill 2" panose="02000500000000000000" pitchFamily="2" charset="0"/>
              </a:rPr>
              <a:t>End of level quiz</a:t>
            </a:r>
            <a:endParaRPr lang="en-US" sz="2400" dirty="0">
              <a:latin typeface="King Of The Hil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King Of The Hill 2" panose="02000500000000000000" pitchFamily="2" charset="0"/>
              </a:rPr>
              <a:t>Doodle style</a:t>
            </a:r>
          </a:p>
          <a:p>
            <a:pPr lvl="1"/>
            <a:r>
              <a:rPr lang="en-US" dirty="0">
                <a:latin typeface="King Of The Hill 2" panose="02000500000000000000" pitchFamily="2" charset="0"/>
              </a:rPr>
              <a:t>Black and white</a:t>
            </a:r>
          </a:p>
          <a:p>
            <a:r>
              <a:rPr lang="en-US" dirty="0">
                <a:latin typeface="King Of The Hill 2" panose="02000500000000000000" pitchFamily="2" charset="0"/>
              </a:rPr>
              <a:t>Real world working place</a:t>
            </a:r>
          </a:p>
          <a:p>
            <a:r>
              <a:rPr lang="en-US" dirty="0">
                <a:latin typeface="King Of The Hill 2" panose="02000500000000000000" pitchFamily="2" charset="0"/>
              </a:rPr>
              <a:t>Backgrounds are business themed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design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32" y="2113888"/>
            <a:ext cx="317226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13" y="51521"/>
            <a:ext cx="8549350" cy="6806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7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progression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06" y="2494052"/>
            <a:ext cx="7421011" cy="3362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5812" y="360161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ing Of The Hill 2" panose="02000500000000000000" pitchFamily="2" charset="0"/>
              </a:rPr>
              <a:t>learning</a:t>
            </a:r>
            <a:endParaRPr lang="en-US" sz="2400" dirty="0">
              <a:latin typeface="King Of The Hil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demo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King Of The Hill 2" panose="02000500000000000000" pitchFamily="2" charset="0"/>
              </a:rPr>
              <a:t>Geared toward middle school students</a:t>
            </a:r>
          </a:p>
          <a:p>
            <a:r>
              <a:rPr lang="en-US" dirty="0" smtClean="0">
                <a:latin typeface="King Of The Hill 2" panose="02000500000000000000" pitchFamily="2" charset="0"/>
              </a:rPr>
              <a:t>Develop[ competent business skills</a:t>
            </a:r>
            <a:endParaRPr lang="en-US" dirty="0">
              <a:latin typeface="King Of The Hill 2" panose="02000500000000000000" pitchFamily="2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51" y="3761943"/>
            <a:ext cx="2286319" cy="309605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>
                <a:latin typeface="King Of The Hill 2" panose="02000500000000000000" pitchFamily="2" charset="0"/>
              </a:rPr>
              <a:t>task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King Of The Hill 2" panose="02000500000000000000" pitchFamily="2" charset="0"/>
              </a:rPr>
              <a:t>Engaging yet educational gameplay</a:t>
            </a:r>
          </a:p>
          <a:p>
            <a:r>
              <a:rPr lang="en-US" dirty="0" smtClean="0">
                <a:latin typeface="King Of The Hill 2" panose="02000500000000000000" pitchFamily="2" charset="0"/>
              </a:rPr>
              <a:t>Unique theme and art style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Challenges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76" y="1766258"/>
            <a:ext cx="2506824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King Of The Hill 2" panose="02000500000000000000" pitchFamily="2" charset="0"/>
              </a:rPr>
              <a:t>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King Of The Hill 2" panose="02000500000000000000" pitchFamily="2" charset="0"/>
              </a:rPr>
              <a:t>Style, storyboard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King Of The Hill 2" panose="02000500000000000000" pitchFamily="2" charset="0"/>
              </a:rPr>
              <a:t>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King Of The Hill 2" panose="02000500000000000000" pitchFamily="2" charset="0"/>
              </a:rPr>
              <a:t>Design and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King Of The Hill 2" panose="02000500000000000000" pitchFamily="2" charset="0"/>
              </a:rPr>
              <a:t>debugging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Process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157" y="3825551"/>
            <a:ext cx="4455843" cy="3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King Of The Hill 2" panose="02000500000000000000" pitchFamily="2" charset="0"/>
              </a:rPr>
              <a:t>Real world business challenges</a:t>
            </a:r>
          </a:p>
          <a:p>
            <a:pPr lvl="1"/>
            <a:r>
              <a:rPr lang="en-US" dirty="0" smtClean="0">
                <a:latin typeface="King Of The Hill 2" panose="02000500000000000000" pitchFamily="2" charset="0"/>
              </a:rPr>
              <a:t>Charisma</a:t>
            </a:r>
          </a:p>
          <a:p>
            <a:pPr lvl="1"/>
            <a:r>
              <a:rPr lang="en-US" dirty="0" smtClean="0">
                <a:latin typeface="King Of The Hill 2" panose="02000500000000000000" pitchFamily="2" charset="0"/>
              </a:rPr>
              <a:t>Negotiation</a:t>
            </a:r>
          </a:p>
          <a:p>
            <a:pPr lvl="1"/>
            <a:r>
              <a:rPr lang="en-US" dirty="0" smtClean="0">
                <a:latin typeface="King Of The Hill 2" panose="02000500000000000000" pitchFamily="2" charset="0"/>
              </a:rPr>
              <a:t>Leadership</a:t>
            </a:r>
          </a:p>
          <a:p>
            <a:pPr lvl="1"/>
            <a:r>
              <a:rPr lang="en-US" dirty="0" smtClean="0">
                <a:latin typeface="King Of The Hill 2" panose="02000500000000000000" pitchFamily="2" charset="0"/>
              </a:rPr>
              <a:t>Time management</a:t>
            </a:r>
          </a:p>
          <a:p>
            <a:pPr lvl="1"/>
            <a:r>
              <a:rPr lang="en-US" dirty="0" smtClean="0">
                <a:latin typeface="King Of The Hill 2" panose="02000500000000000000" pitchFamily="2" charset="0"/>
              </a:rPr>
              <a:t>learning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content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943" y="2504467"/>
            <a:ext cx="327705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storyboard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84" y="2249488"/>
            <a:ext cx="899285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tools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pic>
        <p:nvPicPr>
          <p:cNvPr id="6" name="Content Placeholder 3" descr="Adobe_Flash_Professional_CS5_ic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" b="2279"/>
          <a:stretch>
            <a:fillRect/>
          </a:stretch>
        </p:blipFill>
        <p:spPr>
          <a:xfrm>
            <a:off x="2711948" y="3164375"/>
            <a:ext cx="2781901" cy="2627612"/>
          </a:xfrm>
        </p:spPr>
      </p:pic>
      <p:sp>
        <p:nvSpPr>
          <p:cNvPr id="7" name="TextBox 6"/>
          <p:cNvSpPr txBox="1"/>
          <p:nvPr/>
        </p:nvSpPr>
        <p:spPr>
          <a:xfrm>
            <a:off x="3011066" y="2232936"/>
            <a:ext cx="2482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King Of The Hill 2" panose="02000500000000000000" pitchFamily="2" charset="0"/>
              </a:rPr>
              <a:t>Adobe Flash</a:t>
            </a:r>
            <a:endParaRPr lang="en-US" sz="2500" dirty="0">
              <a:latin typeface="King Of The Hill 2" panose="02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32" y="2565582"/>
            <a:ext cx="3534795" cy="3534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8325" y="2271069"/>
            <a:ext cx="1470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King Of The Hill 2" panose="02000500000000000000" pitchFamily="2" charset="0"/>
              </a:rPr>
              <a:t>Github</a:t>
            </a:r>
            <a:endParaRPr lang="en-US" sz="2500" dirty="0">
              <a:latin typeface="King Of The Hil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King Of The Hill 2" panose="02000500000000000000" pitchFamily="2" charset="0"/>
              </a:rPr>
              <a:t>Wrote our own </a:t>
            </a:r>
            <a:r>
              <a:rPr lang="en-US" dirty="0" err="1" smtClean="0">
                <a:latin typeface="King Of The Hill 2" panose="02000500000000000000" pitchFamily="2" charset="0"/>
              </a:rPr>
              <a:t>api</a:t>
            </a:r>
            <a:endParaRPr lang="en-US" dirty="0">
              <a:latin typeface="King Of The Hill 2" panose="02000500000000000000" pitchFamily="2" charset="0"/>
            </a:endParaRPr>
          </a:p>
          <a:p>
            <a:r>
              <a:rPr lang="en-US" dirty="0" smtClean="0">
                <a:latin typeface="King Of The Hill 2" panose="02000500000000000000" pitchFamily="2" charset="0"/>
              </a:rPr>
              <a:t>Used </a:t>
            </a:r>
            <a:r>
              <a:rPr lang="en-US" dirty="0" err="1" smtClean="0">
                <a:latin typeface="King Of The Hill 2" panose="02000500000000000000" pitchFamily="2" charset="0"/>
              </a:rPr>
              <a:t>actionscript</a:t>
            </a:r>
            <a:r>
              <a:rPr lang="en-US" dirty="0" smtClean="0">
                <a:latin typeface="King Of The Hill 2" panose="02000500000000000000" pitchFamily="2" charset="0"/>
              </a:rPr>
              <a:t> and inheritance</a:t>
            </a:r>
          </a:p>
          <a:p>
            <a:r>
              <a:rPr lang="en-US" dirty="0" smtClean="0">
                <a:latin typeface="King Of The Hill 2" panose="02000500000000000000" pitchFamily="2" charset="0"/>
              </a:rPr>
              <a:t>Extensive documentation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King Of The Hill 2" panose="02000500000000000000" pitchFamily="2" charset="0"/>
              </a:rPr>
              <a:t>Development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1" y="4224389"/>
            <a:ext cx="6706536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7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 smtClean="0">
                <a:latin typeface="King Of The Hill 2" panose="02000500000000000000" pitchFamily="2" charset="0"/>
              </a:rPr>
              <a:t>Uml</a:t>
            </a:r>
            <a:r>
              <a:rPr lang="en-US" sz="5400" dirty="0" smtClean="0">
                <a:latin typeface="King Of The Hill 2" panose="02000500000000000000" pitchFamily="2" charset="0"/>
              </a:rPr>
              <a:t> inheritance diagram</a:t>
            </a:r>
            <a:endParaRPr lang="en-US" sz="5400" dirty="0">
              <a:latin typeface="King Of The Hill 2" panose="02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7872" y="2126287"/>
            <a:ext cx="23230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5308" y="3444340"/>
            <a:ext cx="2084174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Spawner</a:t>
            </a:r>
            <a:endParaRPr lang="en-US" dirty="0" smtClean="0"/>
          </a:p>
          <a:p>
            <a:pPr lvl="0" algn="ctr"/>
            <a:r>
              <a:rPr lang="en-US" sz="1000" dirty="0">
                <a:solidFill>
                  <a:prstClr val="white"/>
                </a:solidFill>
              </a:rPr>
              <a:t>&lt;&lt;abstract</a:t>
            </a:r>
            <a:r>
              <a:rPr lang="en-US" sz="1000" dirty="0" smtClean="0">
                <a:solidFill>
                  <a:prstClr val="white"/>
                </a:solidFill>
              </a:rPr>
              <a:t>&gt;&gt;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7872" y="4358741"/>
            <a:ext cx="2323069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  <a:p>
            <a:pPr algn="ctr"/>
            <a:r>
              <a:rPr lang="en-US" sz="1000" dirty="0" smtClean="0"/>
              <a:t>&lt;&lt;abstract&gt;&gt;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638698" y="3473174"/>
            <a:ext cx="1985319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80603" y="2470216"/>
            <a:ext cx="1472512" cy="8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70022" y="2892407"/>
            <a:ext cx="0" cy="131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183043" y="2424909"/>
            <a:ext cx="1398374" cy="9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08940" y="3749140"/>
            <a:ext cx="1562228" cy="46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82629" y="5676795"/>
            <a:ext cx="2104766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FallingSpike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12425" y="5676795"/>
            <a:ext cx="1985319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3492" y="5676795"/>
            <a:ext cx="2018271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nextLevel_sensor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92627" y="4206341"/>
            <a:ext cx="0" cy="133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9406" y="5108384"/>
            <a:ext cx="0" cy="48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305085" y="4688254"/>
            <a:ext cx="1299517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237221" y="2120109"/>
            <a:ext cx="232307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flash.event.Event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237221" y="4659422"/>
            <a:ext cx="23230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EntityEvent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398756" y="2867692"/>
            <a:ext cx="0" cy="154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808080"/>
      </a:accent1>
      <a:accent2>
        <a:srgbClr val="96969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139</TotalTime>
  <Words>107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King Of The Hill 2</vt:lpstr>
      <vt:lpstr>Trebuchet MS</vt:lpstr>
      <vt:lpstr>Tw Cen MT</vt:lpstr>
      <vt:lpstr>Circuit</vt:lpstr>
      <vt:lpstr>FBLA Computer game and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FBLA Computer game and simulation</dc:title>
  <dc:creator>Yi Zhao</dc:creator>
  <cp:lastModifiedBy>Yi Zhao</cp:lastModifiedBy>
  <cp:revision>13</cp:revision>
  <dcterms:created xsi:type="dcterms:W3CDTF">2014-06-24T19:17:12Z</dcterms:created>
  <dcterms:modified xsi:type="dcterms:W3CDTF">2014-06-24T21:36:16Z</dcterms:modified>
</cp:coreProperties>
</file>