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4" d="100"/>
          <a:sy n="94" d="100"/>
        </p:scale>
        <p:origin x="-5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Game and simulation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Yi Zhao, Jack Phillips and Ken </a:t>
            </a:r>
            <a:r>
              <a:rPr lang="en-US" dirty="0" err="1" smtClean="0"/>
              <a:t>pomeranz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7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2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Charisma</a:t>
            </a:r>
          </a:p>
          <a:p>
            <a:r>
              <a:rPr lang="en-US" dirty="0" smtClean="0"/>
              <a:t>Negotiation</a:t>
            </a:r>
            <a:endParaRPr lang="en-US" dirty="0" smtClean="0"/>
          </a:p>
          <a:p>
            <a:r>
              <a:rPr lang="en-US" dirty="0" smtClean="0"/>
              <a:t>Leadership</a:t>
            </a:r>
            <a:endParaRPr lang="en-US" dirty="0" smtClean="0"/>
          </a:p>
          <a:p>
            <a:r>
              <a:rPr lang="en-US" dirty="0" smtClean="0"/>
              <a:t>Time </a:t>
            </a:r>
            <a:r>
              <a:rPr lang="en-US" dirty="0" smtClean="0"/>
              <a:t>management</a:t>
            </a:r>
            <a:endParaRPr lang="en-US" dirty="0"/>
          </a:p>
          <a:p>
            <a:r>
              <a:rPr lang="en-US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2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4" name="Content Placeholder 3" descr="Adobe_Flash_Professional_CS5_ic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9" b="2279"/>
          <a:stretch>
            <a:fillRect/>
          </a:stretch>
        </p:blipFill>
        <p:spPr>
          <a:xfrm>
            <a:off x="2861507" y="2884457"/>
            <a:ext cx="2781901" cy="2627612"/>
          </a:xfrm>
        </p:spPr>
      </p:pic>
      <p:sp>
        <p:nvSpPr>
          <p:cNvPr id="5" name="TextBox 4"/>
          <p:cNvSpPr txBox="1"/>
          <p:nvPr/>
        </p:nvSpPr>
        <p:spPr>
          <a:xfrm>
            <a:off x="3011066" y="2232936"/>
            <a:ext cx="2482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Adobe Flash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334" y="2337224"/>
            <a:ext cx="3534795" cy="35347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68326" y="2232936"/>
            <a:ext cx="1470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Github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682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Api</a:t>
            </a:r>
            <a:r>
              <a:rPr lang="en-US" dirty="0" smtClean="0"/>
              <a:t>/Code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 some stuff here about coding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282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Doodle </a:t>
            </a:r>
            <a:r>
              <a:rPr lang="en-US" dirty="0" smtClean="0"/>
              <a:t>style</a:t>
            </a:r>
          </a:p>
          <a:p>
            <a:pPr lvl="1"/>
            <a:r>
              <a:rPr lang="en-US" dirty="0" smtClean="0"/>
              <a:t>Black and white</a:t>
            </a:r>
            <a:endParaRPr lang="en-US" dirty="0" smtClean="0"/>
          </a:p>
          <a:p>
            <a:r>
              <a:rPr lang="en-US" dirty="0" smtClean="0"/>
              <a:t>Real world </a:t>
            </a:r>
            <a:r>
              <a:rPr lang="en-US" dirty="0" smtClean="0"/>
              <a:t>working place</a:t>
            </a:r>
          </a:p>
          <a:p>
            <a:r>
              <a:rPr lang="en-US" dirty="0" smtClean="0"/>
              <a:t>Backgrounds are business themed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418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24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120</TotalTime>
  <Words>52</Words>
  <Application>Microsoft Macintosh PowerPoint</Application>
  <PresentationFormat>Custom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Circuit</vt:lpstr>
      <vt:lpstr>Computer Game and simulation programming</vt:lpstr>
      <vt:lpstr>Task</vt:lpstr>
      <vt:lpstr>Real world challenges</vt:lpstr>
      <vt:lpstr>Tools</vt:lpstr>
      <vt:lpstr>Api/Code</vt:lpstr>
      <vt:lpstr>Design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Fuck you give me my money</dc:title>
  <dc:creator>Yi Zhao</dc:creator>
  <cp:lastModifiedBy>Jack Phillips</cp:lastModifiedBy>
  <cp:revision>13</cp:revision>
  <dcterms:created xsi:type="dcterms:W3CDTF">2014-03-07T02:43:55Z</dcterms:created>
  <dcterms:modified xsi:type="dcterms:W3CDTF">2014-03-30T19:05:10Z</dcterms:modified>
</cp:coreProperties>
</file>