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5" r:id="rId2"/>
    <p:sldId id="256" r:id="rId3"/>
    <p:sldId id="257" r:id="rId4"/>
    <p:sldId id="258" r:id="rId5"/>
    <p:sldId id="269" r:id="rId6"/>
    <p:sldId id="268" r:id="rId7"/>
    <p:sldId id="260" r:id="rId8"/>
    <p:sldId id="259" r:id="rId9"/>
    <p:sldId id="266" r:id="rId10"/>
    <p:sldId id="261" r:id="rId11"/>
    <p:sldId id="262" r:id="rId12"/>
    <p:sldId id="264"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2B2B2"/>
    <a:srgbClr val="000000"/>
    <a:srgbClr val="F21B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7" d="100"/>
          <a:sy n="97" d="100"/>
        </p:scale>
        <p:origin x="63" y="27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4769B5-EF53-4D29-B122-7DDF2D0EA58E}" type="doc">
      <dgm:prSet loTypeId="urn:microsoft.com/office/officeart/2005/8/layout/hChevron3" loCatId="process" qsTypeId="urn:microsoft.com/office/officeart/2005/8/quickstyle/simple1" qsCatId="simple" csTypeId="urn:microsoft.com/office/officeart/2005/8/colors/accent1_2" csCatId="accent1" phldr="1"/>
      <dgm:spPr/>
    </dgm:pt>
    <dgm:pt modelId="{1BEE7780-02F1-4978-9E1D-53429CD686CF}">
      <dgm:prSet phldrT="[Text]"/>
      <dgm:spPr/>
      <dgm:t>
        <a:bodyPr/>
        <a:lstStyle/>
        <a:p>
          <a:r>
            <a:rPr lang="en-US" dirty="0" smtClean="0"/>
            <a:t>Interface Design</a:t>
          </a:r>
          <a:endParaRPr lang="en-US" dirty="0"/>
        </a:p>
      </dgm:t>
    </dgm:pt>
    <dgm:pt modelId="{F284C242-332A-4E66-AB7C-E03A9CDE9DCD}" type="parTrans" cxnId="{36E2BB9C-B362-4342-BED6-84233A46AFC3}">
      <dgm:prSet/>
      <dgm:spPr/>
      <dgm:t>
        <a:bodyPr/>
        <a:lstStyle/>
        <a:p>
          <a:endParaRPr lang="en-US"/>
        </a:p>
      </dgm:t>
    </dgm:pt>
    <dgm:pt modelId="{0B6AAF1C-2978-4D5A-B20C-91708851387B}" type="sibTrans" cxnId="{36E2BB9C-B362-4342-BED6-84233A46AFC3}">
      <dgm:prSet/>
      <dgm:spPr/>
      <dgm:t>
        <a:bodyPr/>
        <a:lstStyle/>
        <a:p>
          <a:endParaRPr lang="en-US"/>
        </a:p>
      </dgm:t>
    </dgm:pt>
    <dgm:pt modelId="{D6608131-1B2A-4259-9E3F-13C368345B7A}">
      <dgm:prSet phldrT="[Text]"/>
      <dgm:spPr/>
      <dgm:t>
        <a:bodyPr/>
        <a:lstStyle/>
        <a:p>
          <a:r>
            <a:rPr lang="en-US" dirty="0" smtClean="0"/>
            <a:t>Implement Basic Functionality</a:t>
          </a:r>
          <a:endParaRPr lang="en-US" dirty="0"/>
        </a:p>
      </dgm:t>
    </dgm:pt>
    <dgm:pt modelId="{57F8A2A6-572E-429E-A573-C30F0F565D47}" type="parTrans" cxnId="{E00C92DC-5BAB-43F1-B944-21B124394246}">
      <dgm:prSet/>
      <dgm:spPr/>
      <dgm:t>
        <a:bodyPr/>
        <a:lstStyle/>
        <a:p>
          <a:endParaRPr lang="en-US"/>
        </a:p>
      </dgm:t>
    </dgm:pt>
    <dgm:pt modelId="{7737D8BD-ABCC-4D58-B013-2411DDCB7DE6}" type="sibTrans" cxnId="{E00C92DC-5BAB-43F1-B944-21B124394246}">
      <dgm:prSet/>
      <dgm:spPr/>
      <dgm:t>
        <a:bodyPr/>
        <a:lstStyle/>
        <a:p>
          <a:endParaRPr lang="en-US"/>
        </a:p>
      </dgm:t>
    </dgm:pt>
    <dgm:pt modelId="{487C2F58-1C18-4C3E-A4C6-B5E1A39C7FD4}">
      <dgm:prSet phldrT="[Text]"/>
      <dgm:spPr/>
      <dgm:t>
        <a:bodyPr/>
        <a:lstStyle/>
        <a:p>
          <a:r>
            <a:rPr lang="en-US" dirty="0" smtClean="0"/>
            <a:t>Debug</a:t>
          </a:r>
          <a:endParaRPr lang="en-US" dirty="0"/>
        </a:p>
      </dgm:t>
    </dgm:pt>
    <dgm:pt modelId="{38550C89-D18E-48E2-890C-56AC178615BD}" type="parTrans" cxnId="{447EB2AA-77DC-49D4-A739-90832B23B97F}">
      <dgm:prSet/>
      <dgm:spPr/>
      <dgm:t>
        <a:bodyPr/>
        <a:lstStyle/>
        <a:p>
          <a:endParaRPr lang="en-US"/>
        </a:p>
      </dgm:t>
    </dgm:pt>
    <dgm:pt modelId="{831426CC-3453-49D1-B7AA-B7B18E1959F5}" type="sibTrans" cxnId="{447EB2AA-77DC-49D4-A739-90832B23B97F}">
      <dgm:prSet/>
      <dgm:spPr/>
      <dgm:t>
        <a:bodyPr/>
        <a:lstStyle/>
        <a:p>
          <a:endParaRPr lang="en-US"/>
        </a:p>
      </dgm:t>
    </dgm:pt>
    <dgm:pt modelId="{D3EEBF18-431C-4C34-B0C4-EDF9E01D3013}">
      <dgm:prSet phldrT="[Text]"/>
      <dgm:spPr/>
      <dgm:t>
        <a:bodyPr/>
        <a:lstStyle/>
        <a:p>
          <a:r>
            <a:rPr lang="en-US" dirty="0" smtClean="0"/>
            <a:t>Expand Functionality</a:t>
          </a:r>
          <a:endParaRPr lang="en-US" dirty="0"/>
        </a:p>
      </dgm:t>
    </dgm:pt>
    <dgm:pt modelId="{134643BC-5E30-4303-AE53-3A8582354DCC}" type="parTrans" cxnId="{F1914E53-24C4-4D41-9A54-9FBF200B2535}">
      <dgm:prSet/>
      <dgm:spPr/>
      <dgm:t>
        <a:bodyPr/>
        <a:lstStyle/>
        <a:p>
          <a:endParaRPr lang="en-US"/>
        </a:p>
      </dgm:t>
    </dgm:pt>
    <dgm:pt modelId="{AC0CF0CF-06C2-4A7F-A1E3-53DC28B9ABC3}" type="sibTrans" cxnId="{F1914E53-24C4-4D41-9A54-9FBF200B2535}">
      <dgm:prSet/>
      <dgm:spPr/>
      <dgm:t>
        <a:bodyPr/>
        <a:lstStyle/>
        <a:p>
          <a:endParaRPr lang="en-US"/>
        </a:p>
      </dgm:t>
    </dgm:pt>
    <dgm:pt modelId="{539722C3-CC8F-4171-9FB9-AA94AA54BB39}">
      <dgm:prSet phldrT="[Text]"/>
      <dgm:spPr/>
      <dgm:t>
        <a:bodyPr/>
        <a:lstStyle/>
        <a:p>
          <a:r>
            <a:rPr lang="en-US" dirty="0" smtClean="0"/>
            <a:t>Debug</a:t>
          </a:r>
          <a:endParaRPr lang="en-US" dirty="0"/>
        </a:p>
      </dgm:t>
    </dgm:pt>
    <dgm:pt modelId="{70DC9985-BF52-471F-B5D6-AC31D5C9593E}" type="parTrans" cxnId="{559C76D9-FD4E-4C8B-ADC3-A70F898B774E}">
      <dgm:prSet/>
      <dgm:spPr/>
      <dgm:t>
        <a:bodyPr/>
        <a:lstStyle/>
        <a:p>
          <a:endParaRPr lang="en-US"/>
        </a:p>
      </dgm:t>
    </dgm:pt>
    <dgm:pt modelId="{0E41D13F-D57A-4500-AA69-59BAD6A56E86}" type="sibTrans" cxnId="{559C76D9-FD4E-4C8B-ADC3-A70F898B774E}">
      <dgm:prSet/>
      <dgm:spPr/>
      <dgm:t>
        <a:bodyPr/>
        <a:lstStyle/>
        <a:p>
          <a:endParaRPr lang="en-US"/>
        </a:p>
      </dgm:t>
    </dgm:pt>
    <dgm:pt modelId="{C3736FAA-A278-455D-91F9-073462CFF978}">
      <dgm:prSet phldrT="[Text]"/>
      <dgm:spPr/>
      <dgm:t>
        <a:bodyPr/>
        <a:lstStyle/>
        <a:p>
          <a:r>
            <a:rPr lang="en-US" dirty="0" smtClean="0"/>
            <a:t>Release</a:t>
          </a:r>
          <a:endParaRPr lang="en-US" dirty="0"/>
        </a:p>
      </dgm:t>
    </dgm:pt>
    <dgm:pt modelId="{77C33DF5-F487-42FD-9550-4E0AFB8EE41E}" type="parTrans" cxnId="{7F216BFD-450E-4CC7-85D6-43EBBE21B72B}">
      <dgm:prSet/>
      <dgm:spPr/>
      <dgm:t>
        <a:bodyPr/>
        <a:lstStyle/>
        <a:p>
          <a:endParaRPr lang="en-US"/>
        </a:p>
      </dgm:t>
    </dgm:pt>
    <dgm:pt modelId="{44EEBCEA-71AB-4284-A219-A0B75418AC02}" type="sibTrans" cxnId="{7F216BFD-450E-4CC7-85D6-43EBBE21B72B}">
      <dgm:prSet/>
      <dgm:spPr/>
      <dgm:t>
        <a:bodyPr/>
        <a:lstStyle/>
        <a:p>
          <a:endParaRPr lang="en-US"/>
        </a:p>
      </dgm:t>
    </dgm:pt>
    <dgm:pt modelId="{D77406C5-2C61-44F5-8A70-085937B937F1}">
      <dgm:prSet phldrT="[Text]"/>
      <dgm:spPr/>
      <dgm:t>
        <a:bodyPr/>
        <a:lstStyle/>
        <a:p>
          <a:r>
            <a:rPr lang="en-US" dirty="0" smtClean="0"/>
            <a:t>Testing</a:t>
          </a:r>
          <a:endParaRPr lang="en-US" dirty="0"/>
        </a:p>
      </dgm:t>
    </dgm:pt>
    <dgm:pt modelId="{489F0F85-129C-4B13-8B45-17B2D3FD90CE}" type="parTrans" cxnId="{E6EE70C5-30B5-409C-89CE-54252B23FA17}">
      <dgm:prSet/>
      <dgm:spPr/>
      <dgm:t>
        <a:bodyPr/>
        <a:lstStyle/>
        <a:p>
          <a:endParaRPr lang="en-US"/>
        </a:p>
      </dgm:t>
    </dgm:pt>
    <dgm:pt modelId="{F1DC1E4C-4E4B-476F-B8ED-403832E138F3}" type="sibTrans" cxnId="{E6EE70C5-30B5-409C-89CE-54252B23FA17}">
      <dgm:prSet/>
      <dgm:spPr/>
      <dgm:t>
        <a:bodyPr/>
        <a:lstStyle/>
        <a:p>
          <a:endParaRPr lang="en-US"/>
        </a:p>
      </dgm:t>
    </dgm:pt>
    <dgm:pt modelId="{59AF31E8-6264-49AB-B8DB-5CDAE2C4F67A}" type="pres">
      <dgm:prSet presAssocID="{494769B5-EF53-4D29-B122-7DDF2D0EA58E}" presName="Name0" presStyleCnt="0">
        <dgm:presLayoutVars>
          <dgm:dir/>
          <dgm:resizeHandles val="exact"/>
        </dgm:presLayoutVars>
      </dgm:prSet>
      <dgm:spPr/>
    </dgm:pt>
    <dgm:pt modelId="{E35439CE-E30E-4227-AC71-5734806E7063}" type="pres">
      <dgm:prSet presAssocID="{1BEE7780-02F1-4978-9E1D-53429CD686CF}" presName="parTxOnly" presStyleLbl="node1" presStyleIdx="0" presStyleCnt="7">
        <dgm:presLayoutVars>
          <dgm:bulletEnabled val="1"/>
        </dgm:presLayoutVars>
      </dgm:prSet>
      <dgm:spPr/>
      <dgm:t>
        <a:bodyPr/>
        <a:lstStyle/>
        <a:p>
          <a:endParaRPr lang="en-US"/>
        </a:p>
      </dgm:t>
    </dgm:pt>
    <dgm:pt modelId="{C22E4685-6149-4CF6-BDA8-835F1B507E3F}" type="pres">
      <dgm:prSet presAssocID="{0B6AAF1C-2978-4D5A-B20C-91708851387B}" presName="parSpace" presStyleCnt="0"/>
      <dgm:spPr/>
    </dgm:pt>
    <dgm:pt modelId="{29E3112A-FB61-458B-B676-ED95047B92FD}" type="pres">
      <dgm:prSet presAssocID="{D6608131-1B2A-4259-9E3F-13C368345B7A}" presName="parTxOnly" presStyleLbl="node1" presStyleIdx="1" presStyleCnt="7">
        <dgm:presLayoutVars>
          <dgm:bulletEnabled val="1"/>
        </dgm:presLayoutVars>
      </dgm:prSet>
      <dgm:spPr/>
      <dgm:t>
        <a:bodyPr/>
        <a:lstStyle/>
        <a:p>
          <a:endParaRPr lang="en-US"/>
        </a:p>
      </dgm:t>
    </dgm:pt>
    <dgm:pt modelId="{01F45592-1C4D-494F-A5AC-FF67F9CA43FA}" type="pres">
      <dgm:prSet presAssocID="{7737D8BD-ABCC-4D58-B013-2411DDCB7DE6}" presName="parSpace" presStyleCnt="0"/>
      <dgm:spPr/>
    </dgm:pt>
    <dgm:pt modelId="{30B4C9A1-F173-4D9C-AC4D-751993A1EEB4}" type="pres">
      <dgm:prSet presAssocID="{487C2F58-1C18-4C3E-A4C6-B5E1A39C7FD4}" presName="parTxOnly" presStyleLbl="node1" presStyleIdx="2" presStyleCnt="7">
        <dgm:presLayoutVars>
          <dgm:bulletEnabled val="1"/>
        </dgm:presLayoutVars>
      </dgm:prSet>
      <dgm:spPr/>
      <dgm:t>
        <a:bodyPr/>
        <a:lstStyle/>
        <a:p>
          <a:endParaRPr lang="en-US"/>
        </a:p>
      </dgm:t>
    </dgm:pt>
    <dgm:pt modelId="{DE2980A9-1A02-43CC-8880-6CDB815F4103}" type="pres">
      <dgm:prSet presAssocID="{831426CC-3453-49D1-B7AA-B7B18E1959F5}" presName="parSpace" presStyleCnt="0"/>
      <dgm:spPr/>
    </dgm:pt>
    <dgm:pt modelId="{871F6978-FC58-41FB-8B40-1CC25E0F57AF}" type="pres">
      <dgm:prSet presAssocID="{D3EEBF18-431C-4C34-B0C4-EDF9E01D3013}" presName="parTxOnly" presStyleLbl="node1" presStyleIdx="3" presStyleCnt="7">
        <dgm:presLayoutVars>
          <dgm:bulletEnabled val="1"/>
        </dgm:presLayoutVars>
      </dgm:prSet>
      <dgm:spPr/>
      <dgm:t>
        <a:bodyPr/>
        <a:lstStyle/>
        <a:p>
          <a:endParaRPr lang="en-US"/>
        </a:p>
      </dgm:t>
    </dgm:pt>
    <dgm:pt modelId="{898B0171-8AC0-4B1A-A467-DFD689D65B04}" type="pres">
      <dgm:prSet presAssocID="{AC0CF0CF-06C2-4A7F-A1E3-53DC28B9ABC3}" presName="parSpace" presStyleCnt="0"/>
      <dgm:spPr/>
    </dgm:pt>
    <dgm:pt modelId="{C59C42A5-89BF-49C1-9332-D84AF0D4DEE9}" type="pres">
      <dgm:prSet presAssocID="{539722C3-CC8F-4171-9FB9-AA94AA54BB39}" presName="parTxOnly" presStyleLbl="node1" presStyleIdx="4" presStyleCnt="7">
        <dgm:presLayoutVars>
          <dgm:bulletEnabled val="1"/>
        </dgm:presLayoutVars>
      </dgm:prSet>
      <dgm:spPr/>
      <dgm:t>
        <a:bodyPr/>
        <a:lstStyle/>
        <a:p>
          <a:endParaRPr lang="en-US"/>
        </a:p>
      </dgm:t>
    </dgm:pt>
    <dgm:pt modelId="{11B0E254-41C2-4863-92B9-ADB5FF83F93C}" type="pres">
      <dgm:prSet presAssocID="{0E41D13F-D57A-4500-AA69-59BAD6A56E86}" presName="parSpace" presStyleCnt="0"/>
      <dgm:spPr/>
    </dgm:pt>
    <dgm:pt modelId="{52EC6655-422D-494E-A5E6-27E74AACF481}" type="pres">
      <dgm:prSet presAssocID="{D77406C5-2C61-44F5-8A70-085937B937F1}" presName="parTxOnly" presStyleLbl="node1" presStyleIdx="5" presStyleCnt="7">
        <dgm:presLayoutVars>
          <dgm:bulletEnabled val="1"/>
        </dgm:presLayoutVars>
      </dgm:prSet>
      <dgm:spPr/>
      <dgm:t>
        <a:bodyPr/>
        <a:lstStyle/>
        <a:p>
          <a:endParaRPr lang="en-US"/>
        </a:p>
      </dgm:t>
    </dgm:pt>
    <dgm:pt modelId="{1E1524E0-68A6-4D71-942B-D2302E6D1200}" type="pres">
      <dgm:prSet presAssocID="{F1DC1E4C-4E4B-476F-B8ED-403832E138F3}" presName="parSpace" presStyleCnt="0"/>
      <dgm:spPr/>
    </dgm:pt>
    <dgm:pt modelId="{8F1C9FF5-9B6B-44B4-8E67-3D1974E585F4}" type="pres">
      <dgm:prSet presAssocID="{C3736FAA-A278-455D-91F9-073462CFF978}" presName="parTxOnly" presStyleLbl="node1" presStyleIdx="6" presStyleCnt="7" custLinFactNeighborX="-11495">
        <dgm:presLayoutVars>
          <dgm:bulletEnabled val="1"/>
        </dgm:presLayoutVars>
      </dgm:prSet>
      <dgm:spPr/>
      <dgm:t>
        <a:bodyPr/>
        <a:lstStyle/>
        <a:p>
          <a:endParaRPr lang="en-US"/>
        </a:p>
      </dgm:t>
    </dgm:pt>
  </dgm:ptLst>
  <dgm:cxnLst>
    <dgm:cxn modelId="{D2CC1862-C088-4608-9D56-754497917939}" type="presOf" srcId="{1BEE7780-02F1-4978-9E1D-53429CD686CF}" destId="{E35439CE-E30E-4227-AC71-5734806E7063}" srcOrd="0" destOrd="0" presId="urn:microsoft.com/office/officeart/2005/8/layout/hChevron3"/>
    <dgm:cxn modelId="{C98BEE20-97E2-4496-86B3-CFFD1581DCBF}" type="presOf" srcId="{D3EEBF18-431C-4C34-B0C4-EDF9E01D3013}" destId="{871F6978-FC58-41FB-8B40-1CC25E0F57AF}" srcOrd="0" destOrd="0" presId="urn:microsoft.com/office/officeart/2005/8/layout/hChevron3"/>
    <dgm:cxn modelId="{559C76D9-FD4E-4C8B-ADC3-A70F898B774E}" srcId="{494769B5-EF53-4D29-B122-7DDF2D0EA58E}" destId="{539722C3-CC8F-4171-9FB9-AA94AA54BB39}" srcOrd="4" destOrd="0" parTransId="{70DC9985-BF52-471F-B5D6-AC31D5C9593E}" sibTransId="{0E41D13F-D57A-4500-AA69-59BAD6A56E86}"/>
    <dgm:cxn modelId="{7F216BFD-450E-4CC7-85D6-43EBBE21B72B}" srcId="{494769B5-EF53-4D29-B122-7DDF2D0EA58E}" destId="{C3736FAA-A278-455D-91F9-073462CFF978}" srcOrd="6" destOrd="0" parTransId="{77C33DF5-F487-42FD-9550-4E0AFB8EE41E}" sibTransId="{44EEBCEA-71AB-4284-A219-A0B75418AC02}"/>
    <dgm:cxn modelId="{08D7B4E2-EAE1-4864-B15A-62E8C63F9AF5}" type="presOf" srcId="{D6608131-1B2A-4259-9E3F-13C368345B7A}" destId="{29E3112A-FB61-458B-B676-ED95047B92FD}" srcOrd="0" destOrd="0" presId="urn:microsoft.com/office/officeart/2005/8/layout/hChevron3"/>
    <dgm:cxn modelId="{8AFFF171-157D-497F-B128-4992919CCB58}" type="presOf" srcId="{539722C3-CC8F-4171-9FB9-AA94AA54BB39}" destId="{C59C42A5-89BF-49C1-9332-D84AF0D4DEE9}" srcOrd="0" destOrd="0" presId="urn:microsoft.com/office/officeart/2005/8/layout/hChevron3"/>
    <dgm:cxn modelId="{ED8370F7-65C6-4D18-8F13-99DB29800751}" type="presOf" srcId="{487C2F58-1C18-4C3E-A4C6-B5E1A39C7FD4}" destId="{30B4C9A1-F173-4D9C-AC4D-751993A1EEB4}" srcOrd="0" destOrd="0" presId="urn:microsoft.com/office/officeart/2005/8/layout/hChevron3"/>
    <dgm:cxn modelId="{5DF0C4F8-898C-45AF-B002-3242245C994E}" type="presOf" srcId="{D77406C5-2C61-44F5-8A70-085937B937F1}" destId="{52EC6655-422D-494E-A5E6-27E74AACF481}" srcOrd="0" destOrd="0" presId="urn:microsoft.com/office/officeart/2005/8/layout/hChevron3"/>
    <dgm:cxn modelId="{FE451C7A-2D39-4D8E-AC37-4F1FAB486256}" type="presOf" srcId="{494769B5-EF53-4D29-B122-7DDF2D0EA58E}" destId="{59AF31E8-6264-49AB-B8DB-5CDAE2C4F67A}" srcOrd="0" destOrd="0" presId="urn:microsoft.com/office/officeart/2005/8/layout/hChevron3"/>
    <dgm:cxn modelId="{E6EE70C5-30B5-409C-89CE-54252B23FA17}" srcId="{494769B5-EF53-4D29-B122-7DDF2D0EA58E}" destId="{D77406C5-2C61-44F5-8A70-085937B937F1}" srcOrd="5" destOrd="0" parTransId="{489F0F85-129C-4B13-8B45-17B2D3FD90CE}" sibTransId="{F1DC1E4C-4E4B-476F-B8ED-403832E138F3}"/>
    <dgm:cxn modelId="{447EB2AA-77DC-49D4-A739-90832B23B97F}" srcId="{494769B5-EF53-4D29-B122-7DDF2D0EA58E}" destId="{487C2F58-1C18-4C3E-A4C6-B5E1A39C7FD4}" srcOrd="2" destOrd="0" parTransId="{38550C89-D18E-48E2-890C-56AC178615BD}" sibTransId="{831426CC-3453-49D1-B7AA-B7B18E1959F5}"/>
    <dgm:cxn modelId="{E00C92DC-5BAB-43F1-B944-21B124394246}" srcId="{494769B5-EF53-4D29-B122-7DDF2D0EA58E}" destId="{D6608131-1B2A-4259-9E3F-13C368345B7A}" srcOrd="1" destOrd="0" parTransId="{57F8A2A6-572E-429E-A573-C30F0F565D47}" sibTransId="{7737D8BD-ABCC-4D58-B013-2411DDCB7DE6}"/>
    <dgm:cxn modelId="{36E2BB9C-B362-4342-BED6-84233A46AFC3}" srcId="{494769B5-EF53-4D29-B122-7DDF2D0EA58E}" destId="{1BEE7780-02F1-4978-9E1D-53429CD686CF}" srcOrd="0" destOrd="0" parTransId="{F284C242-332A-4E66-AB7C-E03A9CDE9DCD}" sibTransId="{0B6AAF1C-2978-4D5A-B20C-91708851387B}"/>
    <dgm:cxn modelId="{1BCBBFA9-7E7A-4335-A40F-E2B89E59E681}" type="presOf" srcId="{C3736FAA-A278-455D-91F9-073462CFF978}" destId="{8F1C9FF5-9B6B-44B4-8E67-3D1974E585F4}" srcOrd="0" destOrd="0" presId="urn:microsoft.com/office/officeart/2005/8/layout/hChevron3"/>
    <dgm:cxn modelId="{F1914E53-24C4-4D41-9A54-9FBF200B2535}" srcId="{494769B5-EF53-4D29-B122-7DDF2D0EA58E}" destId="{D3EEBF18-431C-4C34-B0C4-EDF9E01D3013}" srcOrd="3" destOrd="0" parTransId="{134643BC-5E30-4303-AE53-3A8582354DCC}" sibTransId="{AC0CF0CF-06C2-4A7F-A1E3-53DC28B9ABC3}"/>
    <dgm:cxn modelId="{F9103FD5-FE24-4269-89F2-251FB2C6D3C8}" type="presParOf" srcId="{59AF31E8-6264-49AB-B8DB-5CDAE2C4F67A}" destId="{E35439CE-E30E-4227-AC71-5734806E7063}" srcOrd="0" destOrd="0" presId="urn:microsoft.com/office/officeart/2005/8/layout/hChevron3"/>
    <dgm:cxn modelId="{BBF13DC9-4781-4E90-A4F0-C79111003729}" type="presParOf" srcId="{59AF31E8-6264-49AB-B8DB-5CDAE2C4F67A}" destId="{C22E4685-6149-4CF6-BDA8-835F1B507E3F}" srcOrd="1" destOrd="0" presId="urn:microsoft.com/office/officeart/2005/8/layout/hChevron3"/>
    <dgm:cxn modelId="{DD77AC06-1EE4-4A95-BA00-06A26CCF5E19}" type="presParOf" srcId="{59AF31E8-6264-49AB-B8DB-5CDAE2C4F67A}" destId="{29E3112A-FB61-458B-B676-ED95047B92FD}" srcOrd="2" destOrd="0" presId="urn:microsoft.com/office/officeart/2005/8/layout/hChevron3"/>
    <dgm:cxn modelId="{25311851-CD3D-415C-BACB-A7E20882FA73}" type="presParOf" srcId="{59AF31E8-6264-49AB-B8DB-5CDAE2C4F67A}" destId="{01F45592-1C4D-494F-A5AC-FF67F9CA43FA}" srcOrd="3" destOrd="0" presId="urn:microsoft.com/office/officeart/2005/8/layout/hChevron3"/>
    <dgm:cxn modelId="{39D2A8F7-3785-4B2B-BBF2-D4634D55264A}" type="presParOf" srcId="{59AF31E8-6264-49AB-B8DB-5CDAE2C4F67A}" destId="{30B4C9A1-F173-4D9C-AC4D-751993A1EEB4}" srcOrd="4" destOrd="0" presId="urn:microsoft.com/office/officeart/2005/8/layout/hChevron3"/>
    <dgm:cxn modelId="{7F1FF354-6F28-44A6-BAE6-3468DCD934E3}" type="presParOf" srcId="{59AF31E8-6264-49AB-B8DB-5CDAE2C4F67A}" destId="{DE2980A9-1A02-43CC-8880-6CDB815F4103}" srcOrd="5" destOrd="0" presId="urn:microsoft.com/office/officeart/2005/8/layout/hChevron3"/>
    <dgm:cxn modelId="{B5573C9E-5BBB-4782-BE8D-0E96EE7E9E33}" type="presParOf" srcId="{59AF31E8-6264-49AB-B8DB-5CDAE2C4F67A}" destId="{871F6978-FC58-41FB-8B40-1CC25E0F57AF}" srcOrd="6" destOrd="0" presId="urn:microsoft.com/office/officeart/2005/8/layout/hChevron3"/>
    <dgm:cxn modelId="{30118487-76EA-4F6F-88CC-3ED6DE4C4C19}" type="presParOf" srcId="{59AF31E8-6264-49AB-B8DB-5CDAE2C4F67A}" destId="{898B0171-8AC0-4B1A-A467-DFD689D65B04}" srcOrd="7" destOrd="0" presId="urn:microsoft.com/office/officeart/2005/8/layout/hChevron3"/>
    <dgm:cxn modelId="{29606A50-6D97-4430-817D-1530A711B381}" type="presParOf" srcId="{59AF31E8-6264-49AB-B8DB-5CDAE2C4F67A}" destId="{C59C42A5-89BF-49C1-9332-D84AF0D4DEE9}" srcOrd="8" destOrd="0" presId="urn:microsoft.com/office/officeart/2005/8/layout/hChevron3"/>
    <dgm:cxn modelId="{EEE4C282-D0A4-48BC-87BC-C6A07616FB43}" type="presParOf" srcId="{59AF31E8-6264-49AB-B8DB-5CDAE2C4F67A}" destId="{11B0E254-41C2-4863-92B9-ADB5FF83F93C}" srcOrd="9" destOrd="0" presId="urn:microsoft.com/office/officeart/2005/8/layout/hChevron3"/>
    <dgm:cxn modelId="{DFA4D99A-58A9-4E41-8838-BEFDE07AD35C}" type="presParOf" srcId="{59AF31E8-6264-49AB-B8DB-5CDAE2C4F67A}" destId="{52EC6655-422D-494E-A5E6-27E74AACF481}" srcOrd="10" destOrd="0" presId="urn:microsoft.com/office/officeart/2005/8/layout/hChevron3"/>
    <dgm:cxn modelId="{99A202DB-250C-4FC9-A995-FA07662AB3E1}" type="presParOf" srcId="{59AF31E8-6264-49AB-B8DB-5CDAE2C4F67A}" destId="{1E1524E0-68A6-4D71-942B-D2302E6D1200}" srcOrd="11" destOrd="0" presId="urn:microsoft.com/office/officeart/2005/8/layout/hChevron3"/>
    <dgm:cxn modelId="{4E1DF04D-FF4B-4DD6-BD11-CF1DAFD0B69D}" type="presParOf" srcId="{59AF31E8-6264-49AB-B8DB-5CDAE2C4F67A}" destId="{8F1C9FF5-9B6B-44B4-8E67-3D1974E585F4}" srcOrd="1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439CE-E30E-4227-AC71-5734806E7063}">
      <dsp:nvSpPr>
        <dsp:cNvPr id="0" name=""/>
        <dsp:cNvSpPr/>
      </dsp:nvSpPr>
      <dsp:spPr>
        <a:xfrm>
          <a:off x="1606" y="18768"/>
          <a:ext cx="1890884" cy="75635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ctr" defTabSz="577850">
            <a:lnSpc>
              <a:spcPct val="90000"/>
            </a:lnSpc>
            <a:spcBef>
              <a:spcPct val="0"/>
            </a:spcBef>
            <a:spcAft>
              <a:spcPct val="35000"/>
            </a:spcAft>
          </a:pPr>
          <a:r>
            <a:rPr lang="en-US" sz="1300" kern="1200" dirty="0" smtClean="0"/>
            <a:t>Interface Design</a:t>
          </a:r>
          <a:endParaRPr lang="en-US" sz="1300" kern="1200" dirty="0"/>
        </a:p>
      </dsp:txBody>
      <dsp:txXfrm>
        <a:off x="1606" y="18768"/>
        <a:ext cx="1701796" cy="756353"/>
      </dsp:txXfrm>
    </dsp:sp>
    <dsp:sp modelId="{29E3112A-FB61-458B-B676-ED95047B92FD}">
      <dsp:nvSpPr>
        <dsp:cNvPr id="0" name=""/>
        <dsp:cNvSpPr/>
      </dsp:nvSpPr>
      <dsp:spPr>
        <a:xfrm>
          <a:off x="1514314" y="18768"/>
          <a:ext cx="1890884" cy="7563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ctr" defTabSz="577850">
            <a:lnSpc>
              <a:spcPct val="90000"/>
            </a:lnSpc>
            <a:spcBef>
              <a:spcPct val="0"/>
            </a:spcBef>
            <a:spcAft>
              <a:spcPct val="35000"/>
            </a:spcAft>
          </a:pPr>
          <a:r>
            <a:rPr lang="en-US" sz="1300" kern="1200" dirty="0" smtClean="0"/>
            <a:t>Implement Basic Functionality</a:t>
          </a:r>
          <a:endParaRPr lang="en-US" sz="1300" kern="1200" dirty="0"/>
        </a:p>
      </dsp:txBody>
      <dsp:txXfrm>
        <a:off x="1892491" y="18768"/>
        <a:ext cx="1134531" cy="756353"/>
      </dsp:txXfrm>
    </dsp:sp>
    <dsp:sp modelId="{30B4C9A1-F173-4D9C-AC4D-751993A1EEB4}">
      <dsp:nvSpPr>
        <dsp:cNvPr id="0" name=""/>
        <dsp:cNvSpPr/>
      </dsp:nvSpPr>
      <dsp:spPr>
        <a:xfrm>
          <a:off x="3027021" y="18768"/>
          <a:ext cx="1890884" cy="7563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ctr" defTabSz="577850">
            <a:lnSpc>
              <a:spcPct val="90000"/>
            </a:lnSpc>
            <a:spcBef>
              <a:spcPct val="0"/>
            </a:spcBef>
            <a:spcAft>
              <a:spcPct val="35000"/>
            </a:spcAft>
          </a:pPr>
          <a:r>
            <a:rPr lang="en-US" sz="1300" kern="1200" dirty="0" smtClean="0"/>
            <a:t>Debug</a:t>
          </a:r>
          <a:endParaRPr lang="en-US" sz="1300" kern="1200" dirty="0"/>
        </a:p>
      </dsp:txBody>
      <dsp:txXfrm>
        <a:off x="3405198" y="18768"/>
        <a:ext cx="1134531" cy="756353"/>
      </dsp:txXfrm>
    </dsp:sp>
    <dsp:sp modelId="{871F6978-FC58-41FB-8B40-1CC25E0F57AF}">
      <dsp:nvSpPr>
        <dsp:cNvPr id="0" name=""/>
        <dsp:cNvSpPr/>
      </dsp:nvSpPr>
      <dsp:spPr>
        <a:xfrm>
          <a:off x="4539728" y="18768"/>
          <a:ext cx="1890884" cy="7563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ctr" defTabSz="577850">
            <a:lnSpc>
              <a:spcPct val="90000"/>
            </a:lnSpc>
            <a:spcBef>
              <a:spcPct val="0"/>
            </a:spcBef>
            <a:spcAft>
              <a:spcPct val="35000"/>
            </a:spcAft>
          </a:pPr>
          <a:r>
            <a:rPr lang="en-US" sz="1300" kern="1200" dirty="0" smtClean="0"/>
            <a:t>Expand Functionality</a:t>
          </a:r>
          <a:endParaRPr lang="en-US" sz="1300" kern="1200" dirty="0"/>
        </a:p>
      </dsp:txBody>
      <dsp:txXfrm>
        <a:off x="4917905" y="18768"/>
        <a:ext cx="1134531" cy="756353"/>
      </dsp:txXfrm>
    </dsp:sp>
    <dsp:sp modelId="{C59C42A5-89BF-49C1-9332-D84AF0D4DEE9}">
      <dsp:nvSpPr>
        <dsp:cNvPr id="0" name=""/>
        <dsp:cNvSpPr/>
      </dsp:nvSpPr>
      <dsp:spPr>
        <a:xfrm>
          <a:off x="6052436" y="18768"/>
          <a:ext cx="1890884" cy="7563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ctr" defTabSz="577850">
            <a:lnSpc>
              <a:spcPct val="90000"/>
            </a:lnSpc>
            <a:spcBef>
              <a:spcPct val="0"/>
            </a:spcBef>
            <a:spcAft>
              <a:spcPct val="35000"/>
            </a:spcAft>
          </a:pPr>
          <a:r>
            <a:rPr lang="en-US" sz="1300" kern="1200" dirty="0" smtClean="0"/>
            <a:t>Debug</a:t>
          </a:r>
          <a:endParaRPr lang="en-US" sz="1300" kern="1200" dirty="0"/>
        </a:p>
      </dsp:txBody>
      <dsp:txXfrm>
        <a:off x="6430613" y="18768"/>
        <a:ext cx="1134531" cy="756353"/>
      </dsp:txXfrm>
    </dsp:sp>
    <dsp:sp modelId="{52EC6655-422D-494E-A5E6-27E74AACF481}">
      <dsp:nvSpPr>
        <dsp:cNvPr id="0" name=""/>
        <dsp:cNvSpPr/>
      </dsp:nvSpPr>
      <dsp:spPr>
        <a:xfrm>
          <a:off x="7565143" y="18768"/>
          <a:ext cx="1890884" cy="7563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ctr" defTabSz="577850">
            <a:lnSpc>
              <a:spcPct val="90000"/>
            </a:lnSpc>
            <a:spcBef>
              <a:spcPct val="0"/>
            </a:spcBef>
            <a:spcAft>
              <a:spcPct val="35000"/>
            </a:spcAft>
          </a:pPr>
          <a:r>
            <a:rPr lang="en-US" sz="1300" kern="1200" dirty="0" smtClean="0"/>
            <a:t>Testing</a:t>
          </a:r>
          <a:endParaRPr lang="en-US" sz="1300" kern="1200" dirty="0"/>
        </a:p>
      </dsp:txBody>
      <dsp:txXfrm>
        <a:off x="7943320" y="18768"/>
        <a:ext cx="1134531" cy="756353"/>
      </dsp:txXfrm>
    </dsp:sp>
    <dsp:sp modelId="{8F1C9FF5-9B6B-44B4-8E67-3D1974E585F4}">
      <dsp:nvSpPr>
        <dsp:cNvPr id="0" name=""/>
        <dsp:cNvSpPr/>
      </dsp:nvSpPr>
      <dsp:spPr>
        <a:xfrm>
          <a:off x="9034379" y="18768"/>
          <a:ext cx="1890884" cy="7563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ctr" defTabSz="577850">
            <a:lnSpc>
              <a:spcPct val="90000"/>
            </a:lnSpc>
            <a:spcBef>
              <a:spcPct val="0"/>
            </a:spcBef>
            <a:spcAft>
              <a:spcPct val="35000"/>
            </a:spcAft>
          </a:pPr>
          <a:r>
            <a:rPr lang="en-US" sz="1300" kern="1200" dirty="0" smtClean="0"/>
            <a:t>Release</a:t>
          </a:r>
          <a:endParaRPr lang="en-US" sz="1300" kern="1200" dirty="0"/>
        </a:p>
      </dsp:txBody>
      <dsp:txXfrm>
        <a:off x="9412556" y="18768"/>
        <a:ext cx="1134531" cy="75635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a:prstGeom prst="rect">
            <a:avLst/>
          </a:prstGeom>
        </p:spPr>
        <p:txBody>
          <a:bodyPr/>
          <a:lstStyle/>
          <a:p>
            <a:fld id="{48A87A34-81AB-432B-8DAE-1953F412C126}" type="datetimeFigureOut">
              <a:rPr lang="en-US" dirty="0"/>
              <a:t>4/1/2015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pic>
        <p:nvPicPr>
          <p:cNvPr id="15" name="Picture 14" descr="C0-HD-BTM.png"/>
          <p:cNvPicPr>
            <a:picLocks noChangeAspect="1"/>
          </p:cNvPicPr>
          <p:nvPr userDrawn="1"/>
        </p:nvPicPr>
        <p:blipFill rotWithShape="1">
          <a:blip r:embed="rId2">
            <a:extLst>
              <a:ext uri="{28A0092B-C50C-407E-A947-70E740481C1C}">
                <a14:useLocalDpi xmlns:a14="http://schemas.microsoft.com/office/drawing/2010/main" val="0"/>
              </a:ext>
            </a:extLst>
          </a:blip>
          <a:srcRect b="13530"/>
          <a:stretch/>
        </p:blipFill>
        <p:spPr>
          <a:xfrm>
            <a:off x="0" y="4708029"/>
            <a:ext cx="12192000" cy="2146943"/>
          </a:xfrm>
          <a:prstGeom prst="rect">
            <a:avLst/>
          </a:prstGeom>
        </p:spPr>
      </p:pic>
      <p:sp>
        <p:nvSpPr>
          <p:cNvPr id="17" name="Snip and Round Single Corner Rectangle 16"/>
          <p:cNvSpPr/>
          <p:nvPr userDrawn="1"/>
        </p:nvSpPr>
        <p:spPr>
          <a:xfrm>
            <a:off x="9961510" y="5158568"/>
            <a:ext cx="2230490" cy="1711398"/>
          </a:xfrm>
          <a:prstGeom prst="snipRoundRect">
            <a:avLst>
              <a:gd name="adj1" fmla="val 50000"/>
              <a:gd name="adj2" fmla="val 0"/>
            </a:avLst>
          </a:prstGeom>
          <a:solidFill>
            <a:srgbClr val="FFFFFF">
              <a:alpha val="7098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http://jacksonfbla.org/wp-content/uploads/2013/08/fbla_logo.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1849" t="7812"/>
          <a:stretch/>
        </p:blipFill>
        <p:spPr bwMode="auto">
          <a:xfrm>
            <a:off x="10220938" y="5216418"/>
            <a:ext cx="1900512" cy="1543452"/>
          </a:xfrm>
          <a:prstGeom prst="rect">
            <a:avLst/>
          </a:prstGeom>
          <a:noFill/>
          <a:extLst>
            <a:ext uri="{909E8E84-426E-40DD-AFC4-6F175D3DCCD1}">
              <a14:hiddenFill xmlns:a14="http://schemas.microsoft.com/office/drawing/2010/main">
                <a:solidFill>
                  <a:srgbClr val="FFFFFF"/>
                </a:solidFill>
              </a14:hiddenFill>
            </a:ext>
          </a:extLst>
        </p:spPr>
      </p:pic>
      <p:sp>
        <p:nvSpPr>
          <p:cNvPr id="19" name="Round Single Corner Rectangle 18"/>
          <p:cNvSpPr/>
          <p:nvPr userDrawn="1"/>
        </p:nvSpPr>
        <p:spPr>
          <a:xfrm>
            <a:off x="0" y="5892127"/>
            <a:ext cx="1371599" cy="957109"/>
          </a:xfrm>
          <a:prstGeom prst="round1Rect">
            <a:avLst/>
          </a:prstGeom>
          <a:solidFill>
            <a:srgbClr val="FFFFFF">
              <a:alpha val="7098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7184" y="5733621"/>
            <a:ext cx="1243914" cy="1243914"/>
          </a:xfrm>
          <a:prstGeom prst="rect">
            <a:avLst/>
          </a:prstGeom>
        </p:spPr>
      </p:pic>
      <p:pic>
        <p:nvPicPr>
          <p:cNvPr id="21" name="Picture 20" descr="C0-HD-TOP.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4/1/2015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rotWithShape="1">
          <a:blip r:embed="rId2">
            <a:extLst>
              <a:ext uri="{28A0092B-C50C-407E-A947-70E740481C1C}">
                <a14:useLocalDpi xmlns:a14="http://schemas.microsoft.com/office/drawing/2010/main" val="0"/>
              </a:ext>
            </a:extLst>
          </a:blip>
          <a:srcRect b="8794"/>
          <a:stretch/>
        </p:blipFill>
        <p:spPr>
          <a:xfrm>
            <a:off x="0" y="4578351"/>
            <a:ext cx="12192000" cy="226451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a:prstGeom prst="rect">
            <a:avLst/>
          </a:prstGeom>
        </p:spPr>
        <p:txBody>
          <a:bodyPr/>
          <a:lstStyle>
            <a:lvl1pPr algn="r">
              <a:defRPr/>
            </a:lvl1pPr>
          </a:lstStyle>
          <a:p>
            <a:fld id="{48A87A34-81AB-432B-8DAE-1953F412C126}" type="datetimeFigureOut">
              <a:rPr lang="en-US" dirty="0"/>
              <a:pPr/>
              <a:t>4/1/2015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a:prstGeom prst="rect">
            <a:avLst/>
          </a:prstGeom>
        </p:spPr>
        <p:txBody>
          <a:bodyPr/>
          <a:lstStyle>
            <a:lvl1pPr algn="r">
              <a:defRPr/>
            </a:lvl1pPr>
          </a:lstStyle>
          <a:p>
            <a:fld id="{48A87A34-81AB-432B-8DAE-1953F412C126}" type="datetimeFigureOut">
              <a:rPr lang="en-US" dirty="0"/>
              <a:pPr/>
              <a:t>4/1/2015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3" name="Snip and Round Single Corner Rectangle 2"/>
          <p:cNvSpPr/>
          <p:nvPr userDrawn="1"/>
        </p:nvSpPr>
        <p:spPr>
          <a:xfrm>
            <a:off x="10291488" y="5305785"/>
            <a:ext cx="1900512" cy="1543452"/>
          </a:xfrm>
          <a:prstGeom prst="snipRoundRect">
            <a:avLst>
              <a:gd name="adj1" fmla="val 50000"/>
              <a:gd name="adj2" fmla="val 0"/>
            </a:avLst>
          </a:prstGeom>
          <a:solidFill>
            <a:srgbClr val="FFFFFF">
              <a:alpha val="7098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C0-HD-BTM.png"/>
          <p:cNvPicPr>
            <a:picLocks noChangeAspect="1"/>
          </p:cNvPicPr>
          <p:nvPr userDrawn="1"/>
        </p:nvPicPr>
        <p:blipFill rotWithShape="1">
          <a:blip r:embed="rId2">
            <a:extLst>
              <a:ext uri="{28A0092B-C50C-407E-A947-70E740481C1C}">
                <a14:useLocalDpi xmlns:a14="http://schemas.microsoft.com/office/drawing/2010/main" val="0"/>
              </a:ext>
            </a:extLst>
          </a:blip>
          <a:srcRect b="12554"/>
          <a:stretch/>
        </p:blipFill>
        <p:spPr>
          <a:xfrm>
            <a:off x="0" y="4708029"/>
            <a:ext cx="12192000" cy="2171166"/>
          </a:xfrm>
          <a:prstGeom prst="rect">
            <a:avLst/>
          </a:prstGeom>
        </p:spPr>
      </p:pic>
      <p:sp>
        <p:nvSpPr>
          <p:cNvPr id="17" name="Snip and Round Single Corner Rectangle 16"/>
          <p:cNvSpPr/>
          <p:nvPr userDrawn="1"/>
        </p:nvSpPr>
        <p:spPr>
          <a:xfrm>
            <a:off x="9961510" y="5158568"/>
            <a:ext cx="2230490" cy="1711398"/>
          </a:xfrm>
          <a:prstGeom prst="snipRoundRect">
            <a:avLst>
              <a:gd name="adj1" fmla="val 50000"/>
              <a:gd name="adj2" fmla="val 0"/>
            </a:avLst>
          </a:prstGeom>
          <a:solidFill>
            <a:srgbClr val="FFFFFF">
              <a:alpha val="7098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http://jacksonfbla.org/wp-content/uploads/2013/08/fbla_logo.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1849" t="7812"/>
          <a:stretch/>
        </p:blipFill>
        <p:spPr bwMode="auto">
          <a:xfrm>
            <a:off x="10220938" y="5216418"/>
            <a:ext cx="1900512" cy="1543452"/>
          </a:xfrm>
          <a:prstGeom prst="rect">
            <a:avLst/>
          </a:prstGeom>
          <a:noFill/>
          <a:extLst>
            <a:ext uri="{909E8E84-426E-40DD-AFC4-6F175D3DCCD1}">
              <a14:hiddenFill xmlns:a14="http://schemas.microsoft.com/office/drawing/2010/main">
                <a:solidFill>
                  <a:srgbClr val="FFFFFF"/>
                </a:solidFill>
              </a14:hiddenFill>
            </a:ext>
          </a:extLst>
        </p:spPr>
      </p:pic>
      <p:sp>
        <p:nvSpPr>
          <p:cNvPr id="19" name="Round Single Corner Rectangle 18"/>
          <p:cNvSpPr/>
          <p:nvPr userDrawn="1"/>
        </p:nvSpPr>
        <p:spPr>
          <a:xfrm>
            <a:off x="0" y="5892127"/>
            <a:ext cx="1371599" cy="957109"/>
          </a:xfrm>
          <a:prstGeom prst="round1Rect">
            <a:avLst/>
          </a:prstGeom>
          <a:solidFill>
            <a:srgbClr val="FFFFFF">
              <a:alpha val="7098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7184" y="5733621"/>
            <a:ext cx="1243914" cy="1243914"/>
          </a:xfrm>
          <a:prstGeom prst="rect">
            <a:avLst/>
          </a:prstGeom>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a:prstGeom prst="rect">
            <a:avLst/>
          </a:prstGeom>
        </p:spPr>
        <p:txBody>
          <a:bodyPr/>
          <a:lstStyle>
            <a:lvl1pPr algn="r">
              <a:defRPr/>
            </a:lvl1pPr>
          </a:lstStyle>
          <a:p>
            <a:fld id="{48A87A34-81AB-432B-8DAE-1953F412C126}" type="datetimeFigureOut">
              <a:rPr lang="en-US" dirty="0"/>
              <a:pPr/>
              <a:t>4/1/2015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4/1/2015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4/1/2015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4/1/2015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a:prstGeom prst="rect">
            <a:avLst/>
          </a:prstGeom>
        </p:spPr>
        <p:txBody>
          <a:bodyPr/>
          <a:lstStyle>
            <a:lvl1pPr algn="r">
              <a:defRPr/>
            </a:lvl1pPr>
          </a:lstStyle>
          <a:p>
            <a:fld id="{48A87A34-81AB-432B-8DAE-1953F412C126}" type="datetimeFigureOut">
              <a:rPr lang="en-US" dirty="0"/>
              <a:pPr/>
              <a:t>4/1/2015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4/1/2015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752521"/>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8" name="Picture 7" descr="http://jacksonfbla.org/wp-content/uploads/2013/08/fbla_logo.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1849" t="7812"/>
          <a:stretch/>
        </p:blipFill>
        <p:spPr bwMode="auto">
          <a:xfrm>
            <a:off x="10340650" y="8477"/>
            <a:ext cx="1900512" cy="15434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37" y="0"/>
            <a:ext cx="1243914" cy="1243914"/>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4/1/2015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4/1/2015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4/1/2015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4/1/2015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4/1/2015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595360" y="6356350"/>
            <a:ext cx="2910840" cy="365125"/>
          </a:xfrm>
          <a:prstGeom prst="rect">
            <a:avLst/>
          </a:prstGeom>
        </p:spPr>
        <p:txBody>
          <a:bodyPr/>
          <a:lstStyle/>
          <a:p>
            <a:fld id="{48A87A34-81AB-432B-8DAE-1953F412C126}" type="datetimeFigureOut">
              <a:rPr lang="en-US" dirty="0"/>
              <a:t>4/1/2015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8" name="Picture 7" descr="http://jacksonfbla.org/wp-content/uploads/2013/08/fbla_logo.jpg"/>
          <p:cNvPicPr>
            <a:picLocks noChangeAspect="1" noChangeArrowheads="1"/>
          </p:cNvPicPr>
          <p:nvPr userDrawn="1"/>
        </p:nvPicPr>
        <p:blipFill rotWithShape="1">
          <a:blip r:embed="rId20">
            <a:extLst>
              <a:ext uri="{28A0092B-C50C-407E-A947-70E740481C1C}">
                <a14:useLocalDpi xmlns:a14="http://schemas.microsoft.com/office/drawing/2010/main" val="0"/>
              </a:ext>
            </a:extLst>
          </a:blip>
          <a:srcRect l="11849" t="7812"/>
          <a:stretch/>
        </p:blipFill>
        <p:spPr bwMode="auto">
          <a:xfrm>
            <a:off x="10227645" y="5216226"/>
            <a:ext cx="1900512" cy="154345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63843" y="5727881"/>
            <a:ext cx="1243914" cy="124391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iming>
    <p:tnLst>
      <p:par>
        <p:cTn id="1" dur="indefinite" restart="never" nodeType="tmRoot"/>
      </p:par>
    </p:tnLst>
  </p:timing>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mailto:aakatz3@gmail.com"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312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Live Demo</a:t>
            </a:r>
            <a:endParaRPr lang="en-US" dirty="0"/>
          </a:p>
        </p:txBody>
      </p:sp>
      <p:sp>
        <p:nvSpPr>
          <p:cNvPr id="3" name="Subtitle 2"/>
          <p:cNvSpPr>
            <a:spLocks noGrp="1"/>
          </p:cNvSpPr>
          <p:nvPr>
            <p:ph type="subTitle" idx="1"/>
          </p:nvPr>
        </p:nvSpPr>
        <p:spPr/>
        <p:txBody>
          <a:bodyPr/>
          <a:lstStyle/>
          <a:p>
            <a:r>
              <a:rPr lang="en-US" dirty="0" smtClean="0"/>
              <a:t>Please wait a few seconds while we switch the projector to the phone…</a:t>
            </a:r>
            <a:endParaRPr lang="en-US" dirty="0"/>
          </a:p>
        </p:txBody>
      </p:sp>
      <p:grpSp>
        <p:nvGrpSpPr>
          <p:cNvPr id="5" name="Group 4"/>
          <p:cNvGrpSpPr/>
          <p:nvPr/>
        </p:nvGrpSpPr>
        <p:grpSpPr>
          <a:xfrm>
            <a:off x="1371600" y="5889523"/>
            <a:ext cx="943897" cy="968477"/>
            <a:chOff x="1371600" y="5889523"/>
            <a:chExt cx="943897" cy="968477"/>
          </a:xfrm>
        </p:grpSpPr>
        <p:sp>
          <p:nvSpPr>
            <p:cNvPr id="4" name="Round Same Side Corner Rectangle 3"/>
            <p:cNvSpPr/>
            <p:nvPr/>
          </p:nvSpPr>
          <p:spPr>
            <a:xfrm>
              <a:off x="1371600" y="5889523"/>
              <a:ext cx="943897" cy="968477"/>
            </a:xfrm>
            <a:prstGeom prst="round2SameRect">
              <a:avLst/>
            </a:prstGeom>
            <a:solidFill>
              <a:srgbClr val="FFFFFF">
                <a:alpha val="7098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475143" y="6046521"/>
              <a:ext cx="741816" cy="687605"/>
              <a:chOff x="2801484" y="5197261"/>
              <a:chExt cx="741816" cy="687605"/>
            </a:xfrm>
          </p:grpSpPr>
          <p:sp>
            <p:nvSpPr>
              <p:cNvPr id="10" name="Rounded Rectangle 9"/>
              <p:cNvSpPr/>
              <p:nvPr/>
            </p:nvSpPr>
            <p:spPr>
              <a:xfrm>
                <a:off x="2801484" y="5197261"/>
                <a:ext cx="741816" cy="687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ction Button: Movie 8">
                <a:hlinkClick r:id="rId2" action="ppaction://hlinksldjump" highlightClick="1"/>
              </p:cNvPr>
              <p:cNvSpPr/>
              <p:nvPr/>
            </p:nvSpPr>
            <p:spPr>
              <a:xfrm>
                <a:off x="2801485" y="5197261"/>
                <a:ext cx="741815" cy="687605"/>
              </a:xfrm>
              <a:prstGeom prst="actionButtonMovie">
                <a:avLst/>
              </a:prstGeom>
              <a:solidFill>
                <a:srgbClr val="B2B2B2">
                  <a:alpha val="20000"/>
                </a:srgb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88209781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544473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r>
              <a:rPr lang="en-US" dirty="0" smtClean="0"/>
              <a:t>Are there any questions?</a:t>
            </a:r>
            <a:endParaRPr lang="en-US" dirty="0"/>
          </a:p>
        </p:txBody>
      </p:sp>
    </p:spTree>
    <p:extLst>
      <p:ext uri="{BB962C8B-B14F-4D97-AF65-F5344CB8AC3E}">
        <p14:creationId xmlns:p14="http://schemas.microsoft.com/office/powerpoint/2010/main" val="17473876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13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MHS Events</a:t>
            </a:r>
            <a:endParaRPr lang="en-US" dirty="0"/>
          </a:p>
        </p:txBody>
      </p:sp>
      <p:sp>
        <p:nvSpPr>
          <p:cNvPr id="3" name="Subtitle 2"/>
          <p:cNvSpPr>
            <a:spLocks noGrp="1"/>
          </p:cNvSpPr>
          <p:nvPr>
            <p:ph type="subTitle" idx="1"/>
          </p:nvPr>
        </p:nvSpPr>
        <p:spPr/>
        <p:txBody>
          <a:bodyPr/>
          <a:lstStyle/>
          <a:p>
            <a:r>
              <a:rPr lang="en-US" dirty="0" smtClean="0"/>
              <a:t>Mamaroneck High School</a:t>
            </a:r>
            <a:endParaRPr lang="en-US" dirty="0"/>
          </a:p>
        </p:txBody>
      </p:sp>
    </p:spTree>
    <p:extLst>
      <p:ext uri="{BB962C8B-B14F-4D97-AF65-F5344CB8AC3E}">
        <p14:creationId xmlns:p14="http://schemas.microsoft.com/office/powerpoint/2010/main" val="340237161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we</a:t>
            </a:r>
            <a:endParaRPr lang="en-US" dirty="0"/>
          </a:p>
        </p:txBody>
      </p:sp>
      <p:grpSp>
        <p:nvGrpSpPr>
          <p:cNvPr id="4" name="Group 3"/>
          <p:cNvGrpSpPr/>
          <p:nvPr/>
        </p:nvGrpSpPr>
        <p:grpSpPr>
          <a:xfrm>
            <a:off x="2895600" y="1632156"/>
            <a:ext cx="8554623" cy="1973728"/>
            <a:chOff x="11062129" y="1178969"/>
            <a:chExt cx="5249648" cy="1211202"/>
          </a:xfrm>
        </p:grpSpPr>
        <p:pic>
          <p:nvPicPr>
            <p:cNvPr id="5" name="Picture 2" descr="https://fbcdn-profile-a.akamaihd.net/hprofile-ak-xfa1/v/t1.0-1/p320x320/10438557_392459417574073_8020700183090881959_n.jpg?oh=3e0b4fe51b39309b376778260a873bc8&amp;oe=55B607A4&amp;__gda__=1433900077_fc05d5f6525cf149fc5477132b3592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2129" y="1238785"/>
              <a:ext cx="1151385" cy="11513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2374478" y="1178969"/>
              <a:ext cx="3937299" cy="925467"/>
            </a:xfrm>
            <a:prstGeom prst="rect">
              <a:avLst/>
            </a:prstGeom>
            <a:noFill/>
          </p:spPr>
          <p:txBody>
            <a:bodyPr wrap="square" rtlCol="0">
              <a:spAutoFit/>
            </a:bodyPr>
            <a:lstStyle/>
            <a:p>
              <a:r>
                <a:rPr lang="en-US" sz="2800" dirty="0" smtClean="0">
                  <a:effectLst>
                    <a:outerShdw blurRad="38100" dist="38100" dir="2700000" algn="tl">
                      <a:srgbClr val="000000">
                        <a:alpha val="43137"/>
                      </a:srgbClr>
                    </a:outerShdw>
                  </a:effectLst>
                </a:rPr>
                <a:t>Andrew Katz</a:t>
              </a:r>
            </a:p>
            <a:p>
              <a:r>
                <a:rPr lang="en-US" sz="1600" b="1" dirty="0" smtClean="0"/>
                <a:t>Lead Developer</a:t>
              </a:r>
              <a:endParaRPr lang="en-US" sz="1600" b="1" dirty="0" smtClean="0"/>
            </a:p>
            <a:p>
              <a:r>
                <a:rPr lang="en-US" sz="1600" dirty="0" smtClean="0"/>
                <a:t>10</a:t>
              </a:r>
              <a:r>
                <a:rPr lang="en-US" sz="1600" baseline="30000" dirty="0" smtClean="0"/>
                <a:t>th</a:t>
              </a:r>
              <a:r>
                <a:rPr lang="en-US" sz="1600" dirty="0" smtClean="0"/>
                <a:t> Grade Student</a:t>
              </a:r>
            </a:p>
            <a:p>
              <a:r>
                <a:rPr lang="en-US" sz="1600" dirty="0" smtClean="0"/>
                <a:t>Mamaroneck </a:t>
              </a:r>
              <a:r>
                <a:rPr lang="en-US" sz="1600" dirty="0" smtClean="0"/>
                <a:t>High School</a:t>
              </a:r>
            </a:p>
            <a:p>
              <a:r>
                <a:rPr lang="en-US" sz="1600" dirty="0" smtClean="0">
                  <a:hlinkClick r:id="rId3"/>
                </a:rPr>
                <a:t>aakatz3@gmail.com</a:t>
              </a:r>
              <a:endParaRPr lang="en-US" sz="1600" dirty="0"/>
            </a:p>
          </p:txBody>
        </p:sp>
      </p:grpSp>
      <p:grpSp>
        <p:nvGrpSpPr>
          <p:cNvPr id="7" name="Group 6"/>
          <p:cNvGrpSpPr/>
          <p:nvPr/>
        </p:nvGrpSpPr>
        <p:grpSpPr>
          <a:xfrm>
            <a:off x="2895600" y="3706763"/>
            <a:ext cx="8554623" cy="1973728"/>
            <a:chOff x="11062129" y="1178969"/>
            <a:chExt cx="5249648" cy="1211202"/>
          </a:xfrm>
        </p:grpSpPr>
        <p:pic>
          <p:nvPicPr>
            <p:cNvPr id="8" name="Picture 2" descr="https://fbcdn-profile-a.akamaihd.net/hprofile-ak-xfa1/v/t1.0-1/p320x320/10438557_392459417574073_8020700183090881959_n.jpg?oh=3e0b4fe51b39309b376778260a873bc8&amp;oe=55B607A4&amp;__gda__=1433900077_fc05d5f6525cf149fc5477132b3592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2129" y="1238785"/>
              <a:ext cx="1151385" cy="115138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2374478" y="1178969"/>
              <a:ext cx="3937299" cy="925467"/>
            </a:xfrm>
            <a:prstGeom prst="rect">
              <a:avLst/>
            </a:prstGeom>
            <a:noFill/>
          </p:spPr>
          <p:txBody>
            <a:bodyPr wrap="square" rtlCol="0">
              <a:spAutoFit/>
            </a:bodyPr>
            <a:lstStyle/>
            <a:p>
              <a:r>
                <a:rPr lang="en-US" sz="2800" dirty="0" smtClean="0">
                  <a:effectLst>
                    <a:outerShdw blurRad="38100" dist="38100" dir="2700000" algn="tl">
                      <a:srgbClr val="000000">
                        <a:alpha val="43137"/>
                      </a:srgbClr>
                    </a:outerShdw>
                  </a:effectLst>
                </a:rPr>
                <a:t>Sam</a:t>
              </a:r>
              <a:endParaRPr lang="en-US" sz="2800" dirty="0" smtClean="0">
                <a:effectLst>
                  <a:outerShdw blurRad="38100" dist="38100" dir="2700000" algn="tl">
                    <a:srgbClr val="000000">
                      <a:alpha val="43137"/>
                    </a:srgbClr>
                  </a:outerShdw>
                </a:effectLst>
              </a:endParaRPr>
            </a:p>
            <a:p>
              <a:r>
                <a:rPr lang="en-US" sz="1600" b="1" dirty="0" smtClean="0"/>
                <a:t>Assistant Developer</a:t>
              </a:r>
              <a:endParaRPr lang="en-US" sz="1600" b="1" dirty="0" smtClean="0"/>
            </a:p>
            <a:p>
              <a:r>
                <a:rPr lang="en-US" sz="1600" dirty="0" smtClean="0"/>
                <a:t>10</a:t>
              </a:r>
              <a:r>
                <a:rPr lang="en-US" sz="1600" baseline="30000" dirty="0" smtClean="0"/>
                <a:t>th</a:t>
              </a:r>
              <a:r>
                <a:rPr lang="en-US" sz="1600" dirty="0" smtClean="0"/>
                <a:t> Grade Student</a:t>
              </a:r>
            </a:p>
            <a:p>
              <a:r>
                <a:rPr lang="en-US" sz="1600" dirty="0" smtClean="0"/>
                <a:t>Mamaroneck </a:t>
              </a:r>
              <a:r>
                <a:rPr lang="en-US" sz="1600" dirty="0" smtClean="0"/>
                <a:t>High School</a:t>
              </a:r>
            </a:p>
            <a:p>
              <a:r>
                <a:rPr lang="en-US" sz="1600" dirty="0" smtClean="0">
                  <a:hlinkClick r:id="rId3"/>
                </a:rPr>
                <a:t>aakatz3@gmail.com</a:t>
              </a:r>
              <a:endParaRPr lang="en-US" sz="1600" dirty="0"/>
            </a:p>
          </p:txBody>
        </p:sp>
      </p:grpSp>
    </p:spTree>
    <p:extLst>
      <p:ext uri="{BB962C8B-B14F-4D97-AF65-F5344CB8AC3E}">
        <p14:creationId xmlns:p14="http://schemas.microsoft.com/office/powerpoint/2010/main" val="36143541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Your school has asked you to write a mobile application announcing activities at your school including dates, times, and contact information. With this app include an events list that retrieves events starting at the current day and extending into the next few months. Include a banner image </a:t>
            </a:r>
            <a:r>
              <a:rPr lang="en-US" dirty="0" err="1"/>
              <a:t>scroller</a:t>
            </a:r>
            <a:r>
              <a:rPr lang="en-US" dirty="0"/>
              <a:t> to this application.</a:t>
            </a:r>
          </a:p>
        </p:txBody>
      </p:sp>
      <p:sp>
        <p:nvSpPr>
          <p:cNvPr id="6" name="Text Placeholder 5"/>
          <p:cNvSpPr>
            <a:spLocks noGrp="1"/>
          </p:cNvSpPr>
          <p:nvPr>
            <p:ph type="body" sz="half" idx="13"/>
          </p:nvPr>
        </p:nvSpPr>
        <p:spPr/>
        <p:txBody>
          <a:bodyPr/>
          <a:lstStyle/>
          <a:p>
            <a:endParaRPr lang="en-US"/>
          </a:p>
        </p:txBody>
      </p:sp>
      <p:sp>
        <p:nvSpPr>
          <p:cNvPr id="5" name="Text Placeholder 4"/>
          <p:cNvSpPr>
            <a:spLocks noGrp="1"/>
          </p:cNvSpPr>
          <p:nvPr>
            <p:ph type="body" sz="half" idx="2"/>
          </p:nvPr>
        </p:nvSpPr>
        <p:spPr/>
        <p:txBody>
          <a:bodyPr/>
          <a:lstStyle/>
          <a:p>
            <a:r>
              <a:rPr lang="en-US" dirty="0" smtClean="0"/>
              <a:t>The prompt</a:t>
            </a:r>
            <a:endParaRPr lang="en-US" dirty="0"/>
          </a:p>
        </p:txBody>
      </p:sp>
    </p:spTree>
    <p:extLst>
      <p:ext uri="{BB962C8B-B14F-4D97-AF65-F5344CB8AC3E}">
        <p14:creationId xmlns:p14="http://schemas.microsoft.com/office/powerpoint/2010/main" val="255554777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Our Solution</a:t>
            </a:r>
            <a:endParaRPr lang="en-US" dirty="0"/>
          </a:p>
        </p:txBody>
      </p:sp>
      <p:sp>
        <p:nvSpPr>
          <p:cNvPr id="6" name="Content Placeholder 5"/>
          <p:cNvSpPr>
            <a:spLocks noGrp="1"/>
          </p:cNvSpPr>
          <p:nvPr>
            <p:ph idx="1"/>
          </p:nvPr>
        </p:nvSpPr>
        <p:spPr/>
        <p:txBody>
          <a:bodyPr/>
          <a:lstStyle/>
          <a:p>
            <a:r>
              <a:rPr lang="en-US" dirty="0" smtClean="0"/>
              <a:t>Our app’s icon is our school’s logo</a:t>
            </a:r>
          </a:p>
          <a:p>
            <a:r>
              <a:rPr lang="en-US" dirty="0" smtClean="0"/>
              <a:t>The front page of the app has a banner of images</a:t>
            </a:r>
          </a:p>
          <a:p>
            <a:r>
              <a:rPr lang="en-US" dirty="0" smtClean="0"/>
              <a:t>The front page has a list of events</a:t>
            </a:r>
          </a:p>
          <a:p>
            <a:r>
              <a:rPr lang="en-US" dirty="0" smtClean="0"/>
              <a:t>When an event is clicked on, it is brought up in more detail</a:t>
            </a:r>
          </a:p>
          <a:p>
            <a:r>
              <a:rPr lang="en-US" dirty="0" smtClean="0"/>
              <a:t>The </a:t>
            </a:r>
            <a:r>
              <a:rPr lang="en-US" dirty="0" smtClean="0"/>
              <a:t>details </a:t>
            </a:r>
            <a:r>
              <a:rPr lang="en-US" dirty="0" smtClean="0"/>
              <a:t>view allows emailing the organizer (if available), sharing the event, and adding to calendar.</a:t>
            </a:r>
            <a:endParaRPr lang="en-US" dirty="0"/>
          </a:p>
        </p:txBody>
      </p:sp>
    </p:spTree>
    <p:extLst>
      <p:ext uri="{BB962C8B-B14F-4D97-AF65-F5344CB8AC3E}">
        <p14:creationId xmlns:p14="http://schemas.microsoft.com/office/powerpoint/2010/main" val="4108874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android?</a:t>
            </a:r>
            <a:endParaRPr lang="en-US" dirty="0"/>
          </a:p>
        </p:txBody>
      </p:sp>
      <p:pic>
        <p:nvPicPr>
          <p:cNvPr id="4" name="Picture 2" descr="http://www.idc.com/prodserv/smartphone-ms-img/chart-ww-smartphone-os-market-sha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0946" y="2193925"/>
            <a:ext cx="6230107" cy="40243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cdn.slashgear.com/wp-content/uploads/2014/10/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l="38255" t="4827" r="35026" b="20884"/>
          <a:stretch/>
        </p:blipFill>
        <p:spPr bwMode="auto">
          <a:xfrm>
            <a:off x="9596211" y="2057401"/>
            <a:ext cx="2090001" cy="297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6094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5433628"/>
              </p:ext>
            </p:extLst>
          </p:nvPr>
        </p:nvGraphicFramePr>
        <p:xfrm>
          <a:off x="685800" y="2193926"/>
          <a:ext cx="10970342" cy="793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1207647" y="2219325"/>
            <a:ext cx="390221" cy="7453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9630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US" dirty="0"/>
          </a:p>
        </p:txBody>
      </p:sp>
      <p:sp>
        <p:nvSpPr>
          <p:cNvPr id="3" name="Content Placeholder 2"/>
          <p:cNvSpPr>
            <a:spLocks noGrp="1"/>
          </p:cNvSpPr>
          <p:nvPr>
            <p:ph idx="1"/>
          </p:nvPr>
        </p:nvSpPr>
        <p:spPr>
          <a:xfrm>
            <a:off x="2895600" y="4731970"/>
            <a:ext cx="2222092" cy="425737"/>
          </a:xfrm>
        </p:spPr>
        <p:txBody>
          <a:bodyPr/>
          <a:lstStyle/>
          <a:p>
            <a:pPr marL="0" indent="0" algn="ctr">
              <a:buNone/>
            </a:pPr>
            <a:r>
              <a:rPr lang="en-US" dirty="0" smtClean="0"/>
              <a:t>Android Studio</a:t>
            </a:r>
            <a:endParaRPr lang="en-US" dirty="0"/>
          </a:p>
        </p:txBody>
      </p:sp>
      <p:pic>
        <p:nvPicPr>
          <p:cNvPr id="1026" name="Picture 2" descr="http://www.teratotech.com/wp-content/uploads/2015/01/android-studio-header.png"/>
          <p:cNvPicPr>
            <a:picLocks noChangeAspect="1" noChangeArrowheads="1"/>
          </p:cNvPicPr>
          <p:nvPr/>
        </p:nvPicPr>
        <p:blipFill rotWithShape="1">
          <a:blip r:embed="rId2">
            <a:extLst>
              <a:ext uri="{28A0092B-C50C-407E-A947-70E740481C1C}">
                <a14:useLocalDpi xmlns:a14="http://schemas.microsoft.com/office/drawing/2010/main" val="0"/>
              </a:ext>
            </a:extLst>
          </a:blip>
          <a:srcRect l="37796" t="11756" r="38736" b="11857"/>
          <a:stretch/>
        </p:blipFill>
        <p:spPr bwMode="auto">
          <a:xfrm>
            <a:off x="2895600" y="2057401"/>
            <a:ext cx="2222091" cy="254280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6301320" y="4731970"/>
            <a:ext cx="2548552" cy="425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Font typeface="Arial" panose="020B0604020202020204" pitchFamily="34" charset="0"/>
              <a:buNone/>
            </a:pPr>
            <a:r>
              <a:rPr lang="en-US" dirty="0" err="1" smtClean="0"/>
              <a:t>Github</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320" y="2050448"/>
            <a:ext cx="2548552" cy="248584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511649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9196" y="2905052"/>
            <a:ext cx="1033607" cy="10478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9358" y="1019344"/>
            <a:ext cx="2947834" cy="524059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0480" y="1874751"/>
            <a:ext cx="6046901" cy="3401382"/>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3103" y="1874751"/>
            <a:ext cx="6064278" cy="3411156"/>
          </a:xfrm>
          <a:prstGeom prst="rect">
            <a:avLst/>
          </a:prstGeom>
        </p:spPr>
      </p:pic>
      <p:pic>
        <p:nvPicPr>
          <p:cNvPr id="13" name="Picture 12"/>
          <p:cNvPicPr>
            <a:picLocks noChangeAspect="1"/>
          </p:cNvPicPr>
          <p:nvPr/>
        </p:nvPicPr>
        <p:blipFill rotWithShape="1">
          <a:blip r:embed="rId6">
            <a:extLst>
              <a:ext uri="{28A0092B-C50C-407E-A947-70E740481C1C}">
                <a14:useLocalDpi xmlns:a14="http://schemas.microsoft.com/office/drawing/2010/main" val="0"/>
              </a:ext>
            </a:extLst>
          </a:blip>
          <a:srcRect l="4513" t="36253" r="3596" b="40201"/>
          <a:stretch/>
        </p:blipFill>
        <p:spPr>
          <a:xfrm>
            <a:off x="4974719" y="613616"/>
            <a:ext cx="2708787" cy="1233949"/>
          </a:xfrm>
          <a:prstGeom prst="rect">
            <a:avLst/>
          </a:prstGeom>
          <a:ln>
            <a:noFill/>
          </a:ln>
          <a:effectLst>
            <a:softEdge rad="112500"/>
          </a:effectLst>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69358" y="1019344"/>
            <a:ext cx="2947834" cy="5240594"/>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69358" y="1011008"/>
            <a:ext cx="2957212" cy="5257265"/>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50481" y="1874751"/>
            <a:ext cx="6046900" cy="3401382"/>
          </a:xfrm>
          <a:prstGeom prst="rect">
            <a:avLst/>
          </a:prstGeom>
        </p:spPr>
      </p:pic>
    </p:spTree>
    <p:extLst>
      <p:ext uri="{BB962C8B-B14F-4D97-AF65-F5344CB8AC3E}">
        <p14:creationId xmlns:p14="http://schemas.microsoft.com/office/powerpoint/2010/main" val="9333525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1651</TotalTime>
  <Words>165</Words>
  <Application>Microsoft Office PowerPoint</Application>
  <PresentationFormat>Widescreen</PresentationFormat>
  <Paragraphs>39</Paragraphs>
  <Slides>13</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Vapor Trail</vt:lpstr>
      <vt:lpstr>PowerPoint Presentation</vt:lpstr>
      <vt:lpstr>MHS Events</vt:lpstr>
      <vt:lpstr>Who are we</vt:lpstr>
      <vt:lpstr>Your school has asked you to write a mobile application announcing activities at your school including dates, times, and contact information. With this app include an events list that retrieves events starting at the current day and extending into the next few months. Include a banner image scroller to this application.</vt:lpstr>
      <vt:lpstr>Our Solution</vt:lpstr>
      <vt:lpstr>Why android?</vt:lpstr>
      <vt:lpstr>Design Process</vt:lpstr>
      <vt:lpstr>Tools Used</vt:lpstr>
      <vt:lpstr>Screenshots</vt:lpstr>
      <vt:lpstr>Live Demo</vt:lpstr>
      <vt:lpstr>Video demo</vt:lpstr>
      <vt:lpstr>Thank you.</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Katz</dc:creator>
  <cp:lastModifiedBy>Andrew Katz</cp:lastModifiedBy>
  <cp:revision>43</cp:revision>
  <dcterms:created xsi:type="dcterms:W3CDTF">2013-07-15T20:26:09Z</dcterms:created>
  <dcterms:modified xsi:type="dcterms:W3CDTF">2015-04-01T18:46:31Z</dcterms:modified>
</cp:coreProperties>
</file>