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5" r:id="rId2"/>
    <p:sldId id="256" r:id="rId3"/>
    <p:sldId id="257" r:id="rId4"/>
    <p:sldId id="258" r:id="rId5"/>
    <p:sldId id="268" r:id="rId6"/>
    <p:sldId id="260" r:id="rId7"/>
    <p:sldId id="259" r:id="rId8"/>
    <p:sldId id="266" r:id="rId9"/>
    <p:sldId id="261" r:id="rId10"/>
    <p:sldId id="262" r:id="rId11"/>
    <p:sldId id="263" r:id="rId12"/>
    <p:sldId id="264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B2B2B2"/>
    <a:srgbClr val="000000"/>
    <a:srgbClr val="F21B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97" d="100"/>
          <a:sy n="97" d="100"/>
        </p:scale>
        <p:origin x="63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4769B5-EF53-4D29-B122-7DDF2D0EA58E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1BEE7780-02F1-4978-9E1D-53429CD686CF}">
      <dgm:prSet phldrT="[Text]"/>
      <dgm:spPr/>
      <dgm:t>
        <a:bodyPr/>
        <a:lstStyle/>
        <a:p>
          <a:r>
            <a:rPr lang="en-US" dirty="0" smtClean="0"/>
            <a:t>Interface Design</a:t>
          </a:r>
          <a:endParaRPr lang="en-US" dirty="0"/>
        </a:p>
      </dgm:t>
    </dgm:pt>
    <dgm:pt modelId="{F284C242-332A-4E66-AB7C-E03A9CDE9DCD}" type="parTrans" cxnId="{36E2BB9C-B362-4342-BED6-84233A46AFC3}">
      <dgm:prSet/>
      <dgm:spPr/>
      <dgm:t>
        <a:bodyPr/>
        <a:lstStyle/>
        <a:p>
          <a:endParaRPr lang="en-US"/>
        </a:p>
      </dgm:t>
    </dgm:pt>
    <dgm:pt modelId="{0B6AAF1C-2978-4D5A-B20C-91708851387B}" type="sibTrans" cxnId="{36E2BB9C-B362-4342-BED6-84233A46AFC3}">
      <dgm:prSet/>
      <dgm:spPr/>
      <dgm:t>
        <a:bodyPr/>
        <a:lstStyle/>
        <a:p>
          <a:endParaRPr lang="en-US"/>
        </a:p>
      </dgm:t>
    </dgm:pt>
    <dgm:pt modelId="{D6608131-1B2A-4259-9E3F-13C368345B7A}">
      <dgm:prSet phldrT="[Text]"/>
      <dgm:spPr/>
      <dgm:t>
        <a:bodyPr/>
        <a:lstStyle/>
        <a:p>
          <a:r>
            <a:rPr lang="en-US" dirty="0" smtClean="0"/>
            <a:t>Implement Basic Functionality</a:t>
          </a:r>
          <a:endParaRPr lang="en-US" dirty="0"/>
        </a:p>
      </dgm:t>
    </dgm:pt>
    <dgm:pt modelId="{57F8A2A6-572E-429E-A573-C30F0F565D47}" type="parTrans" cxnId="{E00C92DC-5BAB-43F1-B944-21B124394246}">
      <dgm:prSet/>
      <dgm:spPr/>
      <dgm:t>
        <a:bodyPr/>
        <a:lstStyle/>
        <a:p>
          <a:endParaRPr lang="en-US"/>
        </a:p>
      </dgm:t>
    </dgm:pt>
    <dgm:pt modelId="{7737D8BD-ABCC-4D58-B013-2411DDCB7DE6}" type="sibTrans" cxnId="{E00C92DC-5BAB-43F1-B944-21B124394246}">
      <dgm:prSet/>
      <dgm:spPr/>
      <dgm:t>
        <a:bodyPr/>
        <a:lstStyle/>
        <a:p>
          <a:endParaRPr lang="en-US"/>
        </a:p>
      </dgm:t>
    </dgm:pt>
    <dgm:pt modelId="{487C2F58-1C18-4C3E-A4C6-B5E1A39C7FD4}">
      <dgm:prSet phldrT="[Text]"/>
      <dgm:spPr/>
      <dgm:t>
        <a:bodyPr/>
        <a:lstStyle/>
        <a:p>
          <a:r>
            <a:rPr lang="en-US" dirty="0" smtClean="0"/>
            <a:t>Debug</a:t>
          </a:r>
          <a:endParaRPr lang="en-US" dirty="0"/>
        </a:p>
      </dgm:t>
    </dgm:pt>
    <dgm:pt modelId="{38550C89-D18E-48E2-890C-56AC178615BD}" type="parTrans" cxnId="{447EB2AA-77DC-49D4-A739-90832B23B97F}">
      <dgm:prSet/>
      <dgm:spPr/>
      <dgm:t>
        <a:bodyPr/>
        <a:lstStyle/>
        <a:p>
          <a:endParaRPr lang="en-US"/>
        </a:p>
      </dgm:t>
    </dgm:pt>
    <dgm:pt modelId="{831426CC-3453-49D1-B7AA-B7B18E1959F5}" type="sibTrans" cxnId="{447EB2AA-77DC-49D4-A739-90832B23B97F}">
      <dgm:prSet/>
      <dgm:spPr/>
      <dgm:t>
        <a:bodyPr/>
        <a:lstStyle/>
        <a:p>
          <a:endParaRPr lang="en-US"/>
        </a:p>
      </dgm:t>
    </dgm:pt>
    <dgm:pt modelId="{D3EEBF18-431C-4C34-B0C4-EDF9E01D3013}">
      <dgm:prSet phldrT="[Text]"/>
      <dgm:spPr/>
      <dgm:t>
        <a:bodyPr/>
        <a:lstStyle/>
        <a:p>
          <a:r>
            <a:rPr lang="en-US" dirty="0" smtClean="0"/>
            <a:t>Expand Functionality</a:t>
          </a:r>
          <a:endParaRPr lang="en-US" dirty="0"/>
        </a:p>
      </dgm:t>
    </dgm:pt>
    <dgm:pt modelId="{134643BC-5E30-4303-AE53-3A8582354DCC}" type="parTrans" cxnId="{F1914E53-24C4-4D41-9A54-9FBF200B2535}">
      <dgm:prSet/>
      <dgm:spPr/>
      <dgm:t>
        <a:bodyPr/>
        <a:lstStyle/>
        <a:p>
          <a:endParaRPr lang="en-US"/>
        </a:p>
      </dgm:t>
    </dgm:pt>
    <dgm:pt modelId="{AC0CF0CF-06C2-4A7F-A1E3-53DC28B9ABC3}" type="sibTrans" cxnId="{F1914E53-24C4-4D41-9A54-9FBF200B2535}">
      <dgm:prSet/>
      <dgm:spPr/>
      <dgm:t>
        <a:bodyPr/>
        <a:lstStyle/>
        <a:p>
          <a:endParaRPr lang="en-US"/>
        </a:p>
      </dgm:t>
    </dgm:pt>
    <dgm:pt modelId="{539722C3-CC8F-4171-9FB9-AA94AA54BB39}">
      <dgm:prSet phldrT="[Text]"/>
      <dgm:spPr/>
      <dgm:t>
        <a:bodyPr/>
        <a:lstStyle/>
        <a:p>
          <a:r>
            <a:rPr lang="en-US" dirty="0" smtClean="0"/>
            <a:t>Debug</a:t>
          </a:r>
          <a:endParaRPr lang="en-US" dirty="0"/>
        </a:p>
      </dgm:t>
    </dgm:pt>
    <dgm:pt modelId="{70DC9985-BF52-471F-B5D6-AC31D5C9593E}" type="parTrans" cxnId="{559C76D9-FD4E-4C8B-ADC3-A70F898B774E}">
      <dgm:prSet/>
      <dgm:spPr/>
      <dgm:t>
        <a:bodyPr/>
        <a:lstStyle/>
        <a:p>
          <a:endParaRPr lang="en-US"/>
        </a:p>
      </dgm:t>
    </dgm:pt>
    <dgm:pt modelId="{0E41D13F-D57A-4500-AA69-59BAD6A56E86}" type="sibTrans" cxnId="{559C76D9-FD4E-4C8B-ADC3-A70F898B774E}">
      <dgm:prSet/>
      <dgm:spPr/>
      <dgm:t>
        <a:bodyPr/>
        <a:lstStyle/>
        <a:p>
          <a:endParaRPr lang="en-US"/>
        </a:p>
      </dgm:t>
    </dgm:pt>
    <dgm:pt modelId="{C3736FAA-A278-455D-91F9-073462CFF978}">
      <dgm:prSet phldrT="[Text]"/>
      <dgm:spPr/>
      <dgm:t>
        <a:bodyPr/>
        <a:lstStyle/>
        <a:p>
          <a:r>
            <a:rPr lang="en-US" dirty="0" smtClean="0"/>
            <a:t>Release</a:t>
          </a:r>
          <a:endParaRPr lang="en-US" dirty="0"/>
        </a:p>
      </dgm:t>
    </dgm:pt>
    <dgm:pt modelId="{77C33DF5-F487-42FD-9550-4E0AFB8EE41E}" type="parTrans" cxnId="{7F216BFD-450E-4CC7-85D6-43EBBE21B72B}">
      <dgm:prSet/>
      <dgm:spPr/>
      <dgm:t>
        <a:bodyPr/>
        <a:lstStyle/>
        <a:p>
          <a:endParaRPr lang="en-US"/>
        </a:p>
      </dgm:t>
    </dgm:pt>
    <dgm:pt modelId="{44EEBCEA-71AB-4284-A219-A0B75418AC02}" type="sibTrans" cxnId="{7F216BFD-450E-4CC7-85D6-43EBBE21B72B}">
      <dgm:prSet/>
      <dgm:spPr/>
      <dgm:t>
        <a:bodyPr/>
        <a:lstStyle/>
        <a:p>
          <a:endParaRPr lang="en-US"/>
        </a:p>
      </dgm:t>
    </dgm:pt>
    <dgm:pt modelId="{D77406C5-2C61-44F5-8A70-085937B937F1}">
      <dgm:prSet phldrT="[Text]"/>
      <dgm:spPr/>
      <dgm:t>
        <a:bodyPr/>
        <a:lstStyle/>
        <a:p>
          <a:r>
            <a:rPr lang="en-US" dirty="0" smtClean="0"/>
            <a:t>Testing</a:t>
          </a:r>
          <a:endParaRPr lang="en-US" dirty="0"/>
        </a:p>
      </dgm:t>
    </dgm:pt>
    <dgm:pt modelId="{489F0F85-129C-4B13-8B45-17B2D3FD90CE}" type="parTrans" cxnId="{E6EE70C5-30B5-409C-89CE-54252B23FA17}">
      <dgm:prSet/>
      <dgm:spPr/>
      <dgm:t>
        <a:bodyPr/>
        <a:lstStyle/>
        <a:p>
          <a:endParaRPr lang="en-US"/>
        </a:p>
      </dgm:t>
    </dgm:pt>
    <dgm:pt modelId="{F1DC1E4C-4E4B-476F-B8ED-403832E138F3}" type="sibTrans" cxnId="{E6EE70C5-30B5-409C-89CE-54252B23FA17}">
      <dgm:prSet/>
      <dgm:spPr/>
      <dgm:t>
        <a:bodyPr/>
        <a:lstStyle/>
        <a:p>
          <a:endParaRPr lang="en-US"/>
        </a:p>
      </dgm:t>
    </dgm:pt>
    <dgm:pt modelId="{59AF31E8-6264-49AB-B8DB-5CDAE2C4F67A}" type="pres">
      <dgm:prSet presAssocID="{494769B5-EF53-4D29-B122-7DDF2D0EA58E}" presName="Name0" presStyleCnt="0">
        <dgm:presLayoutVars>
          <dgm:dir/>
          <dgm:resizeHandles val="exact"/>
        </dgm:presLayoutVars>
      </dgm:prSet>
      <dgm:spPr/>
    </dgm:pt>
    <dgm:pt modelId="{E35439CE-E30E-4227-AC71-5734806E7063}" type="pres">
      <dgm:prSet presAssocID="{1BEE7780-02F1-4978-9E1D-53429CD686CF}" presName="parTxOnly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2E4685-6149-4CF6-BDA8-835F1B507E3F}" type="pres">
      <dgm:prSet presAssocID="{0B6AAF1C-2978-4D5A-B20C-91708851387B}" presName="parSpace" presStyleCnt="0"/>
      <dgm:spPr/>
    </dgm:pt>
    <dgm:pt modelId="{29E3112A-FB61-458B-B676-ED95047B92FD}" type="pres">
      <dgm:prSet presAssocID="{D6608131-1B2A-4259-9E3F-13C368345B7A}" presName="parTxOnly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F45592-1C4D-494F-A5AC-FF67F9CA43FA}" type="pres">
      <dgm:prSet presAssocID="{7737D8BD-ABCC-4D58-B013-2411DDCB7DE6}" presName="parSpace" presStyleCnt="0"/>
      <dgm:spPr/>
    </dgm:pt>
    <dgm:pt modelId="{30B4C9A1-F173-4D9C-AC4D-751993A1EEB4}" type="pres">
      <dgm:prSet presAssocID="{487C2F58-1C18-4C3E-A4C6-B5E1A39C7FD4}" presName="parTxOnly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2980A9-1A02-43CC-8880-6CDB815F4103}" type="pres">
      <dgm:prSet presAssocID="{831426CC-3453-49D1-B7AA-B7B18E1959F5}" presName="parSpace" presStyleCnt="0"/>
      <dgm:spPr/>
    </dgm:pt>
    <dgm:pt modelId="{871F6978-FC58-41FB-8B40-1CC25E0F57AF}" type="pres">
      <dgm:prSet presAssocID="{D3EEBF18-431C-4C34-B0C4-EDF9E01D3013}" presName="parTxOnly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8B0171-8AC0-4B1A-A467-DFD689D65B04}" type="pres">
      <dgm:prSet presAssocID="{AC0CF0CF-06C2-4A7F-A1E3-53DC28B9ABC3}" presName="parSpace" presStyleCnt="0"/>
      <dgm:spPr/>
    </dgm:pt>
    <dgm:pt modelId="{C59C42A5-89BF-49C1-9332-D84AF0D4DEE9}" type="pres">
      <dgm:prSet presAssocID="{539722C3-CC8F-4171-9FB9-AA94AA54BB39}" presName="parTxOnly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B0E254-41C2-4863-92B9-ADB5FF83F93C}" type="pres">
      <dgm:prSet presAssocID="{0E41D13F-D57A-4500-AA69-59BAD6A56E86}" presName="parSpace" presStyleCnt="0"/>
      <dgm:spPr/>
    </dgm:pt>
    <dgm:pt modelId="{52EC6655-422D-494E-A5E6-27E74AACF481}" type="pres">
      <dgm:prSet presAssocID="{D77406C5-2C61-44F5-8A70-085937B937F1}" presName="parTxOnly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1524E0-68A6-4D71-942B-D2302E6D1200}" type="pres">
      <dgm:prSet presAssocID="{F1DC1E4C-4E4B-476F-B8ED-403832E138F3}" presName="parSpace" presStyleCnt="0"/>
      <dgm:spPr/>
    </dgm:pt>
    <dgm:pt modelId="{8F1C9FF5-9B6B-44B4-8E67-3D1974E585F4}" type="pres">
      <dgm:prSet presAssocID="{C3736FAA-A278-455D-91F9-073462CFF978}" presName="parTxOnly" presStyleLbl="node1" presStyleIdx="6" presStyleCnt="7" custLinFactNeighborX="-114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CC1862-C088-4608-9D56-754497917939}" type="presOf" srcId="{1BEE7780-02F1-4978-9E1D-53429CD686CF}" destId="{E35439CE-E30E-4227-AC71-5734806E7063}" srcOrd="0" destOrd="0" presId="urn:microsoft.com/office/officeart/2005/8/layout/hChevron3"/>
    <dgm:cxn modelId="{C98BEE20-97E2-4496-86B3-CFFD1581DCBF}" type="presOf" srcId="{D3EEBF18-431C-4C34-B0C4-EDF9E01D3013}" destId="{871F6978-FC58-41FB-8B40-1CC25E0F57AF}" srcOrd="0" destOrd="0" presId="urn:microsoft.com/office/officeart/2005/8/layout/hChevron3"/>
    <dgm:cxn modelId="{559C76D9-FD4E-4C8B-ADC3-A70F898B774E}" srcId="{494769B5-EF53-4D29-B122-7DDF2D0EA58E}" destId="{539722C3-CC8F-4171-9FB9-AA94AA54BB39}" srcOrd="4" destOrd="0" parTransId="{70DC9985-BF52-471F-B5D6-AC31D5C9593E}" sibTransId="{0E41D13F-D57A-4500-AA69-59BAD6A56E86}"/>
    <dgm:cxn modelId="{7F216BFD-450E-4CC7-85D6-43EBBE21B72B}" srcId="{494769B5-EF53-4D29-B122-7DDF2D0EA58E}" destId="{C3736FAA-A278-455D-91F9-073462CFF978}" srcOrd="6" destOrd="0" parTransId="{77C33DF5-F487-42FD-9550-4E0AFB8EE41E}" sibTransId="{44EEBCEA-71AB-4284-A219-A0B75418AC02}"/>
    <dgm:cxn modelId="{08D7B4E2-EAE1-4864-B15A-62E8C63F9AF5}" type="presOf" srcId="{D6608131-1B2A-4259-9E3F-13C368345B7A}" destId="{29E3112A-FB61-458B-B676-ED95047B92FD}" srcOrd="0" destOrd="0" presId="urn:microsoft.com/office/officeart/2005/8/layout/hChevron3"/>
    <dgm:cxn modelId="{8AFFF171-157D-497F-B128-4992919CCB58}" type="presOf" srcId="{539722C3-CC8F-4171-9FB9-AA94AA54BB39}" destId="{C59C42A5-89BF-49C1-9332-D84AF0D4DEE9}" srcOrd="0" destOrd="0" presId="urn:microsoft.com/office/officeart/2005/8/layout/hChevron3"/>
    <dgm:cxn modelId="{ED8370F7-65C6-4D18-8F13-99DB29800751}" type="presOf" srcId="{487C2F58-1C18-4C3E-A4C6-B5E1A39C7FD4}" destId="{30B4C9A1-F173-4D9C-AC4D-751993A1EEB4}" srcOrd="0" destOrd="0" presId="urn:microsoft.com/office/officeart/2005/8/layout/hChevron3"/>
    <dgm:cxn modelId="{5DF0C4F8-898C-45AF-B002-3242245C994E}" type="presOf" srcId="{D77406C5-2C61-44F5-8A70-085937B937F1}" destId="{52EC6655-422D-494E-A5E6-27E74AACF481}" srcOrd="0" destOrd="0" presId="urn:microsoft.com/office/officeart/2005/8/layout/hChevron3"/>
    <dgm:cxn modelId="{FE451C7A-2D39-4D8E-AC37-4F1FAB486256}" type="presOf" srcId="{494769B5-EF53-4D29-B122-7DDF2D0EA58E}" destId="{59AF31E8-6264-49AB-B8DB-5CDAE2C4F67A}" srcOrd="0" destOrd="0" presId="urn:microsoft.com/office/officeart/2005/8/layout/hChevron3"/>
    <dgm:cxn modelId="{E6EE70C5-30B5-409C-89CE-54252B23FA17}" srcId="{494769B5-EF53-4D29-B122-7DDF2D0EA58E}" destId="{D77406C5-2C61-44F5-8A70-085937B937F1}" srcOrd="5" destOrd="0" parTransId="{489F0F85-129C-4B13-8B45-17B2D3FD90CE}" sibTransId="{F1DC1E4C-4E4B-476F-B8ED-403832E138F3}"/>
    <dgm:cxn modelId="{447EB2AA-77DC-49D4-A739-90832B23B97F}" srcId="{494769B5-EF53-4D29-B122-7DDF2D0EA58E}" destId="{487C2F58-1C18-4C3E-A4C6-B5E1A39C7FD4}" srcOrd="2" destOrd="0" parTransId="{38550C89-D18E-48E2-890C-56AC178615BD}" sibTransId="{831426CC-3453-49D1-B7AA-B7B18E1959F5}"/>
    <dgm:cxn modelId="{E00C92DC-5BAB-43F1-B944-21B124394246}" srcId="{494769B5-EF53-4D29-B122-7DDF2D0EA58E}" destId="{D6608131-1B2A-4259-9E3F-13C368345B7A}" srcOrd="1" destOrd="0" parTransId="{57F8A2A6-572E-429E-A573-C30F0F565D47}" sibTransId="{7737D8BD-ABCC-4D58-B013-2411DDCB7DE6}"/>
    <dgm:cxn modelId="{36E2BB9C-B362-4342-BED6-84233A46AFC3}" srcId="{494769B5-EF53-4D29-B122-7DDF2D0EA58E}" destId="{1BEE7780-02F1-4978-9E1D-53429CD686CF}" srcOrd="0" destOrd="0" parTransId="{F284C242-332A-4E66-AB7C-E03A9CDE9DCD}" sibTransId="{0B6AAF1C-2978-4D5A-B20C-91708851387B}"/>
    <dgm:cxn modelId="{1BCBBFA9-7E7A-4335-A40F-E2B89E59E681}" type="presOf" srcId="{C3736FAA-A278-455D-91F9-073462CFF978}" destId="{8F1C9FF5-9B6B-44B4-8E67-3D1974E585F4}" srcOrd="0" destOrd="0" presId="urn:microsoft.com/office/officeart/2005/8/layout/hChevron3"/>
    <dgm:cxn modelId="{F1914E53-24C4-4D41-9A54-9FBF200B2535}" srcId="{494769B5-EF53-4D29-B122-7DDF2D0EA58E}" destId="{D3EEBF18-431C-4C34-B0C4-EDF9E01D3013}" srcOrd="3" destOrd="0" parTransId="{134643BC-5E30-4303-AE53-3A8582354DCC}" sibTransId="{AC0CF0CF-06C2-4A7F-A1E3-53DC28B9ABC3}"/>
    <dgm:cxn modelId="{F9103FD5-FE24-4269-89F2-251FB2C6D3C8}" type="presParOf" srcId="{59AF31E8-6264-49AB-B8DB-5CDAE2C4F67A}" destId="{E35439CE-E30E-4227-AC71-5734806E7063}" srcOrd="0" destOrd="0" presId="urn:microsoft.com/office/officeart/2005/8/layout/hChevron3"/>
    <dgm:cxn modelId="{BBF13DC9-4781-4E90-A4F0-C79111003729}" type="presParOf" srcId="{59AF31E8-6264-49AB-B8DB-5CDAE2C4F67A}" destId="{C22E4685-6149-4CF6-BDA8-835F1B507E3F}" srcOrd="1" destOrd="0" presId="urn:microsoft.com/office/officeart/2005/8/layout/hChevron3"/>
    <dgm:cxn modelId="{DD77AC06-1EE4-4A95-BA00-06A26CCF5E19}" type="presParOf" srcId="{59AF31E8-6264-49AB-B8DB-5CDAE2C4F67A}" destId="{29E3112A-FB61-458B-B676-ED95047B92FD}" srcOrd="2" destOrd="0" presId="urn:microsoft.com/office/officeart/2005/8/layout/hChevron3"/>
    <dgm:cxn modelId="{25311851-CD3D-415C-BACB-A7E20882FA73}" type="presParOf" srcId="{59AF31E8-6264-49AB-B8DB-5CDAE2C4F67A}" destId="{01F45592-1C4D-494F-A5AC-FF67F9CA43FA}" srcOrd="3" destOrd="0" presId="urn:microsoft.com/office/officeart/2005/8/layout/hChevron3"/>
    <dgm:cxn modelId="{39D2A8F7-3785-4B2B-BBF2-D4634D55264A}" type="presParOf" srcId="{59AF31E8-6264-49AB-B8DB-5CDAE2C4F67A}" destId="{30B4C9A1-F173-4D9C-AC4D-751993A1EEB4}" srcOrd="4" destOrd="0" presId="urn:microsoft.com/office/officeart/2005/8/layout/hChevron3"/>
    <dgm:cxn modelId="{7F1FF354-6F28-44A6-BAE6-3468DCD934E3}" type="presParOf" srcId="{59AF31E8-6264-49AB-B8DB-5CDAE2C4F67A}" destId="{DE2980A9-1A02-43CC-8880-6CDB815F4103}" srcOrd="5" destOrd="0" presId="urn:microsoft.com/office/officeart/2005/8/layout/hChevron3"/>
    <dgm:cxn modelId="{B5573C9E-5BBB-4782-BE8D-0E96EE7E9E33}" type="presParOf" srcId="{59AF31E8-6264-49AB-B8DB-5CDAE2C4F67A}" destId="{871F6978-FC58-41FB-8B40-1CC25E0F57AF}" srcOrd="6" destOrd="0" presId="urn:microsoft.com/office/officeart/2005/8/layout/hChevron3"/>
    <dgm:cxn modelId="{30118487-76EA-4F6F-88CC-3ED6DE4C4C19}" type="presParOf" srcId="{59AF31E8-6264-49AB-B8DB-5CDAE2C4F67A}" destId="{898B0171-8AC0-4B1A-A467-DFD689D65B04}" srcOrd="7" destOrd="0" presId="urn:microsoft.com/office/officeart/2005/8/layout/hChevron3"/>
    <dgm:cxn modelId="{29606A50-6D97-4430-817D-1530A711B381}" type="presParOf" srcId="{59AF31E8-6264-49AB-B8DB-5CDAE2C4F67A}" destId="{C59C42A5-89BF-49C1-9332-D84AF0D4DEE9}" srcOrd="8" destOrd="0" presId="urn:microsoft.com/office/officeart/2005/8/layout/hChevron3"/>
    <dgm:cxn modelId="{EEE4C282-D0A4-48BC-87BC-C6A07616FB43}" type="presParOf" srcId="{59AF31E8-6264-49AB-B8DB-5CDAE2C4F67A}" destId="{11B0E254-41C2-4863-92B9-ADB5FF83F93C}" srcOrd="9" destOrd="0" presId="urn:microsoft.com/office/officeart/2005/8/layout/hChevron3"/>
    <dgm:cxn modelId="{DFA4D99A-58A9-4E41-8838-BEFDE07AD35C}" type="presParOf" srcId="{59AF31E8-6264-49AB-B8DB-5CDAE2C4F67A}" destId="{52EC6655-422D-494E-A5E6-27E74AACF481}" srcOrd="10" destOrd="0" presId="urn:microsoft.com/office/officeart/2005/8/layout/hChevron3"/>
    <dgm:cxn modelId="{99A202DB-250C-4FC9-A995-FA07662AB3E1}" type="presParOf" srcId="{59AF31E8-6264-49AB-B8DB-5CDAE2C4F67A}" destId="{1E1524E0-68A6-4D71-942B-D2302E6D1200}" srcOrd="11" destOrd="0" presId="urn:microsoft.com/office/officeart/2005/8/layout/hChevron3"/>
    <dgm:cxn modelId="{4E1DF04D-FF4B-4DD6-BD11-CF1DAFD0B69D}" type="presParOf" srcId="{59AF31E8-6264-49AB-B8DB-5CDAE2C4F67A}" destId="{8F1C9FF5-9B6B-44B4-8E67-3D1974E585F4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5439CE-E30E-4227-AC71-5734806E7063}">
      <dsp:nvSpPr>
        <dsp:cNvPr id="0" name=""/>
        <dsp:cNvSpPr/>
      </dsp:nvSpPr>
      <dsp:spPr>
        <a:xfrm>
          <a:off x="1606" y="18768"/>
          <a:ext cx="1890884" cy="75635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Interface Design</a:t>
          </a:r>
          <a:endParaRPr lang="en-US" sz="1300" kern="1200" dirty="0"/>
        </a:p>
      </dsp:txBody>
      <dsp:txXfrm>
        <a:off x="1606" y="18768"/>
        <a:ext cx="1701796" cy="756353"/>
      </dsp:txXfrm>
    </dsp:sp>
    <dsp:sp modelId="{29E3112A-FB61-458B-B676-ED95047B92FD}">
      <dsp:nvSpPr>
        <dsp:cNvPr id="0" name=""/>
        <dsp:cNvSpPr/>
      </dsp:nvSpPr>
      <dsp:spPr>
        <a:xfrm>
          <a:off x="1514314" y="18768"/>
          <a:ext cx="1890884" cy="7563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Implement Basic Functionality</a:t>
          </a:r>
          <a:endParaRPr lang="en-US" sz="1300" kern="1200" dirty="0"/>
        </a:p>
      </dsp:txBody>
      <dsp:txXfrm>
        <a:off x="1892491" y="18768"/>
        <a:ext cx="1134531" cy="756353"/>
      </dsp:txXfrm>
    </dsp:sp>
    <dsp:sp modelId="{30B4C9A1-F173-4D9C-AC4D-751993A1EEB4}">
      <dsp:nvSpPr>
        <dsp:cNvPr id="0" name=""/>
        <dsp:cNvSpPr/>
      </dsp:nvSpPr>
      <dsp:spPr>
        <a:xfrm>
          <a:off x="3027021" y="18768"/>
          <a:ext cx="1890884" cy="7563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Debug</a:t>
          </a:r>
          <a:endParaRPr lang="en-US" sz="1300" kern="1200" dirty="0"/>
        </a:p>
      </dsp:txBody>
      <dsp:txXfrm>
        <a:off x="3405198" y="18768"/>
        <a:ext cx="1134531" cy="756353"/>
      </dsp:txXfrm>
    </dsp:sp>
    <dsp:sp modelId="{871F6978-FC58-41FB-8B40-1CC25E0F57AF}">
      <dsp:nvSpPr>
        <dsp:cNvPr id="0" name=""/>
        <dsp:cNvSpPr/>
      </dsp:nvSpPr>
      <dsp:spPr>
        <a:xfrm>
          <a:off x="4539728" y="18768"/>
          <a:ext cx="1890884" cy="7563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Expand Functionality</a:t>
          </a:r>
          <a:endParaRPr lang="en-US" sz="1300" kern="1200" dirty="0"/>
        </a:p>
      </dsp:txBody>
      <dsp:txXfrm>
        <a:off x="4917905" y="18768"/>
        <a:ext cx="1134531" cy="756353"/>
      </dsp:txXfrm>
    </dsp:sp>
    <dsp:sp modelId="{C59C42A5-89BF-49C1-9332-D84AF0D4DEE9}">
      <dsp:nvSpPr>
        <dsp:cNvPr id="0" name=""/>
        <dsp:cNvSpPr/>
      </dsp:nvSpPr>
      <dsp:spPr>
        <a:xfrm>
          <a:off x="6052436" y="18768"/>
          <a:ext cx="1890884" cy="7563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Debug</a:t>
          </a:r>
          <a:endParaRPr lang="en-US" sz="1300" kern="1200" dirty="0"/>
        </a:p>
      </dsp:txBody>
      <dsp:txXfrm>
        <a:off x="6430613" y="18768"/>
        <a:ext cx="1134531" cy="756353"/>
      </dsp:txXfrm>
    </dsp:sp>
    <dsp:sp modelId="{52EC6655-422D-494E-A5E6-27E74AACF481}">
      <dsp:nvSpPr>
        <dsp:cNvPr id="0" name=""/>
        <dsp:cNvSpPr/>
      </dsp:nvSpPr>
      <dsp:spPr>
        <a:xfrm>
          <a:off x="7565143" y="18768"/>
          <a:ext cx="1890884" cy="7563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Testing</a:t>
          </a:r>
          <a:endParaRPr lang="en-US" sz="1300" kern="1200" dirty="0"/>
        </a:p>
      </dsp:txBody>
      <dsp:txXfrm>
        <a:off x="7943320" y="18768"/>
        <a:ext cx="1134531" cy="756353"/>
      </dsp:txXfrm>
    </dsp:sp>
    <dsp:sp modelId="{8F1C9FF5-9B6B-44B4-8E67-3D1974E585F4}">
      <dsp:nvSpPr>
        <dsp:cNvPr id="0" name=""/>
        <dsp:cNvSpPr/>
      </dsp:nvSpPr>
      <dsp:spPr>
        <a:xfrm>
          <a:off x="9034379" y="18768"/>
          <a:ext cx="1890884" cy="7563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Release</a:t>
          </a:r>
          <a:endParaRPr lang="en-US" sz="1300" kern="1200" dirty="0"/>
        </a:p>
      </dsp:txBody>
      <dsp:txXfrm>
        <a:off x="9412556" y="18768"/>
        <a:ext cx="1134531" cy="7563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3/24/2015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C0-HD-BTM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30"/>
          <a:stretch/>
        </p:blipFill>
        <p:spPr>
          <a:xfrm>
            <a:off x="0" y="4708029"/>
            <a:ext cx="12192000" cy="2146943"/>
          </a:xfrm>
          <a:prstGeom prst="rect">
            <a:avLst/>
          </a:prstGeom>
        </p:spPr>
      </p:pic>
      <p:sp>
        <p:nvSpPr>
          <p:cNvPr id="17" name="Snip and Round Single Corner Rectangle 16"/>
          <p:cNvSpPr/>
          <p:nvPr userDrawn="1"/>
        </p:nvSpPr>
        <p:spPr>
          <a:xfrm>
            <a:off x="9961510" y="5158568"/>
            <a:ext cx="2230490" cy="1711398"/>
          </a:xfrm>
          <a:prstGeom prst="snipRoundRect">
            <a:avLst>
              <a:gd name="adj1" fmla="val 50000"/>
              <a:gd name="adj2" fmla="val 0"/>
            </a:avLst>
          </a:prstGeom>
          <a:solidFill>
            <a:srgbClr val="FFFFFF">
              <a:alpha val="7098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http://jacksonfbla.org/wp-content/uploads/2013/08/fbla_logo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49" t="7812"/>
          <a:stretch/>
        </p:blipFill>
        <p:spPr bwMode="auto">
          <a:xfrm>
            <a:off x="10220938" y="5216418"/>
            <a:ext cx="1900512" cy="1543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ound Single Corner Rectangle 18"/>
          <p:cNvSpPr/>
          <p:nvPr userDrawn="1"/>
        </p:nvSpPr>
        <p:spPr>
          <a:xfrm>
            <a:off x="0" y="5892127"/>
            <a:ext cx="1371599" cy="957109"/>
          </a:xfrm>
          <a:prstGeom prst="round1Rect">
            <a:avLst/>
          </a:prstGeom>
          <a:solidFill>
            <a:srgbClr val="FFFFFF">
              <a:alpha val="7098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4" y="5733621"/>
            <a:ext cx="1243914" cy="1243914"/>
          </a:xfrm>
          <a:prstGeom prst="rect">
            <a:avLst/>
          </a:prstGeom>
        </p:spPr>
      </p:pic>
      <p:pic>
        <p:nvPicPr>
          <p:cNvPr id="21" name="Picture 20" descr="C0-HD-TOP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3/24/2015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94"/>
          <a:stretch/>
        </p:blipFill>
        <p:spPr>
          <a:xfrm>
            <a:off x="0" y="4578351"/>
            <a:ext cx="12192000" cy="22645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3" name="Snip and Round Single Corner Rectangle 2"/>
          <p:cNvSpPr/>
          <p:nvPr userDrawn="1"/>
        </p:nvSpPr>
        <p:spPr>
          <a:xfrm>
            <a:off x="10291488" y="5305785"/>
            <a:ext cx="1900512" cy="1543452"/>
          </a:xfrm>
          <a:prstGeom prst="snipRoundRect">
            <a:avLst>
              <a:gd name="adj1" fmla="val 50000"/>
              <a:gd name="adj2" fmla="val 0"/>
            </a:avLst>
          </a:prstGeom>
          <a:solidFill>
            <a:srgbClr val="FFFFFF">
              <a:alpha val="7098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C0-HD-BTM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54"/>
          <a:stretch/>
        </p:blipFill>
        <p:spPr>
          <a:xfrm>
            <a:off x="0" y="4708029"/>
            <a:ext cx="12192000" cy="2171166"/>
          </a:xfrm>
          <a:prstGeom prst="rect">
            <a:avLst/>
          </a:prstGeom>
        </p:spPr>
      </p:pic>
      <p:sp>
        <p:nvSpPr>
          <p:cNvPr id="17" name="Snip and Round Single Corner Rectangle 16"/>
          <p:cNvSpPr/>
          <p:nvPr userDrawn="1"/>
        </p:nvSpPr>
        <p:spPr>
          <a:xfrm>
            <a:off x="9961510" y="5158568"/>
            <a:ext cx="2230490" cy="1711398"/>
          </a:xfrm>
          <a:prstGeom prst="snipRoundRect">
            <a:avLst>
              <a:gd name="adj1" fmla="val 50000"/>
              <a:gd name="adj2" fmla="val 0"/>
            </a:avLst>
          </a:prstGeom>
          <a:solidFill>
            <a:srgbClr val="FFFFFF">
              <a:alpha val="7098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http://jacksonfbla.org/wp-content/uploads/2013/08/fbla_logo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49" t="7812"/>
          <a:stretch/>
        </p:blipFill>
        <p:spPr bwMode="auto">
          <a:xfrm>
            <a:off x="10220938" y="5216418"/>
            <a:ext cx="1900512" cy="1543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ound Single Corner Rectangle 18"/>
          <p:cNvSpPr/>
          <p:nvPr userDrawn="1"/>
        </p:nvSpPr>
        <p:spPr>
          <a:xfrm>
            <a:off x="0" y="5892127"/>
            <a:ext cx="1371599" cy="957109"/>
          </a:xfrm>
          <a:prstGeom prst="round1Rect">
            <a:avLst/>
          </a:prstGeom>
          <a:solidFill>
            <a:srgbClr val="FFFFFF">
              <a:alpha val="7098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4" y="5733621"/>
            <a:ext cx="1243914" cy="12439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3/24/2015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3/24/2015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3/24/2015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3/24/2015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52521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Picture 7" descr="http://jacksonfbla.org/wp-content/uploads/2013/08/fbla_logo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49" t="7812"/>
          <a:stretch/>
        </p:blipFill>
        <p:spPr bwMode="auto">
          <a:xfrm>
            <a:off x="10340650" y="8477"/>
            <a:ext cx="1900512" cy="1543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37" y="0"/>
            <a:ext cx="1243914" cy="12439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3/24/2015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3/24/2015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3/24/2015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3/24/2015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3/24/2015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3/24/2015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Picture 7" descr="http://jacksonfbla.org/wp-content/uploads/2013/08/fbla_logo.jpg"/>
          <p:cNvPicPr>
            <a:picLocks noChangeAspect="1" noChangeArrowheads="1"/>
          </p:cNvPicPr>
          <p:nvPr userDrawn="1"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49" t="7812"/>
          <a:stretch/>
        </p:blipFill>
        <p:spPr bwMode="auto">
          <a:xfrm>
            <a:off x="10227645" y="5216226"/>
            <a:ext cx="1900512" cy="1543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3" y="5727881"/>
            <a:ext cx="1243914" cy="124391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031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a video demo on this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473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 very much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047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Are there any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38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613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MHS Events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Mamaroneck High School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371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we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35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PROMPT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The prompt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547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android?</a:t>
            </a:r>
            <a:endParaRPr lang="en-US" dirty="0"/>
          </a:p>
        </p:txBody>
      </p:sp>
      <p:pic>
        <p:nvPicPr>
          <p:cNvPr id="4" name="Picture 2" descr="http://www.idc.com/prodserv/smartphone-ms-img/chart-ww-smartphone-os-market-shar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946" y="2193925"/>
            <a:ext cx="6230107" cy="402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cdn.slashgear.com/wp-content/uploads/2014/10/logo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55" t="4827" r="35026" b="20884"/>
          <a:stretch/>
        </p:blipFill>
        <p:spPr bwMode="auto">
          <a:xfrm>
            <a:off x="9596211" y="2057401"/>
            <a:ext cx="2090001" cy="297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660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Process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5433628"/>
              </p:ext>
            </p:extLst>
          </p:nvPr>
        </p:nvGraphicFramePr>
        <p:xfrm>
          <a:off x="685800" y="2193926"/>
          <a:ext cx="10970342" cy="793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/>
          <p:cNvSpPr/>
          <p:nvPr/>
        </p:nvSpPr>
        <p:spPr>
          <a:xfrm>
            <a:off x="11207647" y="2217173"/>
            <a:ext cx="390221" cy="7521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6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5600" y="4731970"/>
            <a:ext cx="2222092" cy="42573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Android Studio</a:t>
            </a:r>
            <a:endParaRPr lang="en-US" dirty="0"/>
          </a:p>
        </p:txBody>
      </p:sp>
      <p:pic>
        <p:nvPicPr>
          <p:cNvPr id="1026" name="Picture 2" descr="http://www.teratotech.com/wp-content/uploads/2015/01/android-studio-header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96" t="11756" r="38736" b="11857"/>
          <a:stretch/>
        </p:blipFill>
        <p:spPr bwMode="auto">
          <a:xfrm>
            <a:off x="2895600" y="2057401"/>
            <a:ext cx="2222091" cy="25428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301320" y="4731970"/>
            <a:ext cx="2548552" cy="425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err="1" smtClean="0"/>
              <a:t>Github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320" y="2050448"/>
            <a:ext cx="2548552" cy="248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16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Layer the pictures here, use fast animations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35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Please wait a few seconds while we switch the projector to the phone…</a:t>
            </a:r>
            <a:endParaRPr lang="en-US" dirty="0"/>
          </a:p>
        </p:txBody>
      </p:sp>
      <p:sp>
        <p:nvSpPr>
          <p:cNvPr id="4" name="Round Same Side Corner Rectangle 3"/>
          <p:cNvSpPr/>
          <p:nvPr/>
        </p:nvSpPr>
        <p:spPr>
          <a:xfrm>
            <a:off x="1371600" y="5928852"/>
            <a:ext cx="943897" cy="929148"/>
          </a:xfrm>
          <a:prstGeom prst="round2SameRect">
            <a:avLst/>
          </a:prstGeom>
          <a:solidFill>
            <a:srgbClr val="FFFFFF">
              <a:alpha val="7098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475143" y="6046521"/>
            <a:ext cx="741816" cy="687605"/>
            <a:chOff x="2801484" y="5197261"/>
            <a:chExt cx="741816" cy="687605"/>
          </a:xfrm>
        </p:grpSpPr>
        <p:sp>
          <p:nvSpPr>
            <p:cNvPr id="10" name="Rounded Rectangle 9"/>
            <p:cNvSpPr/>
            <p:nvPr/>
          </p:nvSpPr>
          <p:spPr>
            <a:xfrm>
              <a:off x="2801484" y="5197261"/>
              <a:ext cx="741816" cy="68760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ction Button: Movie 8">
              <a:hlinkClick r:id="rId2" action="ppaction://hlinksldjump" highlightClick="1"/>
            </p:cNvPr>
            <p:cNvSpPr/>
            <p:nvPr/>
          </p:nvSpPr>
          <p:spPr>
            <a:xfrm>
              <a:off x="2801485" y="5197261"/>
              <a:ext cx="741815" cy="687605"/>
            </a:xfrm>
            <a:prstGeom prst="actionButtonMovie">
              <a:avLst/>
            </a:prstGeom>
            <a:solidFill>
              <a:srgbClr val="B2B2B2">
                <a:alpha val="20000"/>
              </a:srgbClr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2097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TC104033937[[fn=Vapor Trail]]</Template>
  <TotalTime>1111</TotalTime>
  <Words>79</Words>
  <Application>Microsoft Office PowerPoint</Application>
  <PresentationFormat>Widescreen</PresentationFormat>
  <Paragraphs>26</Paragraphs>
  <Slides>13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Vapor Trail</vt:lpstr>
      <vt:lpstr>PowerPoint Presentation</vt:lpstr>
      <vt:lpstr>MHS Events</vt:lpstr>
      <vt:lpstr>Who are we</vt:lpstr>
      <vt:lpstr>PROMPT HERE</vt:lpstr>
      <vt:lpstr>Why android?</vt:lpstr>
      <vt:lpstr>Design Process</vt:lpstr>
      <vt:lpstr>Tools Used</vt:lpstr>
      <vt:lpstr>Screenshots</vt:lpstr>
      <vt:lpstr>Live Demo</vt:lpstr>
      <vt:lpstr>Video demo</vt:lpstr>
      <vt:lpstr>Thank you very much</vt:lpstr>
      <vt:lpstr>Thank you.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Katz</dc:creator>
  <cp:lastModifiedBy>Andrew Katz</cp:lastModifiedBy>
  <cp:revision>26</cp:revision>
  <dcterms:created xsi:type="dcterms:W3CDTF">2013-07-15T20:26:09Z</dcterms:created>
  <dcterms:modified xsi:type="dcterms:W3CDTF">2015-03-24T17:42:06Z</dcterms:modified>
</cp:coreProperties>
</file>